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officedocument.obfuscatedFont" Extension="odttf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77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</p:sldIdLst>
  <p:sldSz cy="5143500" cx="9144000"/>
  <p:notesSz cx="6858000" cy="9144000"/>
  <p:embeddedFontLst>
    <p:embeddedFont>
      <p:font typeface="Playfair Display Medium"/>
      <p:regular r:id="rId22"/>
      <p:bold r:id="rId23"/>
      <p:italic r:id="rId24"/>
      <p:boldItalic r:id="rId25"/>
    </p:embeddedFont>
    <p:embeddedFont>
      <p:font typeface="Oxygen"/>
      <p:regular r:id="rId26"/>
      <p:bold r:id="rId27"/>
    </p:embeddedFont>
    <p:embeddedFont>
      <p:font typeface="Roboto"/>
      <p:regular r:id="rId28"/>
      <p:bold r:id="rId29"/>
      <p:italic r:id="rId30"/>
      <p:boldItalic r:id="rId31"/>
    </p:embeddedFont>
    <p:embeddedFont>
      <p:font typeface="Playfair Display"/>
      <p:regular r:id="rId32"/>
      <p:bold r:id="rId33"/>
      <p:italic r:id="rId34"/>
      <p:boldItalic r:id="rId35"/>
    </p:embeddedFont>
    <p:embeddedFont>
      <p:font typeface="Montserrat"/>
      <p:regular r:id="rId36"/>
      <p:bold r:id="rId37"/>
      <p:italic r:id="rId38"/>
      <p:boldItalic r:id="rId39"/>
    </p:embeddedFont>
    <p:embeddedFont>
      <p:font typeface="Cabin"/>
      <p:regular r:id="rId40"/>
      <p:bold r:id="rId41"/>
      <p:italic r:id="rId42"/>
      <p:boldItalic r:id="rId43"/>
    </p:embeddedFont>
    <p:embeddedFont>
      <p:font typeface="Oswald SemiBold"/>
      <p:regular r:id="rId44"/>
      <p:bold r:id="rId45"/>
    </p:embeddedFont>
    <p:embeddedFont>
      <p:font typeface="Albert Sans"/>
      <p:regular r:id="rId46"/>
      <p:bold r:id="rId47"/>
      <p:italic r:id="rId48"/>
      <p:boldItalic r:id="rId49"/>
    </p:embeddedFont>
    <p:embeddedFont>
      <p:font typeface="Archivo Black"/>
      <p:regular r:id="rId50"/>
    </p:embeddedFont>
    <p:embeddedFont>
      <p:font typeface="Barlow"/>
      <p:regular r:id="rId51"/>
      <p:bold r:id="rId52"/>
      <p:italic r:id="rId53"/>
      <p:boldItalic r:id="rId54"/>
    </p:embeddedFont>
    <p:embeddedFont>
      <p:font typeface="Open Sans"/>
      <p:regular r:id="rId55"/>
      <p:bold r:id="rId56"/>
      <p:italic r:id="rId57"/>
      <p:boldItalic r:id="rId58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font" Target="fonts/Cabin-regular.fntdata"/><Relationship Id="rId42" Type="http://schemas.openxmlformats.org/officeDocument/2006/relationships/font" Target="fonts/Cabin-italic.fntdata"/><Relationship Id="rId41" Type="http://schemas.openxmlformats.org/officeDocument/2006/relationships/font" Target="fonts/Cabin-bold.fntdata"/><Relationship Id="rId44" Type="http://schemas.openxmlformats.org/officeDocument/2006/relationships/font" Target="fonts/OswaldSemiBold-regular.fntdata"/><Relationship Id="rId43" Type="http://schemas.openxmlformats.org/officeDocument/2006/relationships/font" Target="fonts/Cabin-boldItalic.fntdata"/><Relationship Id="rId46" Type="http://schemas.openxmlformats.org/officeDocument/2006/relationships/font" Target="fonts/AlbertSans-regular.fntdata"/><Relationship Id="rId45" Type="http://schemas.openxmlformats.org/officeDocument/2006/relationships/font" Target="fonts/OswaldSemiBold-bold.fntdata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notesMaster" Target="notesMasters/notesMaster1.xml"/><Relationship Id="rId9" Type="http://schemas.openxmlformats.org/officeDocument/2006/relationships/slide" Target="slides/slide5.xml"/><Relationship Id="rId48" Type="http://schemas.openxmlformats.org/officeDocument/2006/relationships/font" Target="fonts/AlbertSans-italic.fntdata"/><Relationship Id="rId47" Type="http://schemas.openxmlformats.org/officeDocument/2006/relationships/font" Target="fonts/AlbertSans-bold.fntdata"/><Relationship Id="rId49" Type="http://schemas.openxmlformats.org/officeDocument/2006/relationships/font" Target="fonts/AlbertSans-boldItalic.fntdata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31" Type="http://schemas.openxmlformats.org/officeDocument/2006/relationships/font" Target="fonts/Roboto-boldItalic.fntdata"/><Relationship Id="rId30" Type="http://schemas.openxmlformats.org/officeDocument/2006/relationships/font" Target="fonts/Roboto-italic.fntdata"/><Relationship Id="rId33" Type="http://schemas.openxmlformats.org/officeDocument/2006/relationships/font" Target="fonts/PlayfairDisplay-bold.fntdata"/><Relationship Id="rId32" Type="http://schemas.openxmlformats.org/officeDocument/2006/relationships/font" Target="fonts/PlayfairDisplay-regular.fntdata"/><Relationship Id="rId35" Type="http://schemas.openxmlformats.org/officeDocument/2006/relationships/font" Target="fonts/PlayfairDisplay-boldItalic.fntdata"/><Relationship Id="rId34" Type="http://schemas.openxmlformats.org/officeDocument/2006/relationships/font" Target="fonts/PlayfairDisplay-italic.fntdata"/><Relationship Id="rId37" Type="http://schemas.openxmlformats.org/officeDocument/2006/relationships/font" Target="fonts/Montserrat-bold.fntdata"/><Relationship Id="rId36" Type="http://schemas.openxmlformats.org/officeDocument/2006/relationships/font" Target="fonts/Montserrat-regular.fntdata"/><Relationship Id="rId39" Type="http://schemas.openxmlformats.org/officeDocument/2006/relationships/font" Target="fonts/Montserrat-boldItalic.fntdata"/><Relationship Id="rId38" Type="http://schemas.openxmlformats.org/officeDocument/2006/relationships/font" Target="fonts/Montserrat-italic.fntdata"/><Relationship Id="rId20" Type="http://schemas.openxmlformats.org/officeDocument/2006/relationships/slide" Target="slides/slide16.xml"/><Relationship Id="rId22" Type="http://schemas.openxmlformats.org/officeDocument/2006/relationships/font" Target="fonts/PlayfairDisplayMedium-regular.fntdata"/><Relationship Id="rId21" Type="http://schemas.openxmlformats.org/officeDocument/2006/relationships/slide" Target="slides/slide17.xml"/><Relationship Id="rId24" Type="http://schemas.openxmlformats.org/officeDocument/2006/relationships/font" Target="fonts/PlayfairDisplayMedium-italic.fntdata"/><Relationship Id="rId23" Type="http://schemas.openxmlformats.org/officeDocument/2006/relationships/font" Target="fonts/PlayfairDisplayMedium-bold.fntdata"/><Relationship Id="rId26" Type="http://schemas.openxmlformats.org/officeDocument/2006/relationships/font" Target="fonts/Oxygen-regular.fntdata"/><Relationship Id="rId25" Type="http://schemas.openxmlformats.org/officeDocument/2006/relationships/font" Target="fonts/PlayfairDisplayMedium-boldItalic.fntdata"/><Relationship Id="rId28" Type="http://schemas.openxmlformats.org/officeDocument/2006/relationships/font" Target="fonts/Roboto-regular.fntdata"/><Relationship Id="rId27" Type="http://schemas.openxmlformats.org/officeDocument/2006/relationships/font" Target="fonts/Oxygen-bold.fntdata"/><Relationship Id="rId29" Type="http://schemas.openxmlformats.org/officeDocument/2006/relationships/font" Target="fonts/Roboto-bold.fntdata"/><Relationship Id="rId51" Type="http://schemas.openxmlformats.org/officeDocument/2006/relationships/font" Target="fonts/Barlow-regular.fntdata"/><Relationship Id="rId50" Type="http://schemas.openxmlformats.org/officeDocument/2006/relationships/font" Target="fonts/ArchivoBlack-regular.fntdata"/><Relationship Id="rId53" Type="http://schemas.openxmlformats.org/officeDocument/2006/relationships/font" Target="fonts/Barlow-italic.fntdata"/><Relationship Id="rId52" Type="http://schemas.openxmlformats.org/officeDocument/2006/relationships/font" Target="fonts/Barlow-bold.fntdata"/><Relationship Id="rId11" Type="http://schemas.openxmlformats.org/officeDocument/2006/relationships/slide" Target="slides/slide7.xml"/><Relationship Id="rId55" Type="http://schemas.openxmlformats.org/officeDocument/2006/relationships/font" Target="fonts/OpenSans-regular.fntdata"/><Relationship Id="rId10" Type="http://schemas.openxmlformats.org/officeDocument/2006/relationships/slide" Target="slides/slide6.xml"/><Relationship Id="rId54" Type="http://schemas.openxmlformats.org/officeDocument/2006/relationships/font" Target="fonts/Barlow-boldItalic.fntdata"/><Relationship Id="rId13" Type="http://schemas.openxmlformats.org/officeDocument/2006/relationships/slide" Target="slides/slide9.xml"/><Relationship Id="rId57" Type="http://schemas.openxmlformats.org/officeDocument/2006/relationships/font" Target="fonts/OpenSans-italic.fntdata"/><Relationship Id="rId12" Type="http://schemas.openxmlformats.org/officeDocument/2006/relationships/slide" Target="slides/slide8.xml"/><Relationship Id="rId56" Type="http://schemas.openxmlformats.org/officeDocument/2006/relationships/font" Target="fonts/OpenSans-bold.fntdata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58" Type="http://schemas.openxmlformats.org/officeDocument/2006/relationships/font" Target="fonts/OpenSans-boldItalic.fntdata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9" Type="http://schemas.openxmlformats.org/officeDocument/2006/relationships/slide" Target="slides/slide15.xml"/><Relationship Id="rId18" Type="http://schemas.openxmlformats.org/officeDocument/2006/relationships/slide" Target="slides/slide14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777" name="Shape 13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8" name="Google Shape;13778;g98a768b21e_0_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79" name="Google Shape;13779;g98a768b21e_0_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noah + claire</a:t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52" name="Shape 13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3" name="Google Shape;13853;g379f0dba296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54" name="Google Shape;13854;g379f0dba296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noah</a:t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63" name="Shape 13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4" name="Google Shape;13864;g379f0dba296_1_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65" name="Google Shape;13865;g379f0dba296_1_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Vig (mention that anyone interested in fall workshop should join the remind to get updates)</a:t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76" name="Shape 13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7" name="Google Shape;13877;g379f0dba296_1_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78" name="Google Shape;13878;g379f0dba296_1_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sana </a:t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88" name="Shape 13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9" name="Google Shape;13889;g151ce738155_8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90" name="Google Shape;13890;g151ce738155_8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prathmesh + emily</a:t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96" name="Shape 13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7" name="Google Shape;13897;g149f475fb4a_0_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98" name="Google Shape;13898;g149f475fb4a_0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Vanshika (Mention that fall workshop is 30 points which is enough to sign up for area)</a:t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904" name="Shape 13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5" name="Google Shape;13905;g149f475fb4a_2_1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06" name="Google Shape;13906;g149f475fb4a_2_1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sana</a:t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910" name="Shape 13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1" name="Google Shape;13911;g149f475fb4a_0_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12" name="Google Shape;13912;g149f475fb4a_0_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claire</a:t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917" name="Shape 13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8" name="Google Shape;13918;g151ce738155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19" name="Google Shape;13919;g151ce738155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rosie</a:t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785" name="Shape 13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6" name="Google Shape;13786;g149aeda755e_0_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87" name="Google Shape;13787;g149aeda755e_0_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pranava</a:t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791" name="Shape 13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2" name="Google Shape;13792;g149f475fb4a_2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93" name="Google Shape;13793;g149f475fb4a_2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noah + claire</a:t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797" name="Shape 1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8" name="Google Shape;13798;g149b3f123cd_0_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99" name="Google Shape;13799;g149b3f123cd_0_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titi (mention basket in the business hall to turn in the permission forms)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06" name="Shape 13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7" name="Google Shape;13807;g15011a8818f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08" name="Google Shape;13808;g15011a8818f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sana (mention that one semester courses and kvs courses are offered)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13" name="Shape 13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4" name="Google Shape;13814;g149b3f123cd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15" name="Google Shape;13815;g149b3f123cd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amisha (speak on experience)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21" name="Shape 13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2" name="Google Shape;13822;g150246b2fde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23" name="Google Shape;13823;g150246b2fde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anand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28" name="Shape 13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9" name="Google Shape;13829;g379fae3c8f0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30" name="Google Shape;13830;g379fae3c8f0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claire</a:t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3837" name="Shape 13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8" name="Google Shape;13838;g379fae3c8f0_0_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39" name="Google Shape;13839;g379fae3c8f0_0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claire</a:t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10" name="Google Shape;10;p2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3" name="Google Shape;513;p2"/>
          <p:cNvSpPr/>
          <p:nvPr/>
        </p:nvSpPr>
        <p:spPr>
          <a:xfrm>
            <a:off x="1067250" y="822950"/>
            <a:ext cx="7006800" cy="3497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4" name="Google Shape;514;p2"/>
          <p:cNvSpPr txBox="1"/>
          <p:nvPr>
            <p:ph type="ctrTitle"/>
          </p:nvPr>
        </p:nvSpPr>
        <p:spPr>
          <a:xfrm>
            <a:off x="1606950" y="1188720"/>
            <a:ext cx="5930100" cy="2149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6000">
                <a:latin typeface="Open Sans"/>
                <a:ea typeface="Open Sans"/>
                <a:cs typeface="Open Sans"/>
                <a:sym typeface="Open Sans"/>
              </a:defRPr>
            </a:lvl9pPr>
          </a:lstStyle>
          <a:p/>
        </p:txBody>
      </p:sp>
      <p:sp>
        <p:nvSpPr>
          <p:cNvPr id="515" name="Google Shape;515;p2"/>
          <p:cNvSpPr txBox="1"/>
          <p:nvPr>
            <p:ph idx="1" type="subTitle"/>
          </p:nvPr>
        </p:nvSpPr>
        <p:spPr>
          <a:xfrm>
            <a:off x="2441025" y="3291325"/>
            <a:ext cx="4261800" cy="49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079" name="Shape 4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0" name="Google Shape;4080;p11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4081" name="Google Shape;4081;p11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11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11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11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11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11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11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11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11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11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11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11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11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11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11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11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11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11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11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11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11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11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11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11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11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11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11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11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11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11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11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11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11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11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11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11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11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11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11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11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11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11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11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11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11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11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11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11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11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11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11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11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11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11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11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11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11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11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11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11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11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11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11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11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11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11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11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11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11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11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11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11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11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11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11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11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11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11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11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11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11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11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11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11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11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11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11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11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11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11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11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11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11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11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11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11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11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11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11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11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11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11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11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11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11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11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11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11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11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11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11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11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11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11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11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11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11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11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11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11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11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11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11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11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11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11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11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11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11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11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11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11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11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11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11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11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11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11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11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11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11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11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11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11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11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11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11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11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11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11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11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11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11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11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11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11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11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11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11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11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11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11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11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11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11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11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11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11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11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11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11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11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11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11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11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11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11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11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11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11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11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11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11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11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11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11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11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11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11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11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11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11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11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11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11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11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11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11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11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11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11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11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11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11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11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11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11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11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11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11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11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11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11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11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11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11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11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11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11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11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11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11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11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11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11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11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11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11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11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11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11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11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11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11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11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11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11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11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11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11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11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11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11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11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11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11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11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11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11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11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11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11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11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11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11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11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11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11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11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11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11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11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11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11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11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11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11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11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11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11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11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11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11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11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11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11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11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11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11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11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11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11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11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11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11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11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11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11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11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11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11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11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11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11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11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11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11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11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11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11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11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11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11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11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11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11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11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11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11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11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11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11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11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11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11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11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11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11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11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11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11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11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11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11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11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11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11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11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11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11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11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11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11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11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11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11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11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11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11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11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11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11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11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11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11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11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11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11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11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11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11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11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11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11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11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11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11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11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11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11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11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11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11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11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11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11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11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11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11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11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11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11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11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11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11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11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11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11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11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11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11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11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11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11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11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11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11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11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11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11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11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11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11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11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11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11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11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11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11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11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11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11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11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11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11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11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11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11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11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11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11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11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11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11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11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11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11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11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11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11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11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11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11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11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11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11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11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11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11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11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11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11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11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11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11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11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11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11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11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11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11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11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11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11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11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11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11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11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11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11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11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11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11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11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11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11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11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11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11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11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11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11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11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11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11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11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11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11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11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11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11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11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11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11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11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11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11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11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11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11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11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11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11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11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11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11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11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11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11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11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11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11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11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11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11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11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11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11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11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11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11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11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11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84" name="Google Shape;4584;p11"/>
          <p:cNvSpPr/>
          <p:nvPr/>
        </p:nvSpPr>
        <p:spPr>
          <a:xfrm>
            <a:off x="-63400" y="535200"/>
            <a:ext cx="9280500" cy="4064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85" name="Google Shape;4585;p11"/>
          <p:cNvSpPr txBox="1"/>
          <p:nvPr>
            <p:ph hasCustomPrompt="1" type="title"/>
          </p:nvPr>
        </p:nvSpPr>
        <p:spPr>
          <a:xfrm>
            <a:off x="713125" y="1106125"/>
            <a:ext cx="77175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7500"/>
              <a:buNone/>
              <a:defRPr sz="7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586" name="Google Shape;4586;p11"/>
          <p:cNvSpPr txBox="1"/>
          <p:nvPr>
            <p:ph idx="1" type="subTitle"/>
          </p:nvPr>
        </p:nvSpPr>
        <p:spPr>
          <a:xfrm>
            <a:off x="2146675" y="3083875"/>
            <a:ext cx="4863300" cy="563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4587" name="Shape 45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s">
  <p:cSld name="CUSTOM">
    <p:spTree>
      <p:nvGrpSpPr>
        <p:cNvPr id="4588" name="Shape 4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89" name="Google Shape;4589;p13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4590" name="Google Shape;4590;p13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13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13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13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13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13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13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13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13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13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13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13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13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13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13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13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13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13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13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13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13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13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13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13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13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13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13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13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13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13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13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13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13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13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13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13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13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13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13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13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13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13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13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13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13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13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13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13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13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13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13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13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13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13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13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13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13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13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13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13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13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13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13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13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13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13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13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13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13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13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13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13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13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13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13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13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13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13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13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13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13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13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13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13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13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13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13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13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13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13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13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13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13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13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13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13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13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13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13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13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13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13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13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13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13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13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13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13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13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13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13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13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13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13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13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13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13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13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13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13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13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13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13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13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13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13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13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13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13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13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13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13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13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13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13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13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13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13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13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13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13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13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13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13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13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13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13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13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13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13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13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13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13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13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13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13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13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13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13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13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13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13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13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13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13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13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13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13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13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13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13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13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13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13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13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13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13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13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13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13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13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13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13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13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13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13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13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13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13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13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13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13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13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13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13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13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13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13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13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13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13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13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13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13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13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13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13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13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13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13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13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13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13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13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13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13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13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13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13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13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13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13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13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13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13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13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13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13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13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13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13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13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13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13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13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13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13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13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13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13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13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13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13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13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13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13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13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13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13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13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13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13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13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13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13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13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13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13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13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13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13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13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13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13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13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13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13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13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13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13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13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13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13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13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13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13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13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13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13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13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13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13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13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13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13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13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13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13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13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13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13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13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2" name="Google Shape;4882;p13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3" name="Google Shape;4883;p13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4" name="Google Shape;4884;p13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5" name="Google Shape;4885;p13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6" name="Google Shape;4886;p13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13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13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13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13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13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13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13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13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13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13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13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13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13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13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13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2" name="Google Shape;4902;p13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3" name="Google Shape;4903;p13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13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5" name="Google Shape;4905;p13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6" name="Google Shape;4906;p13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13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8" name="Google Shape;4908;p13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9" name="Google Shape;4909;p13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0" name="Google Shape;4910;p13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13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13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3" name="Google Shape;4913;p13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4" name="Google Shape;4914;p13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5" name="Google Shape;4915;p13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6" name="Google Shape;4916;p13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13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13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13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0" name="Google Shape;4920;p13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1" name="Google Shape;4921;p13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13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13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13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13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13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13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13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13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13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13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13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13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13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13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13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13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8" name="Google Shape;4938;p13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9" name="Google Shape;4939;p13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0" name="Google Shape;4940;p13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1" name="Google Shape;4941;p13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2" name="Google Shape;4942;p13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3" name="Google Shape;4943;p13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4" name="Google Shape;4944;p13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5" name="Google Shape;4945;p13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13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13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8" name="Google Shape;4948;p13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9" name="Google Shape;4949;p13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0" name="Google Shape;4950;p13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13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13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13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13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13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13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13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13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13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13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13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13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13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13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13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13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13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13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13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13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13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13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13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13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13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13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13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13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13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13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13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13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13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13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13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13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13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13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13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13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13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13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13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13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13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13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13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13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13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13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13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13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13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13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13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13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13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13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13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13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13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13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13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13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13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13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13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13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13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13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13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13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13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13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13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13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13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13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13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13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13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13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13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13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13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13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13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13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13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13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13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13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13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13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13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13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13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13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13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13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13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13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13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13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13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13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13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13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13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13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13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13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13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13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13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13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13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13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13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13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13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13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13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13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13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13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13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13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13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13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13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13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13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13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13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13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13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13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13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13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13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13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93" name="Google Shape;5093;p13"/>
          <p:cNvSpPr/>
          <p:nvPr/>
        </p:nvSpPr>
        <p:spPr>
          <a:xfrm>
            <a:off x="713225" y="822950"/>
            <a:ext cx="7360800" cy="34920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4" name="Google Shape;5094;p13"/>
          <p:cNvSpPr/>
          <p:nvPr/>
        </p:nvSpPr>
        <p:spPr>
          <a:xfrm>
            <a:off x="-71325" y="-76200"/>
            <a:ext cx="6500400" cy="5295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5" name="Google Shape;5095;p13"/>
          <p:cNvSpPr txBox="1"/>
          <p:nvPr>
            <p:ph type="title"/>
          </p:nvPr>
        </p:nvSpPr>
        <p:spPr>
          <a:xfrm>
            <a:off x="5029200" y="1600200"/>
            <a:ext cx="2569500" cy="194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SzPts val="2800"/>
              <a:buFont typeface="Oswald SemiBold"/>
              <a:buNone/>
              <a:defRPr>
                <a:latin typeface="Oswald SemiBold"/>
                <a:ea typeface="Oswald SemiBold"/>
                <a:cs typeface="Oswald SemiBold"/>
                <a:sym typeface="Oswald SemiBold"/>
              </a:defRPr>
            </a:lvl9pPr>
          </a:lstStyle>
          <a:p/>
        </p:txBody>
      </p:sp>
      <p:sp>
        <p:nvSpPr>
          <p:cNvPr id="5096" name="Google Shape;5096;p13"/>
          <p:cNvSpPr txBox="1"/>
          <p:nvPr>
            <p:ph idx="1" type="subTitle"/>
          </p:nvPr>
        </p:nvSpPr>
        <p:spPr>
          <a:xfrm>
            <a:off x="1721200" y="978400"/>
            <a:ext cx="2850900" cy="60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5097" name="Google Shape;5097;p13"/>
          <p:cNvSpPr txBox="1"/>
          <p:nvPr>
            <p:ph idx="2" type="subTitle"/>
          </p:nvPr>
        </p:nvSpPr>
        <p:spPr>
          <a:xfrm>
            <a:off x="1721200" y="1317395"/>
            <a:ext cx="2850900" cy="9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098" name="Google Shape;5098;p13"/>
          <p:cNvSpPr txBox="1"/>
          <p:nvPr>
            <p:ph idx="3" type="subTitle"/>
          </p:nvPr>
        </p:nvSpPr>
        <p:spPr>
          <a:xfrm>
            <a:off x="1721200" y="2221986"/>
            <a:ext cx="2850900" cy="60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5099" name="Google Shape;5099;p13"/>
          <p:cNvSpPr txBox="1"/>
          <p:nvPr>
            <p:ph idx="4" type="subTitle"/>
          </p:nvPr>
        </p:nvSpPr>
        <p:spPr>
          <a:xfrm>
            <a:off x="1721200" y="2561700"/>
            <a:ext cx="2850900" cy="9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100" name="Google Shape;5100;p13"/>
          <p:cNvSpPr txBox="1"/>
          <p:nvPr>
            <p:ph idx="5" type="subTitle"/>
          </p:nvPr>
        </p:nvSpPr>
        <p:spPr>
          <a:xfrm>
            <a:off x="1721200" y="3474715"/>
            <a:ext cx="2850900" cy="605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5101" name="Google Shape;5101;p13"/>
          <p:cNvSpPr txBox="1"/>
          <p:nvPr>
            <p:ph idx="6" type="subTitle"/>
          </p:nvPr>
        </p:nvSpPr>
        <p:spPr>
          <a:xfrm>
            <a:off x="1721200" y="3811349"/>
            <a:ext cx="2850900" cy="98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itle">
  <p:cSld name="CUSTOM_2">
    <p:spTree>
      <p:nvGrpSpPr>
        <p:cNvPr id="5102" name="Shape 5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3" name="Google Shape;5103;p14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5104" name="Google Shape;5104;p14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14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14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14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14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14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14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14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14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14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14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14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14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14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14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14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14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14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14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14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14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14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14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14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14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14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14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14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14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14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14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14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14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14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14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14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14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14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14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14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14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14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14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14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14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14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14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14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14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14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14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14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14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14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14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14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14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14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14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14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14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14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14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14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14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14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14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14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14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14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14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14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14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14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14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14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14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14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14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14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14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14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14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14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14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14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14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14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14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14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14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14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14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14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14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14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14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14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14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14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14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14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14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14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14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14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14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14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14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14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14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14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14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14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14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14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14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14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14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14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14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14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14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14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14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14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14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14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14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14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14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14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14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14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14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14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14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14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14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14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14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14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14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14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14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14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14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14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14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14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14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14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14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14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14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14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14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14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14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14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14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14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14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14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14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14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14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14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14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14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14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14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14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14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14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14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14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14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14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14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14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14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14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14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14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14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14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14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14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14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14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14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14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14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14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14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14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14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14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14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14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14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14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14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14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14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14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14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14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14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14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14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14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14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14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14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14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14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14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14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14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14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14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14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14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14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14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14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14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14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14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14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14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14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14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14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14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14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14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14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14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14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14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14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14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14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14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14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14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14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14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14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14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14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14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14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14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14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14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14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14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14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14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14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14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14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14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14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14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14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14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14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14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14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14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14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14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14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14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14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14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14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14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14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14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14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14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14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14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14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14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14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14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14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14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14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14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14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14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14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14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14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14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14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14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14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14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14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14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14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14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14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14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14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14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14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14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14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14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14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14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14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14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14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14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14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14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14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14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14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14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14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14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14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14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14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14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14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14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14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14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14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14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14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14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14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14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14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14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14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14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14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14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14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14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14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14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14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14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14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14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14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14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14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14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14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14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14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14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14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14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14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14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14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14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14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14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14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14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14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14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14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14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14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14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14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14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14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14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14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14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14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14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14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14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14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14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14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14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14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14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14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14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14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14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14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14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14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14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14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14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14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14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14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14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14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14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14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14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14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14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14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14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14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14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14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14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14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14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14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14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14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14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14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14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14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14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14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14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14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14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14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14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14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14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14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14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14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14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14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14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14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14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14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14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14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14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14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14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14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14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14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14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14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14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14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14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14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14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14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14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14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14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14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14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14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14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14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14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14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14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14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14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14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14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14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14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14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14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14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14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14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14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14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14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14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14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14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14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14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14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14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14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07" name="Google Shape;5607;p14"/>
          <p:cNvSpPr/>
          <p:nvPr/>
        </p:nvSpPr>
        <p:spPr>
          <a:xfrm>
            <a:off x="1837775" y="822950"/>
            <a:ext cx="5468700" cy="3497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8" name="Google Shape;5608;p14"/>
          <p:cNvSpPr/>
          <p:nvPr/>
        </p:nvSpPr>
        <p:spPr>
          <a:xfrm>
            <a:off x="4572000" y="-76200"/>
            <a:ext cx="4662000" cy="5295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9" name="Google Shape;5609;p14"/>
          <p:cNvSpPr txBox="1"/>
          <p:nvPr>
            <p:ph idx="1" type="subTitle"/>
          </p:nvPr>
        </p:nvSpPr>
        <p:spPr>
          <a:xfrm>
            <a:off x="2730300" y="2636600"/>
            <a:ext cx="3683100" cy="129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610" name="Google Shape;5610;p14"/>
          <p:cNvSpPr txBox="1"/>
          <p:nvPr>
            <p:ph type="title"/>
          </p:nvPr>
        </p:nvSpPr>
        <p:spPr>
          <a:xfrm>
            <a:off x="1069800" y="1280160"/>
            <a:ext cx="7004400" cy="1716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_3">
    <p:spTree>
      <p:nvGrpSpPr>
        <p:cNvPr id="5611" name="Shape 5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2" name="Google Shape;5612;p15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5613" name="Google Shape;5613;p15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15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15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15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15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15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15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15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15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15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15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15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15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15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15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15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15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15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15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15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15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15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15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15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15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15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15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15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15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15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15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15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15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15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15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15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15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15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15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15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15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15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15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15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15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15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15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15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15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15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15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15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15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15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15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15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15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15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15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15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15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15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15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15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15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15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15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15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15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15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15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15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15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15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15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15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15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15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15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15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15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15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15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15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15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15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15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15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15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15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15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15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15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15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15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15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15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15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15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15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15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15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15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15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15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15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15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15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15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15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15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15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15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15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15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15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15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15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15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15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15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15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15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15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15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15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15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15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15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15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15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15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15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15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15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15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15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15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15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15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15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15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15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15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15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15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15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15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15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15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15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15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15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15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15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15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15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15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15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15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15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15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15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15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15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15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15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15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15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15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15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15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15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15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15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15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15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15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15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15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15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15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15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15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15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15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15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15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15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15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15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15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15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15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15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15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15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15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15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15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15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15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15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15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15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15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15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15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15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15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15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15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15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15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15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15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15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15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15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15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15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15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15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15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15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15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15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15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15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15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15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15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15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15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15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15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15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15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15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15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15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15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15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15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15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15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15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15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15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15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15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15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15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15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15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15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15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15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15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15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15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15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15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15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15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15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15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15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15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15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15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15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15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15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15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15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15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15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15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15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15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15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15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15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15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15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15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15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15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15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15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15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15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15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15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15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15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15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15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15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15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15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15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15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15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15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15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15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15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15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15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15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15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15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15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15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15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15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15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15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15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15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15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15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15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15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15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15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15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15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15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15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15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15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15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15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15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15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15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15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15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15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15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15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15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15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15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15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15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15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15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15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15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15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15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15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15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15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15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15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15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15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15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15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15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15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15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15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15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15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15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15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15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15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15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15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15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15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15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15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15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15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15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15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15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15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15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15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15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15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15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15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15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15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15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15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15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15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15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15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15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15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15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15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15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15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15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15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15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15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15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15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15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15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15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15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15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15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15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15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15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15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15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15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15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15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15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15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15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15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15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15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15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15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15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15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15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15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15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15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15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15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15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15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15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15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15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15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15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15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15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15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15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15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15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15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15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15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15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15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15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15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15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15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15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15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15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15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15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15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15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15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15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15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15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15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15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15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15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15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15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15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15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15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15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15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15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15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15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15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15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15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15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15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15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15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15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15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15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15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15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15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15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16" name="Google Shape;6116;p15"/>
          <p:cNvSpPr/>
          <p:nvPr/>
        </p:nvSpPr>
        <p:spPr>
          <a:xfrm>
            <a:off x="2393650" y="-147125"/>
            <a:ext cx="6036900" cy="5476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17" name="Google Shape;6117;p15"/>
          <p:cNvSpPr txBox="1"/>
          <p:nvPr>
            <p:ph type="title"/>
          </p:nvPr>
        </p:nvSpPr>
        <p:spPr>
          <a:xfrm>
            <a:off x="4910328" y="2626903"/>
            <a:ext cx="3171300" cy="530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118" name="Google Shape;6118;p15"/>
          <p:cNvSpPr txBox="1"/>
          <p:nvPr>
            <p:ph idx="1" type="subTitle"/>
          </p:nvPr>
        </p:nvSpPr>
        <p:spPr>
          <a:xfrm>
            <a:off x="3077550" y="1389888"/>
            <a:ext cx="5001000" cy="1344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2pPr>
            <a:lvl3pPr lvl="2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3pPr>
            <a:lvl4pPr lvl="3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4pPr>
            <a:lvl5pPr lvl="4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5pPr>
            <a:lvl6pPr lvl="5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6pPr>
            <a:lvl7pPr lvl="6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7pPr>
            <a:lvl8pPr lvl="7">
              <a:spcBef>
                <a:spcPts val="1600"/>
              </a:spcBef>
              <a:spcAft>
                <a:spcPts val="0"/>
              </a:spcAft>
              <a:buSzPts val="2000"/>
              <a:buNone/>
              <a:defRPr sz="2000"/>
            </a:lvl8pPr>
            <a:lvl9pPr lvl="8">
              <a:spcBef>
                <a:spcPts val="1600"/>
              </a:spcBef>
              <a:spcAft>
                <a:spcPts val="1600"/>
              </a:spcAft>
              <a:buSzPts val="2000"/>
              <a:buNone/>
              <a:defRPr sz="2000"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4">
    <p:spTree>
      <p:nvGrpSpPr>
        <p:cNvPr id="6119" name="Shape 6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20" name="Google Shape;6120;p16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6121" name="Google Shape;6121;p16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16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16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16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16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16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16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16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16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16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16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16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16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16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16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16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16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16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16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16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16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16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16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16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16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16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16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16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16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16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16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16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16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16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16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16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16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16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16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16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16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16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16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16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16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16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16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16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16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16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16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16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16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16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16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16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16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16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16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16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16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16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16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16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16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16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24" name="Google Shape;6624;p16"/>
          <p:cNvSpPr/>
          <p:nvPr/>
        </p:nvSpPr>
        <p:spPr>
          <a:xfrm>
            <a:off x="713225" y="-76200"/>
            <a:ext cx="8447400" cy="5295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25" name="Google Shape;6625;p16"/>
          <p:cNvSpPr txBox="1"/>
          <p:nvPr>
            <p:ph type="title"/>
          </p:nvPr>
        </p:nvSpPr>
        <p:spPr>
          <a:xfrm>
            <a:off x="1069850" y="676650"/>
            <a:ext cx="7004400" cy="1146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6626" name="Google Shape;6626;p16"/>
          <p:cNvSpPr txBox="1"/>
          <p:nvPr>
            <p:ph idx="1" type="subTitle"/>
          </p:nvPr>
        </p:nvSpPr>
        <p:spPr>
          <a:xfrm>
            <a:off x="1081050" y="2157984"/>
            <a:ext cx="1902300" cy="39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6627" name="Google Shape;6627;p16"/>
          <p:cNvSpPr txBox="1"/>
          <p:nvPr>
            <p:ph idx="2" type="subTitle"/>
          </p:nvPr>
        </p:nvSpPr>
        <p:spPr>
          <a:xfrm>
            <a:off x="1131450" y="2490750"/>
            <a:ext cx="1801500" cy="7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28" name="Google Shape;6628;p16"/>
          <p:cNvSpPr txBox="1"/>
          <p:nvPr>
            <p:ph idx="3" type="subTitle"/>
          </p:nvPr>
        </p:nvSpPr>
        <p:spPr>
          <a:xfrm>
            <a:off x="3614789" y="2157984"/>
            <a:ext cx="1902300" cy="39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6629" name="Google Shape;6629;p16"/>
          <p:cNvSpPr txBox="1"/>
          <p:nvPr>
            <p:ph idx="4" type="subTitle"/>
          </p:nvPr>
        </p:nvSpPr>
        <p:spPr>
          <a:xfrm>
            <a:off x="3665189" y="2490750"/>
            <a:ext cx="1801500" cy="7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30" name="Google Shape;6630;p16"/>
          <p:cNvSpPr txBox="1"/>
          <p:nvPr>
            <p:ph idx="5" type="subTitle"/>
          </p:nvPr>
        </p:nvSpPr>
        <p:spPr>
          <a:xfrm>
            <a:off x="6148529" y="2157984"/>
            <a:ext cx="1902300" cy="39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6631" name="Google Shape;6631;p16"/>
          <p:cNvSpPr txBox="1"/>
          <p:nvPr>
            <p:ph idx="6" type="subTitle"/>
          </p:nvPr>
        </p:nvSpPr>
        <p:spPr>
          <a:xfrm>
            <a:off x="6198929" y="2490750"/>
            <a:ext cx="1801500" cy="7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32" name="Google Shape;6632;p16"/>
          <p:cNvSpPr txBox="1"/>
          <p:nvPr>
            <p:ph idx="7" type="subTitle"/>
          </p:nvPr>
        </p:nvSpPr>
        <p:spPr>
          <a:xfrm>
            <a:off x="1081050" y="3483864"/>
            <a:ext cx="1902300" cy="39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6633" name="Google Shape;6633;p16"/>
          <p:cNvSpPr txBox="1"/>
          <p:nvPr>
            <p:ph idx="8" type="subTitle"/>
          </p:nvPr>
        </p:nvSpPr>
        <p:spPr>
          <a:xfrm>
            <a:off x="1131450" y="3828725"/>
            <a:ext cx="1801500" cy="7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34" name="Google Shape;6634;p16"/>
          <p:cNvSpPr txBox="1"/>
          <p:nvPr>
            <p:ph idx="9" type="subTitle"/>
          </p:nvPr>
        </p:nvSpPr>
        <p:spPr>
          <a:xfrm>
            <a:off x="3614789" y="3483864"/>
            <a:ext cx="1902300" cy="39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6635" name="Google Shape;6635;p16"/>
          <p:cNvSpPr txBox="1"/>
          <p:nvPr>
            <p:ph idx="13" type="subTitle"/>
          </p:nvPr>
        </p:nvSpPr>
        <p:spPr>
          <a:xfrm>
            <a:off x="3665189" y="3828725"/>
            <a:ext cx="1801500" cy="7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36" name="Google Shape;6636;p16"/>
          <p:cNvSpPr txBox="1"/>
          <p:nvPr>
            <p:ph idx="14" type="subTitle"/>
          </p:nvPr>
        </p:nvSpPr>
        <p:spPr>
          <a:xfrm>
            <a:off x="6148529" y="3483864"/>
            <a:ext cx="1902300" cy="39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6637" name="Google Shape;6637;p16"/>
          <p:cNvSpPr txBox="1"/>
          <p:nvPr>
            <p:ph idx="15" type="subTitle"/>
          </p:nvPr>
        </p:nvSpPr>
        <p:spPr>
          <a:xfrm>
            <a:off x="6198929" y="3828725"/>
            <a:ext cx="1801500" cy="7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s">
  <p:cSld name="CUSTOM_5">
    <p:spTree>
      <p:nvGrpSpPr>
        <p:cNvPr id="6638" name="Shape 6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39" name="Google Shape;6639;p17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6640" name="Google Shape;6640;p17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17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17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17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17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17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17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17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17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17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17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17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17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17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17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17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17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17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17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17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17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17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17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17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17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17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17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17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17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17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17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17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17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17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17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17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17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17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17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17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17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17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17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17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17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17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17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17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17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17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17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17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17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17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17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17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17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17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17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17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17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17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17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17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17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17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17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17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17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17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17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17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17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17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17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17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17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17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17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17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17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17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17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17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17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17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17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17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17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17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17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17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17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17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17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17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17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17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17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17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17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17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17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17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17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17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17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17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17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17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17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17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17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17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17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17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17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17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17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17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17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17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17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17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17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17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17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17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17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17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17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17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17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17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17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17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17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17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17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17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17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17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17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17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17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17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17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17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17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17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17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17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17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17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17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17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17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17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17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17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17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17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17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17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17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17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17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17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17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17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17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17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17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17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17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17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17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17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17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17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17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17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17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17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17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17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17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17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17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17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17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17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17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17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17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17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17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17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17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17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17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17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17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17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17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17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17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17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17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17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17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17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17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17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17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17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17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17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17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17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17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17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17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17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17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17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17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17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17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17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17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17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17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17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17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17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17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17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17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17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17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17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17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17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17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17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17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17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17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17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17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17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17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17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17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17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17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17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17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17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17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17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17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17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17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17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17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17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17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17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17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17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17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17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17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17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17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17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17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17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17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17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17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17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17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17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17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17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17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17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17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17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17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17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17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17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17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17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17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17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17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17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17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17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17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17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17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17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17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17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17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17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17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17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17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17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17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17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17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17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17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17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17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17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17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17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17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17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17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17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17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17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17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17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17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17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17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17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17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17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17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17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17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17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17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17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17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17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17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17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17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17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17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17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17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17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17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17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17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17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17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17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17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17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17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17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17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17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17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17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17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17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17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17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17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17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17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17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17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17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17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17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17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17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17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17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17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17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17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17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17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17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17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17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17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17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17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17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17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17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17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17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17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17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17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17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17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17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17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17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17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17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17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17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17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17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17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17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17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17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17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17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17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17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17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17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17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17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17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17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17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17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17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17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17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17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17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17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17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17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17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17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17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17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17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17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17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17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17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17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17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17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17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17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17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17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17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17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17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17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17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17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17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17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17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17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17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17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17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17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17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17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17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17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17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17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17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17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17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17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17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17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17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17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17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17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17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17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17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17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17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17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17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17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17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17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17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17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17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17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17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17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17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43" name="Google Shape;7143;p17"/>
          <p:cNvSpPr/>
          <p:nvPr/>
        </p:nvSpPr>
        <p:spPr>
          <a:xfrm>
            <a:off x="2447925" y="-147125"/>
            <a:ext cx="5982600" cy="5476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44" name="Google Shape;7144;p17"/>
          <p:cNvSpPr txBox="1"/>
          <p:nvPr>
            <p:ph idx="1" type="subTitle"/>
          </p:nvPr>
        </p:nvSpPr>
        <p:spPr>
          <a:xfrm>
            <a:off x="3281002" y="1571625"/>
            <a:ext cx="4099200" cy="354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145" name="Google Shape;7145;p17"/>
          <p:cNvSpPr txBox="1"/>
          <p:nvPr>
            <p:ph hasCustomPrompt="1" type="title"/>
          </p:nvPr>
        </p:nvSpPr>
        <p:spPr>
          <a:xfrm>
            <a:off x="2133350" y="2002125"/>
            <a:ext cx="6686700" cy="905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146" name="Google Shape;7146;p17"/>
          <p:cNvSpPr txBox="1"/>
          <p:nvPr>
            <p:ph idx="2" type="subTitle"/>
          </p:nvPr>
        </p:nvSpPr>
        <p:spPr>
          <a:xfrm>
            <a:off x="3281002" y="2848625"/>
            <a:ext cx="4099200" cy="354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147" name="Google Shape;7147;p17"/>
          <p:cNvSpPr txBox="1"/>
          <p:nvPr>
            <p:ph hasCustomPrompt="1" idx="3" type="title"/>
          </p:nvPr>
        </p:nvSpPr>
        <p:spPr>
          <a:xfrm>
            <a:off x="2133350" y="3279125"/>
            <a:ext cx="6686700" cy="905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148" name="Google Shape;7148;p17"/>
          <p:cNvSpPr txBox="1"/>
          <p:nvPr>
            <p:ph idx="4" type="subTitle"/>
          </p:nvPr>
        </p:nvSpPr>
        <p:spPr>
          <a:xfrm>
            <a:off x="3281002" y="4125625"/>
            <a:ext cx="4099200" cy="354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149" name="Google Shape;7149;p17"/>
          <p:cNvSpPr txBox="1"/>
          <p:nvPr>
            <p:ph hasCustomPrompt="1" idx="5" type="title"/>
          </p:nvPr>
        </p:nvSpPr>
        <p:spPr>
          <a:xfrm>
            <a:off x="2133350" y="725125"/>
            <a:ext cx="6686700" cy="905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_9">
    <p:spTree>
      <p:nvGrpSpPr>
        <p:cNvPr id="7150" name="Shape 7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1" name="Google Shape;7151;p18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7152" name="Google Shape;7152;p18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18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18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18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18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18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18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18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18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18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18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18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18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18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18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18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18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18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18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18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18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18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18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18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18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18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18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18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18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18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18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18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18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18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18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18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18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18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18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18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18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18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18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18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18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18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18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18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18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18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18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18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18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18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18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18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18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18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18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18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18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18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18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18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18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18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18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18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18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18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18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18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18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18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18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18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18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18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18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18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18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18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18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18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18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18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18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18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18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18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18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18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18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18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18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18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18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18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18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18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18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18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18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18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18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18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18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18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18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18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18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18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18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18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18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18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18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18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18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18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18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18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18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18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18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18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18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18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18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18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18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18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18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18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18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18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18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18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18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18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18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18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18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18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18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18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18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18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18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18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18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18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18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18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18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18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18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18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18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18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18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18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18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18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18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18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18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18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18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18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18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18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18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18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18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18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18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18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18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18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18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18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18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18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18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18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18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18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18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18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18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18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18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18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18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18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18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18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18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18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18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18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18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18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18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18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18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18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18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18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18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18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18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18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18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18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18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18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18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18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18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18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18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18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18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18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18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18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18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18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18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18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18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18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18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18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18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18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18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18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18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18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18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18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18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18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18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18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18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18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18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18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18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18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18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18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18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18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18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18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18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18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18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18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18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18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18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18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18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18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18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18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18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18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18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18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18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18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18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18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18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18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18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18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18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18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18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18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18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18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18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18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18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18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18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18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18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18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18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18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18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18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18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18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18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18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18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18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18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18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18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18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18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18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18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18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18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18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18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18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18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18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18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18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18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18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18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18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18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18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18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18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18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18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18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18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18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18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18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18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18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18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18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18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18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18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18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18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18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18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18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18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18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18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18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18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18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18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18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18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18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18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18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18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18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18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18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18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18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18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18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18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18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18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18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18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18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18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18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18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18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18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18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18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18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18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18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18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18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18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18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18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18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18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18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18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18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18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18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18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18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18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18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18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18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18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18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18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18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18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18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18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18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18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18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18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18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18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18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18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18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18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18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18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18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18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18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18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18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18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18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18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18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18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18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18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18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18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18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18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18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18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18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18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18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18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18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18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18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18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18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18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18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18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18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18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18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18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18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18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18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18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18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18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18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18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18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18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18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18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18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18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18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18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18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18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18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18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18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18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18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18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18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18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18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18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18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18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18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18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18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18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18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18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18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18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18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18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18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18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18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18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18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55" name="Google Shape;7655;p18"/>
          <p:cNvSpPr/>
          <p:nvPr/>
        </p:nvSpPr>
        <p:spPr>
          <a:xfrm>
            <a:off x="-103025" y="295275"/>
            <a:ext cx="9288300" cy="45393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6" name="Google Shape;7656;p18"/>
          <p:cNvSpPr txBox="1"/>
          <p:nvPr>
            <p:ph type="title"/>
          </p:nvPr>
        </p:nvSpPr>
        <p:spPr>
          <a:xfrm>
            <a:off x="1069850" y="676650"/>
            <a:ext cx="70044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7657" name="Google Shape;7657;p18"/>
          <p:cNvSpPr txBox="1"/>
          <p:nvPr>
            <p:ph idx="1" type="subTitle"/>
          </p:nvPr>
        </p:nvSpPr>
        <p:spPr>
          <a:xfrm>
            <a:off x="1801368" y="1725168"/>
            <a:ext cx="239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7658" name="Google Shape;7658;p18"/>
          <p:cNvSpPr txBox="1"/>
          <p:nvPr>
            <p:ph hasCustomPrompt="1" idx="2" type="title"/>
          </p:nvPr>
        </p:nvSpPr>
        <p:spPr>
          <a:xfrm>
            <a:off x="832104" y="1644850"/>
            <a:ext cx="808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659" name="Google Shape;7659;p18"/>
          <p:cNvSpPr txBox="1"/>
          <p:nvPr>
            <p:ph idx="3" type="subTitle"/>
          </p:nvPr>
        </p:nvSpPr>
        <p:spPr>
          <a:xfrm>
            <a:off x="1801368" y="3136068"/>
            <a:ext cx="239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rtl="0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7660" name="Google Shape;7660;p18"/>
          <p:cNvSpPr txBox="1"/>
          <p:nvPr>
            <p:ph hasCustomPrompt="1" idx="4" type="title"/>
          </p:nvPr>
        </p:nvSpPr>
        <p:spPr>
          <a:xfrm>
            <a:off x="832104" y="3220650"/>
            <a:ext cx="808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661" name="Google Shape;7661;p18"/>
          <p:cNvSpPr txBox="1"/>
          <p:nvPr>
            <p:ph idx="5" type="subTitle"/>
          </p:nvPr>
        </p:nvSpPr>
        <p:spPr>
          <a:xfrm>
            <a:off x="4931400" y="1725168"/>
            <a:ext cx="239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rtl="0" algn="r"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7662" name="Google Shape;7662;p18"/>
          <p:cNvSpPr txBox="1"/>
          <p:nvPr>
            <p:ph hasCustomPrompt="1" idx="6" type="title"/>
          </p:nvPr>
        </p:nvSpPr>
        <p:spPr>
          <a:xfrm>
            <a:off x="7488936" y="1644850"/>
            <a:ext cx="808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663" name="Google Shape;7663;p18"/>
          <p:cNvSpPr txBox="1"/>
          <p:nvPr>
            <p:ph idx="7" type="subTitle"/>
          </p:nvPr>
        </p:nvSpPr>
        <p:spPr>
          <a:xfrm>
            <a:off x="4931400" y="3136068"/>
            <a:ext cx="2392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rtl="0" algn="r"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7664" name="Google Shape;7664;p18"/>
          <p:cNvSpPr txBox="1"/>
          <p:nvPr>
            <p:ph hasCustomPrompt="1" idx="8" type="title"/>
          </p:nvPr>
        </p:nvSpPr>
        <p:spPr>
          <a:xfrm>
            <a:off x="7488936" y="3220650"/>
            <a:ext cx="8088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665" name="Google Shape;7665;p18"/>
          <p:cNvSpPr txBox="1"/>
          <p:nvPr>
            <p:ph idx="9" type="subTitle"/>
          </p:nvPr>
        </p:nvSpPr>
        <p:spPr>
          <a:xfrm>
            <a:off x="1801368" y="2063496"/>
            <a:ext cx="2754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666" name="Google Shape;7666;p18"/>
          <p:cNvSpPr txBox="1"/>
          <p:nvPr>
            <p:ph idx="13" type="subTitle"/>
          </p:nvPr>
        </p:nvSpPr>
        <p:spPr>
          <a:xfrm>
            <a:off x="1801368" y="3471672"/>
            <a:ext cx="27543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667" name="Google Shape;7667;p18"/>
          <p:cNvSpPr txBox="1"/>
          <p:nvPr>
            <p:ph idx="14" type="subTitle"/>
          </p:nvPr>
        </p:nvSpPr>
        <p:spPr>
          <a:xfrm>
            <a:off x="4572000" y="2063496"/>
            <a:ext cx="27522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668" name="Google Shape;7668;p18"/>
          <p:cNvSpPr txBox="1"/>
          <p:nvPr>
            <p:ph idx="15" type="subTitle"/>
          </p:nvPr>
        </p:nvSpPr>
        <p:spPr>
          <a:xfrm>
            <a:off x="4572000" y="3471672"/>
            <a:ext cx="27522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12">
    <p:spTree>
      <p:nvGrpSpPr>
        <p:cNvPr id="7669" name="Shape 7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70" name="Google Shape;7670;p19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7671" name="Google Shape;7671;p19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19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19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19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19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19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19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19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19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19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19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19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19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19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19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19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19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19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19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19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19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19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19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19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19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19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19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19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19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19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19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19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19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19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19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19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19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19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19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19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19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19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19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19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19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19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19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19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19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19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19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19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19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19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19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19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19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19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19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19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19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19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19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19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19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19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19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19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19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19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19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19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19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19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19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19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19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19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19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19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19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19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19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19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19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19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19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19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19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19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19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19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19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19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19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19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19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19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19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19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19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19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19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19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19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19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19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19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19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19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19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19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19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19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19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19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19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19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19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19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19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19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19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19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19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19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19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19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19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19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19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19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19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19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19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19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19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19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19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19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19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19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19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19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19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19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19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19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19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19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19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19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19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19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19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19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19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19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19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19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19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19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19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19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19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19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19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19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19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19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19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19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19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19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19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19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19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19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19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19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19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19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19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19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19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19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19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19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19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19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19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19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19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19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19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19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19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19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19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19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19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19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19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19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19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19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19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19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19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19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19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19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19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19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19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19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19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19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19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19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19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19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19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19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19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19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19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19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19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19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19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19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19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19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19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19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19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19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19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19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19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19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19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19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19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19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19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19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19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19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19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19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19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19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19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19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19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19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19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19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19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19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19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19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19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19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19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19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19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19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19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19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19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19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19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19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19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19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19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19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19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19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19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19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19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19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19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19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19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19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19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19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19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19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19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19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19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19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19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19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19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19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19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19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19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19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19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19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19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19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19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19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19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19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19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19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19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19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19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19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19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19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19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19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19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19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19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19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19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19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19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19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19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19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19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19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19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19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19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19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19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19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19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19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19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19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19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19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19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19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19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19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19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19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19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19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19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19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19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19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19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19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19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19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19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19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19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19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19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19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19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19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19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19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19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19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19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19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19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19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19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19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19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19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19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19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19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19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19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19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19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19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19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19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19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19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19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19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19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19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19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19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19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19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19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19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19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19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19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19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19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19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19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19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19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19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19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19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19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19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19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19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19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19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19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19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19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19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19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19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19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19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19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19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19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19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19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19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19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19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19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19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19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19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19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19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19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19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19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19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19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19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19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19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19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19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19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19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19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19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19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19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19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4" name="Google Shape;8134;p19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19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19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19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19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19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19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19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19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19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19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19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19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19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19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19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19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19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19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19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19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5" name="Google Shape;8155;p19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6" name="Google Shape;8156;p19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19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19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19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0" name="Google Shape;8160;p19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1" name="Google Shape;8161;p19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19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19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19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19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19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19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19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19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19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19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19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19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74" name="Google Shape;8174;p19"/>
          <p:cNvSpPr/>
          <p:nvPr/>
        </p:nvSpPr>
        <p:spPr>
          <a:xfrm>
            <a:off x="-39650" y="535200"/>
            <a:ext cx="9256800" cy="4064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75" name="Google Shape;8175;p19"/>
          <p:cNvSpPr txBox="1"/>
          <p:nvPr>
            <p:ph idx="1" type="subTitle"/>
          </p:nvPr>
        </p:nvSpPr>
        <p:spPr>
          <a:xfrm>
            <a:off x="1155192" y="1770888"/>
            <a:ext cx="2469000" cy="39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76" name="Google Shape;8176;p19"/>
          <p:cNvSpPr txBox="1"/>
          <p:nvPr>
            <p:ph idx="2" type="subTitle"/>
          </p:nvPr>
        </p:nvSpPr>
        <p:spPr>
          <a:xfrm>
            <a:off x="1155192" y="2109750"/>
            <a:ext cx="2469000" cy="7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77" name="Google Shape;8177;p19"/>
          <p:cNvSpPr txBox="1"/>
          <p:nvPr>
            <p:ph idx="3" type="subTitle"/>
          </p:nvPr>
        </p:nvSpPr>
        <p:spPr>
          <a:xfrm>
            <a:off x="5470851" y="1770888"/>
            <a:ext cx="2469000" cy="39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78" name="Google Shape;8178;p19"/>
          <p:cNvSpPr txBox="1"/>
          <p:nvPr>
            <p:ph idx="4" type="subTitle"/>
          </p:nvPr>
        </p:nvSpPr>
        <p:spPr>
          <a:xfrm>
            <a:off x="5470851" y="2109750"/>
            <a:ext cx="2469000" cy="7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79" name="Google Shape;8179;p19"/>
          <p:cNvSpPr txBox="1"/>
          <p:nvPr>
            <p:ph type="title"/>
          </p:nvPr>
        </p:nvSpPr>
        <p:spPr>
          <a:xfrm>
            <a:off x="713475" y="676650"/>
            <a:ext cx="77172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180" name="Google Shape;8180;p19"/>
          <p:cNvSpPr txBox="1"/>
          <p:nvPr>
            <p:ph idx="5" type="subTitle"/>
          </p:nvPr>
        </p:nvSpPr>
        <p:spPr>
          <a:xfrm>
            <a:off x="1155192" y="3044952"/>
            <a:ext cx="2469000" cy="39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81" name="Google Shape;8181;p19"/>
          <p:cNvSpPr txBox="1"/>
          <p:nvPr>
            <p:ph idx="6" type="subTitle"/>
          </p:nvPr>
        </p:nvSpPr>
        <p:spPr>
          <a:xfrm>
            <a:off x="1155192" y="3383280"/>
            <a:ext cx="2469000" cy="7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82" name="Google Shape;8182;p19"/>
          <p:cNvSpPr txBox="1"/>
          <p:nvPr>
            <p:ph idx="7" type="subTitle"/>
          </p:nvPr>
        </p:nvSpPr>
        <p:spPr>
          <a:xfrm>
            <a:off x="5470851" y="3044952"/>
            <a:ext cx="2469000" cy="39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183" name="Google Shape;8183;p19"/>
          <p:cNvSpPr txBox="1"/>
          <p:nvPr>
            <p:ph idx="8" type="subTitle"/>
          </p:nvPr>
        </p:nvSpPr>
        <p:spPr>
          <a:xfrm>
            <a:off x="5470851" y="3383280"/>
            <a:ext cx="2469000" cy="7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TITLE_AND_BODY_1">
    <p:spTree>
      <p:nvGrpSpPr>
        <p:cNvPr id="8184" name="Shape 8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5" name="Google Shape;8185;p20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8186" name="Google Shape;8186;p20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20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8" name="Google Shape;8188;p20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20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0" name="Google Shape;8190;p20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1" name="Google Shape;8191;p20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20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20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20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20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20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20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20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20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20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20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20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20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20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20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20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20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20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20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20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20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20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20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20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20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20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20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20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20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20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20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20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20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20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20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20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20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20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20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20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20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20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20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20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20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20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20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20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20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20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20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20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20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20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20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20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20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20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20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20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20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20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20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20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20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20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20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20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20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20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20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20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3" name="Google Shape;8263;p20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4" name="Google Shape;8264;p20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20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20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20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20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20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20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20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2" name="Google Shape;8272;p20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3" name="Google Shape;8273;p20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20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20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20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20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20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20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20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20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20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20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20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20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20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20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20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20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20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20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20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20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20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20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20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20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20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20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20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20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20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20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20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20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20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20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20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20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20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20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20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20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20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20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20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20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20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20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20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20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20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20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20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20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20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20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20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9" name="Google Shape;8329;p20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20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20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2" name="Google Shape;8332;p20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3" name="Google Shape;8333;p20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4" name="Google Shape;8334;p20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20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20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20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20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20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20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20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20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20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20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20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6" name="Google Shape;8346;p20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20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20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20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20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1" name="Google Shape;8351;p20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2" name="Google Shape;8352;p20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20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20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20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20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20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20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20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20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20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20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20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20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20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20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20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20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20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0" name="Google Shape;8370;p20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1" name="Google Shape;8371;p20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20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3" name="Google Shape;8373;p20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20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20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20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20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8" name="Google Shape;8378;p20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9" name="Google Shape;8379;p20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0" name="Google Shape;8380;p20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20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20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20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20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20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20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20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20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20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20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20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20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20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4" name="Google Shape;8394;p20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5" name="Google Shape;8395;p20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20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20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20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20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20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20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20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20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20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20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20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20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20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20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20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20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20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20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4" name="Google Shape;8414;p20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20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20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20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20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20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20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1" name="Google Shape;8421;p20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20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20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20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5" name="Google Shape;8425;p20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20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20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20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20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20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20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20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20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20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5" name="Google Shape;8435;p20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20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20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20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20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20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20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20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20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20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20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20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20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20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20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20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20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20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20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20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20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20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20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20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20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20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20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20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20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20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20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20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20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20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20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20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20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20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20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20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20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20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20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20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20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20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20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20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20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20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20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20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20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20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20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20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20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20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20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20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20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20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20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20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20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20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20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20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20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20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20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20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20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20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20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20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20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20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20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20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20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20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20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20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20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20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20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20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20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20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20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20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20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20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20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20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20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20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20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20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20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20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20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20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20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20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20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20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20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20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20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20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20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20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20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20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20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20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20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20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20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20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20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20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20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20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20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20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20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20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20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20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20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20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20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20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20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20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20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20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20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20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20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20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20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20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20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20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20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20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20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20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20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20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20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20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20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20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20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20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20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20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20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20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20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20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20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20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20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20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20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20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20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20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20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20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20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20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20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20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20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20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20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20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20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20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20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20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20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20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20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20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20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20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20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20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20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20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20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20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20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20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20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20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20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20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20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20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20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20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20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20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20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20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20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20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20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20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20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20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20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20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20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20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20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20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20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20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20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20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20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20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20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20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20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20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20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20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20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20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20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20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20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20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20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20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20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20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20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20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20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20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20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20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89" name="Google Shape;8689;p20"/>
          <p:cNvSpPr/>
          <p:nvPr/>
        </p:nvSpPr>
        <p:spPr>
          <a:xfrm>
            <a:off x="-39625" y="285750"/>
            <a:ext cx="9232800" cy="4605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0" name="Google Shape;8690;p20"/>
          <p:cNvSpPr txBox="1"/>
          <p:nvPr>
            <p:ph type="title"/>
          </p:nvPr>
        </p:nvSpPr>
        <p:spPr>
          <a:xfrm>
            <a:off x="713225" y="676656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691" name="Google Shape;8691;p20"/>
          <p:cNvSpPr txBox="1"/>
          <p:nvPr>
            <p:ph idx="1" type="subTitle"/>
          </p:nvPr>
        </p:nvSpPr>
        <p:spPr>
          <a:xfrm>
            <a:off x="724350" y="1346450"/>
            <a:ext cx="7717500" cy="325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516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" name="Google Shape;517;p3"/>
          <p:cNvGrpSpPr/>
          <p:nvPr/>
        </p:nvGrpSpPr>
        <p:grpSpPr>
          <a:xfrm flipH="1">
            <a:off x="-271312" y="-98675"/>
            <a:ext cx="9415324" cy="5336303"/>
            <a:chOff x="0" y="-76200"/>
            <a:chExt cx="9415324" cy="5336303"/>
          </a:xfrm>
        </p:grpSpPr>
        <p:sp>
          <p:nvSpPr>
            <p:cNvPr id="518" name="Google Shape;518;p3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1" name="Google Shape;1021;p3"/>
          <p:cNvSpPr/>
          <p:nvPr/>
        </p:nvSpPr>
        <p:spPr>
          <a:xfrm flipH="1">
            <a:off x="-63350" y="1309375"/>
            <a:ext cx="8137500" cy="2479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2" name="Google Shape;1022;p3"/>
          <p:cNvSpPr txBox="1"/>
          <p:nvPr>
            <p:ph idx="1" type="subTitle"/>
          </p:nvPr>
        </p:nvSpPr>
        <p:spPr>
          <a:xfrm>
            <a:off x="2386584" y="2913888"/>
            <a:ext cx="3465600" cy="71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23" name="Google Shape;1023;p3"/>
          <p:cNvSpPr txBox="1"/>
          <p:nvPr>
            <p:ph hasCustomPrompt="1" type="title"/>
          </p:nvPr>
        </p:nvSpPr>
        <p:spPr>
          <a:xfrm>
            <a:off x="713232" y="1682496"/>
            <a:ext cx="1764900" cy="139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24" name="Google Shape;1024;p3"/>
          <p:cNvSpPr txBox="1"/>
          <p:nvPr>
            <p:ph idx="2" type="title"/>
          </p:nvPr>
        </p:nvSpPr>
        <p:spPr>
          <a:xfrm>
            <a:off x="2386572" y="1988798"/>
            <a:ext cx="3465600" cy="71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14">
    <p:spTree>
      <p:nvGrpSpPr>
        <p:cNvPr id="8692" name="Shape 8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93" name="Google Shape;8693;p21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8694" name="Google Shape;8694;p21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21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21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21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21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21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21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21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21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21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21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21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21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21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21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21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21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21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21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21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21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21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21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21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21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21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21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21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21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21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21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21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21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21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21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21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21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21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21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21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21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21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21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21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21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21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21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21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21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21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21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21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21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21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21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21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21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21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21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21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21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21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21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21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21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21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21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21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21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21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21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21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21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21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21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21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21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21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21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21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21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21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21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21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21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21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21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21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21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21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21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21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21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21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21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21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21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21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21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21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21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21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21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21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21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21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21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21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21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21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21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21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21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21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21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21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21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21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21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21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21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21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21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21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21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21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21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21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21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21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21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21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21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21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21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21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21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21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21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21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21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21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21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21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21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21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21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21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21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21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21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21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21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21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21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21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21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21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21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21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21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21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21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21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21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21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21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21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21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21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21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21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21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21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21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21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21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21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21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21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21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21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21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21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21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21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21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21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21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21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21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21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21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21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21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21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21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21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21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21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21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21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21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21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21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21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21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21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21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21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21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21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21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21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21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21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21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21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21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21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21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21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21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21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21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21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21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21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21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21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21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21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21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21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21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21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21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21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21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21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21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21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21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21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21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21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21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21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21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21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21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21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21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21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21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21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21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21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21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21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21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21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21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21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21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21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21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21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21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21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21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21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21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21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21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21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21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21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21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21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21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21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21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21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21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21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21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21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21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21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21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21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21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21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21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21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21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21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21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21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21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21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21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21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21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21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21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21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21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21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21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21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21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21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21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21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21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21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21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21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21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21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21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21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21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21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21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21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21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21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21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21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21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21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21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21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21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21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21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21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21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21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21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21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21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21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21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21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21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21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21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21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21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21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21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21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21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21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21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21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21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21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21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21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21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21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21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21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21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21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21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21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21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21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21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21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21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21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21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21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21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21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21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21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21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21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21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21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21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21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21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21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21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21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21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21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21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21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21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21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21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21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21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21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21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21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21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21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21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21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21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21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21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21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21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21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21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21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21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21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21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21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21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21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21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21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21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21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21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21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21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21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21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21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21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21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21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21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21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21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21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21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21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21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21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21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21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21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21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21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21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21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21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21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21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21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21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21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21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21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21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21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21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21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21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21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21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21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21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21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21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21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21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21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21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21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21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21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21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21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21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21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21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21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21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21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21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21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21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21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21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21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21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21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21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21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21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21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21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21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21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21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21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97" name="Google Shape;9197;p21"/>
          <p:cNvSpPr/>
          <p:nvPr/>
        </p:nvSpPr>
        <p:spPr>
          <a:xfrm>
            <a:off x="361950" y="-39625"/>
            <a:ext cx="8831400" cy="5222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8" name="Google Shape;9198;p21"/>
          <p:cNvSpPr txBox="1"/>
          <p:nvPr>
            <p:ph type="title"/>
          </p:nvPr>
        </p:nvSpPr>
        <p:spPr>
          <a:xfrm>
            <a:off x="713225" y="1409013"/>
            <a:ext cx="3287400" cy="106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/>
        </p:txBody>
      </p:sp>
      <p:sp>
        <p:nvSpPr>
          <p:cNvPr id="9199" name="Google Shape;9199;p21"/>
          <p:cNvSpPr txBox="1"/>
          <p:nvPr>
            <p:ph idx="1" type="subTitle"/>
          </p:nvPr>
        </p:nvSpPr>
        <p:spPr>
          <a:xfrm>
            <a:off x="728000" y="2661038"/>
            <a:ext cx="2815200" cy="106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6">
    <p:spTree>
      <p:nvGrpSpPr>
        <p:cNvPr id="9200" name="Shape 9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1" name="Google Shape;9201;p22"/>
          <p:cNvGrpSpPr/>
          <p:nvPr/>
        </p:nvGrpSpPr>
        <p:grpSpPr>
          <a:xfrm flipH="1">
            <a:off x="-271325" y="-29050"/>
            <a:ext cx="9415324" cy="5336303"/>
            <a:chOff x="0" y="-76200"/>
            <a:chExt cx="9415324" cy="5336303"/>
          </a:xfrm>
        </p:grpSpPr>
        <p:sp>
          <p:nvSpPr>
            <p:cNvPr id="9202" name="Google Shape;9202;p22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22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22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22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22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22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22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22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22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22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22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22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22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22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22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22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22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22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22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22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22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22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22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22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22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22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22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22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22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22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22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22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22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22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22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22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22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22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22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22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22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22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22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22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22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22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22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22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22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22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22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22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22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22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22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22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22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22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22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22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22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22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22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22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22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22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22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22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22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22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22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22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22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22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22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22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22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22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22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22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22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22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22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22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22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22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22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22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22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22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22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22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22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22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22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22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22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22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22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22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22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22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22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22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22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22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22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22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22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22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22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22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22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22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22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22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22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22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22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22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22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22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22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22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22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22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22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22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22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22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22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22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22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22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22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22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22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22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22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22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22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22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22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22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22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22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22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22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22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22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22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22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22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22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22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22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22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22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22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22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22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22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22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22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22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22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22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22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22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22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22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22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22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22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22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22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22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22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22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22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22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22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22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22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22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22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22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22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22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22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22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22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22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22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22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22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22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22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22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22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22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22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22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22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22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22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22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22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22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22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22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22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22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22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22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22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22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22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22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22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22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22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22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22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22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22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22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22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22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22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22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22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22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22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22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22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22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22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22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22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22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22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22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22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22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22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22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22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22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22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22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22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22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22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22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22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22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22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22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22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22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22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22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22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22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22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22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22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22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22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22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22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22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22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22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22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22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22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22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22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22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22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22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22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22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22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22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22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22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22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22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22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22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22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22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22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22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22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22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22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22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22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22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22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22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22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22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22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22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22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22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22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22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22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22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22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22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22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22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22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22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22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22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22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22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22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22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22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22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22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22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22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22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22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22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22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22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22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22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22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22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22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22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22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22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22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22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22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22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22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22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22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22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22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22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22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22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22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22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22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22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22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22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22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22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22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22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22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22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22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22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22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22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22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22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22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22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22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22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22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22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22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22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22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22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22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22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22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22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22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22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22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22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22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22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22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22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22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22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22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22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22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22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22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22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22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22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22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22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22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22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22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22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22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22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22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22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22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22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22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22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22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22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22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22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22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22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22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22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22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22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22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22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22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22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22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22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22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22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22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22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22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22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22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22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22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22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22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22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22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22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22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22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22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22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22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22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22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22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22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22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22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22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22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22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22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22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22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22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22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22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22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22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22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22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22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22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22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22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22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22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22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22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22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22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22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22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22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22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22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22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22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22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22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22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22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22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22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22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22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22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22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22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05" name="Google Shape;9705;p22"/>
          <p:cNvSpPr/>
          <p:nvPr/>
        </p:nvSpPr>
        <p:spPr>
          <a:xfrm flipH="1">
            <a:off x="713325" y="-99975"/>
            <a:ext cx="8135400" cy="5476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06" name="Google Shape;9706;p22"/>
          <p:cNvSpPr txBox="1"/>
          <p:nvPr>
            <p:ph type="title"/>
          </p:nvPr>
        </p:nvSpPr>
        <p:spPr>
          <a:xfrm>
            <a:off x="5067125" y="2020824"/>
            <a:ext cx="3006900" cy="572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9707" name="Google Shape;9707;p22"/>
          <p:cNvSpPr txBox="1"/>
          <p:nvPr>
            <p:ph idx="1" type="subTitle"/>
          </p:nvPr>
        </p:nvSpPr>
        <p:spPr>
          <a:xfrm>
            <a:off x="5489250" y="2477275"/>
            <a:ext cx="2584800" cy="145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7">
    <p:spTree>
      <p:nvGrpSpPr>
        <p:cNvPr id="9708" name="Shape 9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09" name="Google Shape;9709;p23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9710" name="Google Shape;9710;p23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23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23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23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23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23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23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23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23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23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23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23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23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23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23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23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23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23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23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23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23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23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23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23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23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23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23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23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23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23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23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23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23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23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23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23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23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23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23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23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23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23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23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23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23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23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23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23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23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23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23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23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23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23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23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23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23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23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23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23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23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23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23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23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23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23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23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23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23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23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23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23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23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23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23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23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23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23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23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23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23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23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23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23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23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23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23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23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23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23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23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23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23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23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23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23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23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23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23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23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23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23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23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23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23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23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23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23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23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23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23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23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23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23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23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23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23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23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23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23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23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23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23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23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23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23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23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23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23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23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23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23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23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23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23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23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23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23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23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23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23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23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23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23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23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23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23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23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23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23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23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23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23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23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23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23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23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23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23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23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23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23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23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23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23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23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23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23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23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23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23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23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23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23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23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23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23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23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23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23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23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23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23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23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23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23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23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23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23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23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23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23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23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23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23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23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23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23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23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23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23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23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23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23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23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23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23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23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23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23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23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23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23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23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23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23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23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23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23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23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23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23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23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23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23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23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23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23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23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23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23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23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23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23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23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23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23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23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23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23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23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23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23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23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23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23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23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23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23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23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23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23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23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23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23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23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23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23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23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23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23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23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23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23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23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23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23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23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23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23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23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23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23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23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23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23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23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23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23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23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23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23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23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23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23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23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23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23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23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23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23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23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23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23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23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23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23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23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23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23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23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23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23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23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23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23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23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23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23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23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23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23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23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23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23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23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23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23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23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23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23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23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23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23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23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23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6" name="Google Shape;10036;p23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23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23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23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23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23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23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23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23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23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23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23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23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23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23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1" name="Google Shape;10051;p23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23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3" name="Google Shape;10053;p23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4" name="Google Shape;10054;p23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23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6" name="Google Shape;10056;p23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7" name="Google Shape;10057;p23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8" name="Google Shape;10058;p23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23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23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1" name="Google Shape;10061;p23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2" name="Google Shape;10062;p23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3" name="Google Shape;10063;p23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4" name="Google Shape;10064;p23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23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23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23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23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23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0" name="Google Shape;10070;p23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23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23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23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23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23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23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23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23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23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23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23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23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23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23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23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23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23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23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23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23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23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23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23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23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23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23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23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23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23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23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23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23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23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23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23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23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23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23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23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23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23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23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23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23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23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23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23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23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23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23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23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23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23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23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23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23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23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23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23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23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23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23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23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23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23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23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23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23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23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23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23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23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23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23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23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23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23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23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23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23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23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23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23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23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23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23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23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23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23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23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23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23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23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23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23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23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23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23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23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23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23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23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23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23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23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23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23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23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23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23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23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23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23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23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23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23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23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23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23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23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23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23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23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23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23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23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23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23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23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23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23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23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23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23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23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23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23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23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23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23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23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23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13" name="Google Shape;10213;p23"/>
          <p:cNvSpPr/>
          <p:nvPr/>
        </p:nvSpPr>
        <p:spPr>
          <a:xfrm>
            <a:off x="295275" y="-147125"/>
            <a:ext cx="7779000" cy="5476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4" name="Google Shape;10214;p23"/>
          <p:cNvSpPr txBox="1"/>
          <p:nvPr>
            <p:ph type="title"/>
          </p:nvPr>
        </p:nvSpPr>
        <p:spPr>
          <a:xfrm>
            <a:off x="1069850" y="1243584"/>
            <a:ext cx="3121200" cy="1282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0215" name="Google Shape;10215;p23"/>
          <p:cNvSpPr txBox="1"/>
          <p:nvPr>
            <p:ph idx="1" type="subTitle"/>
          </p:nvPr>
        </p:nvSpPr>
        <p:spPr>
          <a:xfrm>
            <a:off x="1069850" y="2404872"/>
            <a:ext cx="2661300" cy="1401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8">
    <p:spTree>
      <p:nvGrpSpPr>
        <p:cNvPr id="10216" name="Shape 10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17" name="Google Shape;10217;p24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10218" name="Google Shape;10218;p24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24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24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24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24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24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24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24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24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24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24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24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24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24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24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24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24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24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24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24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24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24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24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24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24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24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24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24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24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24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24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24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24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24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24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24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24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24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24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24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24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24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24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24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24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24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24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24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24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24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24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24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24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24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24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24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24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24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24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24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24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24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24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24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24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24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24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24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24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24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24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24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24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24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24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24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24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24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24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24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24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24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24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24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24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24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24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24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24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24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24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24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24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24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24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24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24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24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24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24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24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24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24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24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24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24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24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24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24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24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24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24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24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24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24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24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24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24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24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24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24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24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24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24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24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24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24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24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24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24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24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24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24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24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24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24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24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24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24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24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24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24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24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24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24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24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24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24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24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24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24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24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24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24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24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24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24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24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24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24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24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24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24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24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24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24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24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24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24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24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24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24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24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24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24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24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24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24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24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24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24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24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24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24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24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24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24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24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24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24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24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24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24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24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24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24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24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24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24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24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24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24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24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24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24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24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24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24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24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24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24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24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24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24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24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24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24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24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24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24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24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24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24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24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24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24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24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24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24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24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24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24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24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24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24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24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24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24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24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24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24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24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24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24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24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24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24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24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24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24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24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24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24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24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24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24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24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24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24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24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24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24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24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24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24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24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24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24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24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24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24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24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24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24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24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24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24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24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24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24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24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24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24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24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24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24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24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24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24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24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24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24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24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24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24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24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24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24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24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24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24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24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24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24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24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24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24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24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24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24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24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24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24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24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24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24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24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24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24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24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24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24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24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24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24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24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24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24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24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24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24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24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24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24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24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24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24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24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24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24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24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24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24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24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24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24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24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24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24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24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24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24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24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24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24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24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24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24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24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24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24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24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24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24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24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24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24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24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24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24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24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24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24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24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24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24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24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24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24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24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24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24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24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24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24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24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24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24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24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24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24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24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24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24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24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24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24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24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24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24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24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24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24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24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24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24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24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24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24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24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24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24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24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24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24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24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24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24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24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24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24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24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24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24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24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24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24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24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24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24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24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24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24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24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24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24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24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24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24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24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24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24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24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24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24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24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24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24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24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24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24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24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24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24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24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24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24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24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24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24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24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24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24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24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24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24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24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24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24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24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24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24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24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24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24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24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24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24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24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24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24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24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24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24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24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24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24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24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24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24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24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24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24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24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24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24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24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24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24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24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24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24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24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21" name="Google Shape;10721;p24"/>
          <p:cNvSpPr/>
          <p:nvPr/>
        </p:nvSpPr>
        <p:spPr>
          <a:xfrm>
            <a:off x="1069850" y="822950"/>
            <a:ext cx="8073900" cy="34836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22" name="Google Shape;10722;p24"/>
          <p:cNvSpPr/>
          <p:nvPr/>
        </p:nvSpPr>
        <p:spPr>
          <a:xfrm>
            <a:off x="2673500" y="-39625"/>
            <a:ext cx="6511800" cy="5222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23" name="Google Shape;10723;p24"/>
          <p:cNvSpPr txBox="1"/>
          <p:nvPr>
            <p:ph type="title"/>
          </p:nvPr>
        </p:nvSpPr>
        <p:spPr>
          <a:xfrm>
            <a:off x="1371600" y="2082450"/>
            <a:ext cx="3419100" cy="978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10724" name="Google Shape;10724;p24"/>
          <p:cNvSpPr txBox="1"/>
          <p:nvPr>
            <p:ph idx="1" type="subTitle"/>
          </p:nvPr>
        </p:nvSpPr>
        <p:spPr>
          <a:xfrm>
            <a:off x="4790700" y="1082325"/>
            <a:ext cx="3283500" cy="62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725" name="Google Shape;10725;p24"/>
          <p:cNvSpPr txBox="1"/>
          <p:nvPr>
            <p:ph idx="2" type="subTitle"/>
          </p:nvPr>
        </p:nvSpPr>
        <p:spPr>
          <a:xfrm>
            <a:off x="4790700" y="1826025"/>
            <a:ext cx="3283500" cy="76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726" name="Google Shape;10726;p24"/>
          <p:cNvSpPr txBox="1"/>
          <p:nvPr/>
        </p:nvSpPr>
        <p:spPr>
          <a:xfrm>
            <a:off x="4790700" y="3172475"/>
            <a:ext cx="3639900" cy="762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,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,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ur team">
  <p:cSld name="CUSTOM_16">
    <p:spTree>
      <p:nvGrpSpPr>
        <p:cNvPr id="10727" name="Shape 10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28" name="Google Shape;10728;p25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10729" name="Google Shape;10729;p25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25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25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25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25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25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25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25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25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25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25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25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25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25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25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25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25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25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25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25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25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25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25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25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25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25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25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25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25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25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25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25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25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25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25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25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25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25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25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25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25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25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25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25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25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25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25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25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25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25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25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25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25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25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25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25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25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25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25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25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25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25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25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25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25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25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25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25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25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25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25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25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25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25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25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25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25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25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25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25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25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25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25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25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25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25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25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25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25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25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25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25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25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25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25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25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25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25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25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25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25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25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25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25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25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25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25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25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25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25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25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25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25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25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25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25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25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25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25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25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25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25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25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25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25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25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25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25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25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25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25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25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25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25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25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25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25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25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25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25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25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25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25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25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25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25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25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25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25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25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25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25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25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25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25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25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25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25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25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25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25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25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25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25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25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25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25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25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25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25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25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25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25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25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25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25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25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25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25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25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25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25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25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25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25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25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25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25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25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25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25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25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25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25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25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25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25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25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25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25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25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25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25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25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25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25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25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25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25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25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25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25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25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25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25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25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25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25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25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25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25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25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25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25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25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25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25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25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25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25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25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25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25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25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25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25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25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25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25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25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25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25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25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25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25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25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25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25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25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25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25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25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25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25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25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25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25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25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25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25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25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25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25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25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25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25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25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25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25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25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25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25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25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25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25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25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25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25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25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25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25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25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25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25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25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25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25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25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25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25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25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25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25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25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25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25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25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25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25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25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25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25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25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25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25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25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25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25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25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25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25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25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25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25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25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25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25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25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25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25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25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25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25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25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25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25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25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25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25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25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25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25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25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25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25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25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25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25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25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25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25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25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25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25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25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25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25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25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25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25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25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25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25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25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25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25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25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25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25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25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25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25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25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25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25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25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25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25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25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25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25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25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25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25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25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25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25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25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25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25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25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25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25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25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25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25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25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25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25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25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25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25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25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25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25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25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25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25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25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25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25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25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25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25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25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25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25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25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25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25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25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25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25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25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25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25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25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25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25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25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25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25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25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25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25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25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25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25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25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25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25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25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25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25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25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25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25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25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25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25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25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25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25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25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25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25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25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25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25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25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25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25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25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25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25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25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25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25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25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25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25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25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25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25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25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25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25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25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25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25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25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25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25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25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25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25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25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25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25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25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25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25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25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25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25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25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25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25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25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25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25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25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25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25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25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25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25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25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25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25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25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25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25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32" name="Google Shape;11232;p25"/>
          <p:cNvSpPr/>
          <p:nvPr/>
        </p:nvSpPr>
        <p:spPr>
          <a:xfrm>
            <a:off x="1069850" y="822950"/>
            <a:ext cx="8073900" cy="34836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33" name="Google Shape;11233;p25"/>
          <p:cNvSpPr/>
          <p:nvPr/>
        </p:nvSpPr>
        <p:spPr>
          <a:xfrm>
            <a:off x="2714950" y="-76200"/>
            <a:ext cx="6478500" cy="5295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234" name="Google Shape;11234;p25"/>
          <p:cNvSpPr txBox="1"/>
          <p:nvPr>
            <p:ph type="title"/>
          </p:nvPr>
        </p:nvSpPr>
        <p:spPr>
          <a:xfrm>
            <a:off x="1289304" y="2240280"/>
            <a:ext cx="2953800" cy="58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9pPr>
          </a:lstStyle>
          <a:p/>
        </p:txBody>
      </p:sp>
      <p:sp>
        <p:nvSpPr>
          <p:cNvPr id="11235" name="Google Shape;11235;p25"/>
          <p:cNvSpPr txBox="1"/>
          <p:nvPr>
            <p:ph idx="1" type="subTitle"/>
          </p:nvPr>
        </p:nvSpPr>
        <p:spPr>
          <a:xfrm>
            <a:off x="4573103" y="3145536"/>
            <a:ext cx="1572900" cy="4023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11236" name="Google Shape;11236;p25"/>
          <p:cNvSpPr txBox="1"/>
          <p:nvPr>
            <p:ph idx="2" type="subTitle"/>
          </p:nvPr>
        </p:nvSpPr>
        <p:spPr>
          <a:xfrm>
            <a:off x="4317203" y="3575304"/>
            <a:ext cx="1828800" cy="731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237" name="Google Shape;11237;p25"/>
          <p:cNvSpPr txBox="1"/>
          <p:nvPr>
            <p:ph idx="3" type="subTitle"/>
          </p:nvPr>
        </p:nvSpPr>
        <p:spPr>
          <a:xfrm>
            <a:off x="6345936" y="3904488"/>
            <a:ext cx="1572900" cy="4023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1238" name="Google Shape;11238;p25"/>
          <p:cNvSpPr txBox="1"/>
          <p:nvPr>
            <p:ph idx="4" type="subTitle"/>
          </p:nvPr>
        </p:nvSpPr>
        <p:spPr>
          <a:xfrm>
            <a:off x="6245352" y="822960"/>
            <a:ext cx="1828800" cy="731400"/>
          </a:xfrm>
          <a:prstGeom prst="rect">
            <a:avLst/>
          </a:prstGeom>
          <a:noFill/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7">
    <p:spTree>
      <p:nvGrpSpPr>
        <p:cNvPr id="11239" name="Shape 1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40" name="Google Shape;11240;p26"/>
          <p:cNvGrpSpPr/>
          <p:nvPr/>
        </p:nvGrpSpPr>
        <p:grpSpPr>
          <a:xfrm flipH="1" rot="10800000">
            <a:off x="0" y="-76200"/>
            <a:ext cx="9415324" cy="5336303"/>
            <a:chOff x="0" y="-76200"/>
            <a:chExt cx="9415324" cy="5336303"/>
          </a:xfrm>
        </p:grpSpPr>
        <p:sp>
          <p:nvSpPr>
            <p:cNvPr id="11241" name="Google Shape;11241;p26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26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26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26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26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26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26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26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26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26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26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26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26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26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26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26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26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26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26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26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26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26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26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26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26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26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26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26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26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26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26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26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26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26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26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26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26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26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26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26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26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26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26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26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26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26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26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26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26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26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26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26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26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26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26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26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26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26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26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26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26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26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26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26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26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26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26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26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26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26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26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26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26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26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26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26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26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26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26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26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26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26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26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26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26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26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26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26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26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26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26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26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26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26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26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26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26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26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26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26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26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26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26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26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26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26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26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26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26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26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26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26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26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26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26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26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26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26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26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26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26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26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26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26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26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26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26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26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26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26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26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2" name="Google Shape;11372;p26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26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26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26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26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26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26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26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26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1" name="Google Shape;11381;p26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26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26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26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26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26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26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26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26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26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26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26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26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26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26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26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26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26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26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26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26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26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26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26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26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26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26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26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26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26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26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26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26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26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26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26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26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26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26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26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26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26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26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26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26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26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26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26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26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26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26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26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26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26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26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26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26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26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26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26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26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26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26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26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26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26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26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26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26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26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26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26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26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26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26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26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26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26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26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26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26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26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26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26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26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26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26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26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26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26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26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26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26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26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26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26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26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26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26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26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26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26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26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26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26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26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26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26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26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26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26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26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26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26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26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26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26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26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26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26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26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26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26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26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26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26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26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26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26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26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26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26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26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26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26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26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26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26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26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26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26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26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26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26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26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26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26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26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26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26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26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26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26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26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26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26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26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26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26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26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26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26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26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26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26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26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26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26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26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26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26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26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26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26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26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26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26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26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26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26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26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26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26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26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26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26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26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26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26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26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26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26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26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26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26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26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26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26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26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26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26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26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26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26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26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26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26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26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26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26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26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26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26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26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26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26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26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26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26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26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26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26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26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26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26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26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26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26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26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26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26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26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26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26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26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26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26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26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26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26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26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26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26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26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26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26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26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26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26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26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26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26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26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26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26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26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26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26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26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26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26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26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26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26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26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26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26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26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26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26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26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26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26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26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26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26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26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26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26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26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1" name="Google Shape;11661;p26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2" name="Google Shape;11662;p26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3" name="Google Shape;11663;p26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4" name="Google Shape;11664;p26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5" name="Google Shape;11665;p26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6" name="Google Shape;11666;p26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7" name="Google Shape;11667;p26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8" name="Google Shape;11668;p26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9" name="Google Shape;11669;p26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0" name="Google Shape;11670;p26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1" name="Google Shape;11671;p26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2" name="Google Shape;11672;p26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3" name="Google Shape;11673;p26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4" name="Google Shape;11674;p26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5" name="Google Shape;11675;p26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6" name="Google Shape;11676;p26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7" name="Google Shape;11677;p26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8" name="Google Shape;11678;p26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9" name="Google Shape;11679;p26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0" name="Google Shape;11680;p26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1" name="Google Shape;11681;p26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2" name="Google Shape;11682;p26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3" name="Google Shape;11683;p26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4" name="Google Shape;11684;p26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5" name="Google Shape;11685;p26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6" name="Google Shape;11686;p26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7" name="Google Shape;11687;p26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8" name="Google Shape;11688;p26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9" name="Google Shape;11689;p26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0" name="Google Shape;11690;p26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1" name="Google Shape;11691;p26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2" name="Google Shape;11692;p26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3" name="Google Shape;11693;p26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4" name="Google Shape;11694;p26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5" name="Google Shape;11695;p26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6" name="Google Shape;11696;p26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7" name="Google Shape;11697;p26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8" name="Google Shape;11698;p26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9" name="Google Shape;11699;p26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0" name="Google Shape;11700;p26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1" name="Google Shape;11701;p26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2" name="Google Shape;11702;p26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3" name="Google Shape;11703;p26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4" name="Google Shape;11704;p26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5" name="Google Shape;11705;p26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6" name="Google Shape;11706;p26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26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26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26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26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26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26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26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26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26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26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26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26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26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26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1" name="Google Shape;11721;p26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2" name="Google Shape;11722;p26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3" name="Google Shape;11723;p26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4" name="Google Shape;11724;p26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5" name="Google Shape;11725;p26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6" name="Google Shape;11726;p26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7" name="Google Shape;11727;p26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8" name="Google Shape;11728;p26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9" name="Google Shape;11729;p26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0" name="Google Shape;11730;p26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1" name="Google Shape;11731;p26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2" name="Google Shape;11732;p26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3" name="Google Shape;11733;p26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4" name="Google Shape;11734;p26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5" name="Google Shape;11735;p26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6" name="Google Shape;11736;p26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7" name="Google Shape;11737;p26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8" name="Google Shape;11738;p26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9" name="Google Shape;11739;p26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0" name="Google Shape;11740;p26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1" name="Google Shape;11741;p26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2" name="Google Shape;11742;p26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3" name="Google Shape;11743;p26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44" name="Google Shape;11744;p26"/>
          <p:cNvSpPr/>
          <p:nvPr/>
        </p:nvSpPr>
        <p:spPr>
          <a:xfrm flipH="1" rot="10800000">
            <a:off x="716900" y="-49000"/>
            <a:ext cx="8443800" cy="5309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45" name="Google Shape;11745;p26"/>
          <p:cNvSpPr txBox="1"/>
          <p:nvPr>
            <p:ph type="title"/>
          </p:nvPr>
        </p:nvSpPr>
        <p:spPr>
          <a:xfrm>
            <a:off x="713225" y="676656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s 1">
  <p:cSld name="CUSTOM_17_1">
    <p:spTree>
      <p:nvGrpSpPr>
        <p:cNvPr id="11746" name="Shape 1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47" name="Google Shape;11747;p27"/>
          <p:cNvGrpSpPr/>
          <p:nvPr/>
        </p:nvGrpSpPr>
        <p:grpSpPr>
          <a:xfrm flipH="1" rot="10800000">
            <a:off x="0" y="-76200"/>
            <a:ext cx="9415324" cy="5336303"/>
            <a:chOff x="0" y="-76200"/>
            <a:chExt cx="9415324" cy="5336303"/>
          </a:xfrm>
        </p:grpSpPr>
        <p:sp>
          <p:nvSpPr>
            <p:cNvPr id="11748" name="Google Shape;11748;p27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27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27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27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27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27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4" name="Google Shape;11754;p27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27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27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27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27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27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0" name="Google Shape;11760;p27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1" name="Google Shape;11761;p27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2" name="Google Shape;11762;p27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3" name="Google Shape;11763;p27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4" name="Google Shape;11764;p27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27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27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27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27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27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27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27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27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27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27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27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27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27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27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9" name="Google Shape;11779;p27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0" name="Google Shape;11780;p27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1" name="Google Shape;11781;p27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2" name="Google Shape;11782;p27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3" name="Google Shape;11783;p27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4" name="Google Shape;11784;p27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5" name="Google Shape;11785;p27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6" name="Google Shape;11786;p27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7" name="Google Shape;11787;p27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8" name="Google Shape;11788;p27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9" name="Google Shape;11789;p27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0" name="Google Shape;11790;p27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1" name="Google Shape;11791;p27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2" name="Google Shape;11792;p27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3" name="Google Shape;11793;p27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4" name="Google Shape;11794;p27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5" name="Google Shape;11795;p27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6" name="Google Shape;11796;p27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7" name="Google Shape;11797;p27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8" name="Google Shape;11798;p27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9" name="Google Shape;11799;p27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0" name="Google Shape;11800;p27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1" name="Google Shape;11801;p27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27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27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27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27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27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27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27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27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27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27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27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27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27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27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6" name="Google Shape;11816;p27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7" name="Google Shape;11817;p27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8" name="Google Shape;11818;p27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9" name="Google Shape;11819;p27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0" name="Google Shape;11820;p27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27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27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27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27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27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27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27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27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27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27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27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27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27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27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27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27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27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27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27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27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27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27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27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27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27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27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27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27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27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27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27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27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27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27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27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27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27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27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27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27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27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27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27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27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27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27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27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27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27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27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27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27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27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27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27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27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27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27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27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27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27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27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27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27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27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27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27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27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27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27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27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27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27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27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27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27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27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27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27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27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27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2" name="Google Shape;11902;p27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27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27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27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27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27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27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27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27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27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27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3" name="Google Shape;11913;p27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27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27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6" name="Google Shape;11916;p27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27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27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9" name="Google Shape;11919;p27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0" name="Google Shape;11920;p27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27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27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27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27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27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27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27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27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27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27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27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27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27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27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27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27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27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27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27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27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27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2" name="Google Shape;11942;p27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27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27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27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27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27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27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27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27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27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27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27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27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27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27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27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27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27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27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27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27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27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27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27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27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27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27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27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27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27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27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27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27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27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27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27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27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27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27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27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27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27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27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27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27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27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27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27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27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27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27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27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27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27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27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27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27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27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27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27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27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27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27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27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27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27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27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27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27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27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27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27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27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27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27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27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27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27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27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27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27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27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27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27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27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27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27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27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27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27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27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27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27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27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27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27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27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27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27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27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27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27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27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27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27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27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27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27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27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27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27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27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27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27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27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27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27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27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27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27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27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27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27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27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27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27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27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27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27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27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27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27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27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27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27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27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27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27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27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27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27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27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27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27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27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27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27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27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27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27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27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27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27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27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27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27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27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27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27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27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27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27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27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27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27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27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27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27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27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27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27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27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4" name="Google Shape;12114;p27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27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27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27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27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27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27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27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27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27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27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27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27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27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27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27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27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27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27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27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27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27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27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27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27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27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27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27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27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27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27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27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27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27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27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27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27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27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27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27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27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27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27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27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27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27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27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27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27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27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27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27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27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27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27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27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27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27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2" name="Google Shape;12172;p27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27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27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27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27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27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27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27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27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27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27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27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27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27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27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27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27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27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27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27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27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27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27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27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27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27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27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27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27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27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27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27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27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27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27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27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27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27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27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27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27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27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27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27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27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27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27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27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27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27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27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27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27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27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27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27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27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27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27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27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27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27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27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27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27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27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27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27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27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27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27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27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27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27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27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27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27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27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27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51" name="Google Shape;12251;p27"/>
          <p:cNvSpPr/>
          <p:nvPr/>
        </p:nvSpPr>
        <p:spPr>
          <a:xfrm flipH="1" rot="10800000">
            <a:off x="716900" y="-49000"/>
            <a:ext cx="8443800" cy="5309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52" name="Google Shape;12252;p27"/>
          <p:cNvSpPr txBox="1"/>
          <p:nvPr>
            <p:ph type="title"/>
          </p:nvPr>
        </p:nvSpPr>
        <p:spPr>
          <a:xfrm>
            <a:off x="713225" y="676656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/>
        </p:txBody>
      </p:sp>
      <p:sp>
        <p:nvSpPr>
          <p:cNvPr id="12253" name="Google Shape;12253;p27"/>
          <p:cNvSpPr txBox="1"/>
          <p:nvPr>
            <p:ph idx="1" type="subTitle"/>
          </p:nvPr>
        </p:nvSpPr>
        <p:spPr>
          <a:xfrm>
            <a:off x="1508760" y="3511296"/>
            <a:ext cx="1518000" cy="40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Playfair Display"/>
              <a:buNone/>
              <a:defRPr b="1" sz="1800">
                <a:solidFill>
                  <a:schemeClr val="accent3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254" name="Google Shape;12254;p27"/>
          <p:cNvSpPr txBox="1"/>
          <p:nvPr>
            <p:ph idx="2" type="subTitle"/>
          </p:nvPr>
        </p:nvSpPr>
        <p:spPr>
          <a:xfrm>
            <a:off x="1508760" y="3840480"/>
            <a:ext cx="1518000" cy="62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255" name="Google Shape;12255;p27"/>
          <p:cNvSpPr txBox="1"/>
          <p:nvPr>
            <p:ph idx="3" type="subTitle"/>
          </p:nvPr>
        </p:nvSpPr>
        <p:spPr>
          <a:xfrm>
            <a:off x="3813010" y="3511296"/>
            <a:ext cx="1518000" cy="40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layfair Display"/>
              <a:buNone/>
              <a:defRPr b="1" sz="1800">
                <a:solidFill>
                  <a:schemeClr val="accent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2256" name="Google Shape;12256;p27"/>
          <p:cNvSpPr txBox="1"/>
          <p:nvPr>
            <p:ph idx="4" type="subTitle"/>
          </p:nvPr>
        </p:nvSpPr>
        <p:spPr>
          <a:xfrm>
            <a:off x="3813010" y="3840480"/>
            <a:ext cx="1518000" cy="62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257" name="Google Shape;12257;p27"/>
          <p:cNvSpPr txBox="1"/>
          <p:nvPr>
            <p:ph idx="5" type="subTitle"/>
          </p:nvPr>
        </p:nvSpPr>
        <p:spPr>
          <a:xfrm>
            <a:off x="6117260" y="3511296"/>
            <a:ext cx="1518000" cy="40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Font typeface="Playfair Display"/>
              <a:buNone/>
              <a:defRPr b="1" sz="1800">
                <a:solidFill>
                  <a:schemeClr val="accent5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2258" name="Google Shape;12258;p27"/>
          <p:cNvSpPr txBox="1"/>
          <p:nvPr>
            <p:ph idx="6" type="subTitle"/>
          </p:nvPr>
        </p:nvSpPr>
        <p:spPr>
          <a:xfrm>
            <a:off x="6117260" y="3840480"/>
            <a:ext cx="1518000" cy="62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one">
  <p:cSld name="CUSTOM_18">
    <p:spTree>
      <p:nvGrpSpPr>
        <p:cNvPr id="12259" name="Shape 1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60" name="Google Shape;12260;p28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12261" name="Google Shape;12261;p28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28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28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28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28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28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28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28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28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28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28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28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28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28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28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28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28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28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28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28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28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28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28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28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28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28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28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28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28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28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28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28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28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28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28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28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28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28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28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28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28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28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28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28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28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28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28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28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28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28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28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28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28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28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28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28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28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28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28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28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28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28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28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28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28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28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28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28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28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28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28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28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28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28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28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28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28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28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28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28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28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28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28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28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28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28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28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28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28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28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28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28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28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28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28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28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28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28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28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28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28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28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28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28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5" name="Google Shape;12365;p28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28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28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28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28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28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28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28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28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28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28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28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28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28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28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28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28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28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28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28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28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28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7" name="Google Shape;12387;p28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28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28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28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28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28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28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28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5" name="Google Shape;12395;p28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28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28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28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28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28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28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28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28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28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28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28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28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28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28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28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28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28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28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28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28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28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28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28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28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0" name="Google Shape;12420;p28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1" name="Google Shape;12421;p28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28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28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28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28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28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28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28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28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28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28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28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28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28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28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28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28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28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28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28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28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28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28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28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28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28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28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8" name="Google Shape;12448;p28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28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28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28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28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28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4" name="Google Shape;12454;p28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28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28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28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28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28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28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28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28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28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28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28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28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28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28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28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28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28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28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28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28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28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28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28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28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28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28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28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28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28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28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28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28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28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28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28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28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28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28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28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28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28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28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28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28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28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28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28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28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28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28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28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28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28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28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9" name="Google Shape;12509;p28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28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28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28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28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28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28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28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28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28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28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28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28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28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28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28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28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28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28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28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28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28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28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2" name="Google Shape;12532;p28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28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28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28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28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28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28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28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28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28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28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3" name="Google Shape;12543;p28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28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28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28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28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28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28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28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28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28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3" name="Google Shape;12553;p28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28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28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28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28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28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28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28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28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28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28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28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5" name="Google Shape;12565;p28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28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28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28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28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28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28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28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28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28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28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28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28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28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28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28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28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28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28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28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28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28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28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28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28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28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28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28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28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28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28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28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28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28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28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28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28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28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28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28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28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28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28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28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28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28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28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28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28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28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28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28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28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28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28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28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28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28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28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28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28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28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28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28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28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28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28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28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3" name="Google Shape;12633;p28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28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28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28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28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28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28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28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28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28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28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28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28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28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28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28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28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28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28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28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28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28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28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28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28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28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28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28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28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28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28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28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28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28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28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28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28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28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1" name="Google Shape;12671;p28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28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28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28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28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28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28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28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28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28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28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28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28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28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5" name="Google Shape;12685;p28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28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28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28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28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28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28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28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28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28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28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28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28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28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28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28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28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28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28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28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28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28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28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28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28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28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28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28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28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28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28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28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28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28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28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28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28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28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28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28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5" name="Google Shape;12725;p28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28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28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28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28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28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28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28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28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28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28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28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28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28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28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28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28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28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28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28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28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28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28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28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28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28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28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2" name="Google Shape;12752;p28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28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28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28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28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28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28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28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28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28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28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28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764" name="Google Shape;12764;p28"/>
          <p:cNvSpPr/>
          <p:nvPr/>
        </p:nvSpPr>
        <p:spPr>
          <a:xfrm>
            <a:off x="1067250" y="822950"/>
            <a:ext cx="7006800" cy="3497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two">
  <p:cSld name="CUSTOM_19">
    <p:spTree>
      <p:nvGrpSpPr>
        <p:cNvPr id="12765" name="Shape 12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6" name="Google Shape;12766;p29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12767" name="Google Shape;12767;p29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29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29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29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29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29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29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29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29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29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29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29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29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29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29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29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29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4" name="Google Shape;12784;p29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29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29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29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29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9" name="Google Shape;12789;p29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29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29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29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3" name="Google Shape;12793;p29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4" name="Google Shape;12794;p29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29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29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29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8" name="Google Shape;12798;p29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29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29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1" name="Google Shape;12801;p29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29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29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29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29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6" name="Google Shape;12806;p29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7" name="Google Shape;12807;p29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8" name="Google Shape;12808;p29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29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29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29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29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3" name="Google Shape;12813;p29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4" name="Google Shape;12814;p29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29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29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29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29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29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29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29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29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29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4" name="Google Shape;12824;p29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5" name="Google Shape;12825;p29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6" name="Google Shape;12826;p29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29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29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29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0" name="Google Shape;12830;p29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1" name="Google Shape;12831;p29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29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3" name="Google Shape;12833;p29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4" name="Google Shape;12834;p29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5" name="Google Shape;12835;p29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29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29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8" name="Google Shape;12838;p29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29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29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29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2" name="Google Shape;12842;p29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3" name="Google Shape;12843;p29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4" name="Google Shape;12844;p29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29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29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7" name="Google Shape;12847;p29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8" name="Google Shape;12848;p29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9" name="Google Shape;12849;p29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0" name="Google Shape;12850;p29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1" name="Google Shape;12851;p29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2" name="Google Shape;12852;p29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3" name="Google Shape;12853;p29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29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29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29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7" name="Google Shape;12857;p29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8" name="Google Shape;12858;p29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29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0" name="Google Shape;12860;p29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1" name="Google Shape;12861;p29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2" name="Google Shape;12862;p29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29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29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29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6" name="Google Shape;12866;p29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7" name="Google Shape;12867;p29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8" name="Google Shape;12868;p29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29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29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29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29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29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29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29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29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29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29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29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29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1" name="Google Shape;12881;p29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2" name="Google Shape;12882;p29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3" name="Google Shape;12883;p29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29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29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29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29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29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9" name="Google Shape;12889;p29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29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29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29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29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29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29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6" name="Google Shape;12896;p29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29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29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29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29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29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29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29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29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29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29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29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29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29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29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29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2" name="Google Shape;12912;p29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29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29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29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29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29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29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29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29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29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29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29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29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29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29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29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29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29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29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29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29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29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29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29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29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29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8" name="Google Shape;12938;p29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9" name="Google Shape;12939;p29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29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29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29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3" name="Google Shape;12943;p29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4" name="Google Shape;12944;p29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29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29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29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29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9" name="Google Shape;12949;p29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29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29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2" name="Google Shape;12952;p29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3" name="Google Shape;12953;p29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29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29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29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29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29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29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29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29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29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3" name="Google Shape;12963;p29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4" name="Google Shape;12964;p29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29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29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29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29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29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29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29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29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29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29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29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29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29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29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29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29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29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29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29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29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29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29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29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29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29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29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29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29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29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29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5" name="Google Shape;12995;p29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29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29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29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29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29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29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29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29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29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29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29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29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29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29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29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29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29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29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29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29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29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29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29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29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29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29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29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29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29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29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29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29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29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29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29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29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29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29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29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29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29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29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29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9" name="Google Shape;13039;p29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29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29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29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29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29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29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29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29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29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29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29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29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29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3" name="Google Shape;13053;p29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4" name="Google Shape;13054;p29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29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29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29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29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29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29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29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29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29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29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29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29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29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29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29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29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29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29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29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29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29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29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29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29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29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29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29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29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29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29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29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29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29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29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29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29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29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29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29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29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29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29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29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29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29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29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29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2" name="Google Shape;13102;p29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3" name="Google Shape;13103;p29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29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29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29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7" name="Google Shape;13107;p29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8" name="Google Shape;13108;p29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29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29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29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29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29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29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29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29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29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29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29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29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29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29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29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29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5" name="Google Shape;13125;p29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6" name="Google Shape;13126;p29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29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29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29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29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29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29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29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29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29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29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29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29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29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0" name="Google Shape;13140;p29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29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29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29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29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29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29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29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29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29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29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1" name="Google Shape;13151;p29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29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29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29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29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29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29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29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29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29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29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29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29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29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29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29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29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29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29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29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29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29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29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29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29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29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29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29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29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29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29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29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29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29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29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29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29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29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9" name="Google Shape;13189;p29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0" name="Google Shape;13190;p29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1" name="Google Shape;13191;p29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2" name="Google Shape;13192;p29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3" name="Google Shape;13193;p29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29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29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29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29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29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29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29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29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29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29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29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29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29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29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29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29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29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1" name="Google Shape;13211;p29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2" name="Google Shape;13212;p29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29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29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29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29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29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29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29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29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29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29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29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29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29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29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29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29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29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29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1" name="Google Shape;13231;p29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2" name="Google Shape;13232;p29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29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29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5" name="Google Shape;13235;p29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6" name="Google Shape;13236;p29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7" name="Google Shape;13237;p29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8" name="Google Shape;13238;p29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29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29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1" name="Google Shape;13241;p29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2" name="Google Shape;13242;p29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3" name="Google Shape;13243;p29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4" name="Google Shape;13244;p29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5" name="Google Shape;13245;p29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6" name="Google Shape;13246;p29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7" name="Google Shape;13247;p29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8" name="Google Shape;13248;p29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9" name="Google Shape;13249;p29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29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29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2" name="Google Shape;13252;p29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3" name="Google Shape;13253;p29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29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5" name="Google Shape;13255;p29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6" name="Google Shape;13256;p29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7" name="Google Shape;13257;p29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29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29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29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29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2" name="Google Shape;13262;p29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29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29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5" name="Google Shape;13265;p29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29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7" name="Google Shape;13267;p29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8" name="Google Shape;13268;p29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29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270" name="Google Shape;13270;p29"/>
          <p:cNvSpPr/>
          <p:nvPr/>
        </p:nvSpPr>
        <p:spPr>
          <a:xfrm>
            <a:off x="-39625" y="535200"/>
            <a:ext cx="9256800" cy="4064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three">
  <p:cSld name="CUSTOM_20">
    <p:spTree>
      <p:nvGrpSpPr>
        <p:cNvPr id="13271" name="Shape 13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72" name="Google Shape;13272;p30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13273" name="Google Shape;13273;p30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30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30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30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30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30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30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30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30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2" name="Google Shape;13282;p30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30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30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30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6" name="Google Shape;13286;p30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30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30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30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30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30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30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30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30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30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30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30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30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30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30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30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30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30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30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30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30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30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8" name="Google Shape;13308;p30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9" name="Google Shape;13309;p30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30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30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30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3" name="Google Shape;13313;p30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4" name="Google Shape;13314;p30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5" name="Google Shape;13315;p30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6" name="Google Shape;13316;p30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7" name="Google Shape;13317;p30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8" name="Google Shape;13318;p30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9" name="Google Shape;13319;p30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0" name="Google Shape;13320;p30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1" name="Google Shape;13321;p30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2" name="Google Shape;13322;p30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30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30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30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6" name="Google Shape;13326;p30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7" name="Google Shape;13327;p30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30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30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30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30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30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30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30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30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30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30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30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30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30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30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30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30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30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30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30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30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30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30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0" name="Google Shape;13350;p30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1" name="Google Shape;13351;p30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30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30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30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5" name="Google Shape;13355;p30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6" name="Google Shape;13356;p30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7" name="Google Shape;13357;p30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8" name="Google Shape;13358;p30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9" name="Google Shape;13359;p30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0" name="Google Shape;13360;p30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1" name="Google Shape;13361;p30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30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3" name="Google Shape;13363;p30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4" name="Google Shape;13364;p30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5" name="Google Shape;13365;p30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6" name="Google Shape;13366;p30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30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8" name="Google Shape;13368;p30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9" name="Google Shape;13369;p30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0" name="Google Shape;13370;p30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30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2" name="Google Shape;13372;p30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3" name="Google Shape;13373;p30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30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30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30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30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8" name="Google Shape;13378;p30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9" name="Google Shape;13379;p30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30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30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30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3" name="Google Shape;13383;p30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4" name="Google Shape;13384;p30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30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30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30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30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9" name="Google Shape;13389;p30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0" name="Google Shape;13390;p30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1" name="Google Shape;13391;p30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30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30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30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30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30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7" name="Google Shape;13397;p30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8" name="Google Shape;13398;p30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30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30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30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30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30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4" name="Google Shape;13404;p30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5" name="Google Shape;13405;p30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6" name="Google Shape;13406;p30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7" name="Google Shape;13407;p30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8" name="Google Shape;13408;p30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9" name="Google Shape;13409;p30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0" name="Google Shape;13410;p30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1" name="Google Shape;13411;p30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2" name="Google Shape;13412;p30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3" name="Google Shape;13413;p30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4" name="Google Shape;13414;p30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5" name="Google Shape;13415;p30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6" name="Google Shape;13416;p30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7" name="Google Shape;13417;p30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8" name="Google Shape;13418;p30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9" name="Google Shape;13419;p30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0" name="Google Shape;13420;p30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1" name="Google Shape;13421;p30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2" name="Google Shape;13422;p30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3" name="Google Shape;13423;p30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4" name="Google Shape;13424;p30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5" name="Google Shape;13425;p30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6" name="Google Shape;13426;p30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7" name="Google Shape;13427;p30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8" name="Google Shape;13428;p30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9" name="Google Shape;13429;p30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0" name="Google Shape;13430;p30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1" name="Google Shape;13431;p30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2" name="Google Shape;13432;p30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3" name="Google Shape;13433;p30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4" name="Google Shape;13434;p30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5" name="Google Shape;13435;p30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6" name="Google Shape;13436;p30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7" name="Google Shape;13437;p30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8" name="Google Shape;13438;p30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9" name="Google Shape;13439;p30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0" name="Google Shape;13440;p30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1" name="Google Shape;13441;p30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2" name="Google Shape;13442;p30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3" name="Google Shape;13443;p30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4" name="Google Shape;13444;p30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5" name="Google Shape;13445;p30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6" name="Google Shape;13446;p30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7" name="Google Shape;13447;p30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8" name="Google Shape;13448;p30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9" name="Google Shape;13449;p30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0" name="Google Shape;13450;p30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1" name="Google Shape;13451;p30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2" name="Google Shape;13452;p30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3" name="Google Shape;13453;p30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4" name="Google Shape;13454;p30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5" name="Google Shape;13455;p30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6" name="Google Shape;13456;p30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7" name="Google Shape;13457;p30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8" name="Google Shape;13458;p30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9" name="Google Shape;13459;p30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0" name="Google Shape;13460;p30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1" name="Google Shape;13461;p30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2" name="Google Shape;13462;p30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3" name="Google Shape;13463;p30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4" name="Google Shape;13464;p30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5" name="Google Shape;13465;p30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6" name="Google Shape;13466;p30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7" name="Google Shape;13467;p30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8" name="Google Shape;13468;p30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9" name="Google Shape;13469;p30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0" name="Google Shape;13470;p30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1" name="Google Shape;13471;p30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2" name="Google Shape;13472;p30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3" name="Google Shape;13473;p30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4" name="Google Shape;13474;p30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5" name="Google Shape;13475;p30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6" name="Google Shape;13476;p30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7" name="Google Shape;13477;p30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8" name="Google Shape;13478;p30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9" name="Google Shape;13479;p30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0" name="Google Shape;13480;p30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1" name="Google Shape;13481;p30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2" name="Google Shape;13482;p30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3" name="Google Shape;13483;p30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4" name="Google Shape;13484;p30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5" name="Google Shape;13485;p30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6" name="Google Shape;13486;p30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7" name="Google Shape;13487;p30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8" name="Google Shape;13488;p30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9" name="Google Shape;13489;p30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0" name="Google Shape;13490;p30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1" name="Google Shape;13491;p30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2" name="Google Shape;13492;p30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3" name="Google Shape;13493;p30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4" name="Google Shape;13494;p30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5" name="Google Shape;13495;p30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6" name="Google Shape;13496;p30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7" name="Google Shape;13497;p30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8" name="Google Shape;13498;p30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9" name="Google Shape;13499;p30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0" name="Google Shape;13500;p30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1" name="Google Shape;13501;p30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2" name="Google Shape;13502;p30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3" name="Google Shape;13503;p30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4" name="Google Shape;13504;p30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5" name="Google Shape;13505;p30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6" name="Google Shape;13506;p30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7" name="Google Shape;13507;p30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8" name="Google Shape;13508;p30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9" name="Google Shape;13509;p30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0" name="Google Shape;13510;p30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1" name="Google Shape;13511;p30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2" name="Google Shape;13512;p30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3" name="Google Shape;13513;p30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4" name="Google Shape;13514;p30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5" name="Google Shape;13515;p30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6" name="Google Shape;13516;p30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7" name="Google Shape;13517;p30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8" name="Google Shape;13518;p30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9" name="Google Shape;13519;p30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0" name="Google Shape;13520;p30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1" name="Google Shape;13521;p30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2" name="Google Shape;13522;p30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3" name="Google Shape;13523;p30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4" name="Google Shape;13524;p30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5" name="Google Shape;13525;p30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6" name="Google Shape;13526;p30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7" name="Google Shape;13527;p30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8" name="Google Shape;13528;p30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9" name="Google Shape;13529;p30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0" name="Google Shape;13530;p30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1" name="Google Shape;13531;p30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2" name="Google Shape;13532;p30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3" name="Google Shape;13533;p30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4" name="Google Shape;13534;p30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5" name="Google Shape;13535;p30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6" name="Google Shape;13536;p30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7" name="Google Shape;13537;p30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8" name="Google Shape;13538;p30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9" name="Google Shape;13539;p30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0" name="Google Shape;13540;p30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1" name="Google Shape;13541;p30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2" name="Google Shape;13542;p30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3" name="Google Shape;13543;p30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4" name="Google Shape;13544;p30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5" name="Google Shape;13545;p30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6" name="Google Shape;13546;p30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7" name="Google Shape;13547;p30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8" name="Google Shape;13548;p30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9" name="Google Shape;13549;p30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0" name="Google Shape;13550;p30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1" name="Google Shape;13551;p30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2" name="Google Shape;13552;p30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3" name="Google Shape;13553;p30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4" name="Google Shape;13554;p30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5" name="Google Shape;13555;p30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6" name="Google Shape;13556;p30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7" name="Google Shape;13557;p30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8" name="Google Shape;13558;p30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9" name="Google Shape;13559;p30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0" name="Google Shape;13560;p30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1" name="Google Shape;13561;p30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2" name="Google Shape;13562;p30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3" name="Google Shape;13563;p30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4" name="Google Shape;13564;p30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5" name="Google Shape;13565;p30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6" name="Google Shape;13566;p30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7" name="Google Shape;13567;p30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8" name="Google Shape;13568;p30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9" name="Google Shape;13569;p30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0" name="Google Shape;13570;p30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1" name="Google Shape;13571;p30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2" name="Google Shape;13572;p30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3" name="Google Shape;13573;p30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4" name="Google Shape;13574;p30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5" name="Google Shape;13575;p30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6" name="Google Shape;13576;p30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7" name="Google Shape;13577;p30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8" name="Google Shape;13578;p30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9" name="Google Shape;13579;p30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0" name="Google Shape;13580;p30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1" name="Google Shape;13581;p30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2" name="Google Shape;13582;p30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3" name="Google Shape;13583;p30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4" name="Google Shape;13584;p30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5" name="Google Shape;13585;p30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6" name="Google Shape;13586;p30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7" name="Google Shape;13587;p30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8" name="Google Shape;13588;p30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9" name="Google Shape;13589;p30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0" name="Google Shape;13590;p30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1" name="Google Shape;13591;p30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2" name="Google Shape;13592;p30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3" name="Google Shape;13593;p30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4" name="Google Shape;13594;p30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5" name="Google Shape;13595;p30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6" name="Google Shape;13596;p30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7" name="Google Shape;13597;p30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8" name="Google Shape;13598;p30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9" name="Google Shape;13599;p30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0" name="Google Shape;13600;p30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1" name="Google Shape;13601;p30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2" name="Google Shape;13602;p30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3" name="Google Shape;13603;p30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4" name="Google Shape;13604;p30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5" name="Google Shape;13605;p30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6" name="Google Shape;13606;p30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7" name="Google Shape;13607;p30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8" name="Google Shape;13608;p30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9" name="Google Shape;13609;p30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0" name="Google Shape;13610;p30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1" name="Google Shape;13611;p30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2" name="Google Shape;13612;p30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3" name="Google Shape;13613;p30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4" name="Google Shape;13614;p30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30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6" name="Google Shape;13616;p30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7" name="Google Shape;13617;p30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30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30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30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30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30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30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4" name="Google Shape;13624;p30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5" name="Google Shape;13625;p30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6" name="Google Shape;13626;p30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7" name="Google Shape;13627;p30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8" name="Google Shape;13628;p30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9" name="Google Shape;13629;p30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0" name="Google Shape;13630;p30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1" name="Google Shape;13631;p30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2" name="Google Shape;13632;p30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3" name="Google Shape;13633;p30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4" name="Google Shape;13634;p30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5" name="Google Shape;13635;p30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6" name="Google Shape;13636;p30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7" name="Google Shape;13637;p30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30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30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30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30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30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30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30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30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30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30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30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30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0" name="Google Shape;13650;p30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1" name="Google Shape;13651;p30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2" name="Google Shape;13652;p30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3" name="Google Shape;13653;p30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4" name="Google Shape;13654;p30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5" name="Google Shape;13655;p30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6" name="Google Shape;13656;p30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7" name="Google Shape;13657;p30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8" name="Google Shape;13658;p30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9" name="Google Shape;13659;p30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0" name="Google Shape;13660;p30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1" name="Google Shape;13661;p30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2" name="Google Shape;13662;p30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3" name="Google Shape;13663;p30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4" name="Google Shape;13664;p30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5" name="Google Shape;13665;p30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6" name="Google Shape;13666;p30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7" name="Google Shape;13667;p30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8" name="Google Shape;13668;p30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9" name="Google Shape;13669;p30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0" name="Google Shape;13670;p30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1" name="Google Shape;13671;p30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2" name="Google Shape;13672;p30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3" name="Google Shape;13673;p30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4" name="Google Shape;13674;p30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5" name="Google Shape;13675;p30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6" name="Google Shape;13676;p30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7" name="Google Shape;13677;p30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30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30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30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30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30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30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30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30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6" name="Google Shape;13686;p30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7" name="Google Shape;13687;p30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30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9" name="Google Shape;13689;p30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0" name="Google Shape;13690;p30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1" name="Google Shape;13691;p30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2" name="Google Shape;13692;p30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3" name="Google Shape;13693;p30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4" name="Google Shape;13694;p30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5" name="Google Shape;13695;p30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6" name="Google Shape;13696;p30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7" name="Google Shape;13697;p30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8" name="Google Shape;13698;p30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9" name="Google Shape;13699;p30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30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1" name="Google Shape;13701;p30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2" name="Google Shape;13702;p30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30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30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30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30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30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30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30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30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30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30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30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30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30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30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30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8" name="Google Shape;13718;p30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9" name="Google Shape;13719;p30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0" name="Google Shape;13720;p30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30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30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30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30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30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30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30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30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30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0" name="Google Shape;13730;p30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1" name="Google Shape;13731;p30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30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30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30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30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30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30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30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30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30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1" name="Google Shape;13741;p30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2" name="Google Shape;13742;p30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30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30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30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30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30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30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30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30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1" name="Google Shape;13751;p30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2" name="Google Shape;13752;p30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30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4" name="Google Shape;13754;p30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5" name="Google Shape;13755;p30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6" name="Google Shape;13756;p30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7" name="Google Shape;13757;p30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8" name="Google Shape;13758;p30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9" name="Google Shape;13759;p30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0" name="Google Shape;13760;p30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1" name="Google Shape;13761;p30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2" name="Google Shape;13762;p30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3" name="Google Shape;13763;p30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4" name="Google Shape;13764;p30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5" name="Google Shape;13765;p30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6" name="Google Shape;13766;p30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7" name="Google Shape;13767;p30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8" name="Google Shape;13768;p30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9" name="Google Shape;13769;p30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0" name="Google Shape;13770;p30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1" name="Google Shape;13771;p30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2" name="Google Shape;13772;p30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3" name="Google Shape;13773;p30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4" name="Google Shape;13774;p30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5" name="Google Shape;13775;p30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776" name="Google Shape;13776;p30"/>
          <p:cNvSpPr/>
          <p:nvPr/>
        </p:nvSpPr>
        <p:spPr>
          <a:xfrm>
            <a:off x="0" y="-96400"/>
            <a:ext cx="7188600" cy="5336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025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oogle Shape;1026;p4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1027" name="Google Shape;1027;p4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4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4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4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4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4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4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4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4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4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4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4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4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4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4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4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4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4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4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4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4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4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4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4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4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4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4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4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4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4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4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4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4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4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4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4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4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4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4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4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4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4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4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4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4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4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4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4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4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4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4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4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4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4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4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4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4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4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4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4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4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4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4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4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4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4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4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4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4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4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4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4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4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4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4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4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4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4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4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4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4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4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4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4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4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4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4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4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4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4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4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4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4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4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4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4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4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4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4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4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4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4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4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4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4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4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4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4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4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4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4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4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4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4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4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4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4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4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4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4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4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4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4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4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4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4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4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4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4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4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4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4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4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4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4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4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4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4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4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4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4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4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4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4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4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4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4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4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4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4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4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4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4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4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4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4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4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4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4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4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4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4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4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4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4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4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4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4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4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4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4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4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4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4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4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4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4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4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4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4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4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4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4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4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4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4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4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4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4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4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4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4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4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4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4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4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4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4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4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4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4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4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4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4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4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4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4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4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4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4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4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4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4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4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4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4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4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4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4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4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4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4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4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4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4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4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4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4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4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4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4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4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4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4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4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4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4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4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4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4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4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4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4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4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4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4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4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4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4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4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4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4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4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4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4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4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4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4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4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4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4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4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4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4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4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4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4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4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4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4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4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4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4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4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30" name="Google Shape;1530;p4"/>
          <p:cNvSpPr/>
          <p:nvPr/>
        </p:nvSpPr>
        <p:spPr>
          <a:xfrm>
            <a:off x="0" y="-76200"/>
            <a:ext cx="7188600" cy="5219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1" name="Google Shape;1531;p4"/>
          <p:cNvSpPr txBox="1"/>
          <p:nvPr>
            <p:ph type="title"/>
          </p:nvPr>
        </p:nvSpPr>
        <p:spPr>
          <a:xfrm>
            <a:off x="1298448" y="676650"/>
            <a:ext cx="5038200" cy="102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532" name="Google Shape;1532;p4"/>
          <p:cNvSpPr txBox="1"/>
          <p:nvPr>
            <p:ph idx="1" type="subTitle"/>
          </p:nvPr>
        </p:nvSpPr>
        <p:spPr>
          <a:xfrm>
            <a:off x="1298448" y="1987225"/>
            <a:ext cx="5038200" cy="231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533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5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1535" name="Google Shape;1535;p5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5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5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5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" name="Google Shape;1652;p5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" name="Google Shape;1653;p5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" name="Google Shape;1654;p5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" name="Google Shape;1655;p5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" name="Google Shape;1656;p5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" name="Google Shape;1657;p5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5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5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" name="Google Shape;1660;p5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" name="Google Shape;1661;p5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" name="Google Shape;1662;p5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" name="Google Shape;1663;p5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" name="Google Shape;1664;p5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5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5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5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5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5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5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5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5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5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5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5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5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5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5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5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5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5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5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5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5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5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5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5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5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5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5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5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5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5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" name="Google Shape;1694;p5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" name="Google Shape;1695;p5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5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5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5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5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5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5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5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5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5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5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5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5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5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5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5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5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5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5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5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5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5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5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5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5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5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5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5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5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5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5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5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5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5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5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5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5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5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5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5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5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5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5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5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5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5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5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5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5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5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5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5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5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5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5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5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5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5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5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5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5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5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5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5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5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5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5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5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5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5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5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5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5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5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5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5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5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5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5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5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5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5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5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5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5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5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5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5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5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5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5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5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5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5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5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5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5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5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5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5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5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5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5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5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5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5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5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5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5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5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5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5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5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5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5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5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5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5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5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5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5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5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5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5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5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5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5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5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5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5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5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5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5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5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5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5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5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5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5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5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5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5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5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5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5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5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5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5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5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5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5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5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5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5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5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5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5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5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5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5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5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5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5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5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5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5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5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5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5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5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5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5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5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5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5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5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5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5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5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5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5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5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5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5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5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5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5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5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5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5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5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5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5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5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5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5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5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5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5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5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5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5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5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5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5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5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5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5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5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5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5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5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5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5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5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5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5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5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5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5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5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5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5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5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5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5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5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5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5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5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5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5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5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5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5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5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5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5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5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5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5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5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5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5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5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5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5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5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5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5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5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5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5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5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5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5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5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5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5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5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5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5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5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5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5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5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5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5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5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5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5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5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5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5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5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5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5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5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5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5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5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5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5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5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5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5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5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5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5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5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5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5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5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5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5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5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5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5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5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5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5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5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5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5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5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5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5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5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5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5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5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5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5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5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5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5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5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5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5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5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5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5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5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5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5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5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5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5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5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5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5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5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5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5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5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5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5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5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5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5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5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5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5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38" name="Google Shape;2038;p5"/>
          <p:cNvSpPr/>
          <p:nvPr/>
        </p:nvSpPr>
        <p:spPr>
          <a:xfrm>
            <a:off x="1069850" y="822950"/>
            <a:ext cx="8073900" cy="34836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9" name="Google Shape;2039;p5"/>
          <p:cNvSpPr/>
          <p:nvPr/>
        </p:nvSpPr>
        <p:spPr>
          <a:xfrm>
            <a:off x="2714950" y="-39625"/>
            <a:ext cx="6510000" cy="5222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40" name="Google Shape;2040;p5"/>
          <p:cNvSpPr txBox="1"/>
          <p:nvPr>
            <p:ph idx="1" type="subTitle"/>
          </p:nvPr>
        </p:nvSpPr>
        <p:spPr>
          <a:xfrm>
            <a:off x="5430725" y="1571725"/>
            <a:ext cx="2424900" cy="76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41" name="Google Shape;2041;p5"/>
          <p:cNvSpPr txBox="1"/>
          <p:nvPr>
            <p:ph type="title"/>
          </p:nvPr>
        </p:nvSpPr>
        <p:spPr>
          <a:xfrm>
            <a:off x="1280100" y="1559450"/>
            <a:ext cx="3291900" cy="201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b="1" sz="3000"/>
            </a:lvl9pPr>
          </a:lstStyle>
          <a:p/>
        </p:txBody>
      </p:sp>
      <p:sp>
        <p:nvSpPr>
          <p:cNvPr id="2042" name="Google Shape;2042;p5"/>
          <p:cNvSpPr txBox="1"/>
          <p:nvPr>
            <p:ph idx="2" type="subTitle"/>
          </p:nvPr>
        </p:nvSpPr>
        <p:spPr>
          <a:xfrm>
            <a:off x="5430725" y="1234450"/>
            <a:ext cx="24249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algn="r"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2043" name="Google Shape;2043;p5"/>
          <p:cNvSpPr txBox="1"/>
          <p:nvPr>
            <p:ph idx="3" type="subTitle"/>
          </p:nvPr>
        </p:nvSpPr>
        <p:spPr>
          <a:xfrm>
            <a:off x="5430725" y="2916925"/>
            <a:ext cx="24249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800"/>
              <a:buNone/>
              <a:defRPr b="1" sz="18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2pPr>
            <a:lvl3pPr lvl="2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3pPr>
            <a:lvl4pPr lvl="3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4pPr>
            <a:lvl5pPr lvl="4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5pPr>
            <a:lvl6pPr lvl="5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6pPr>
            <a:lvl7pPr lvl="6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7pPr>
            <a:lvl8pPr lvl="7" rtl="0" algn="r">
              <a:spcBef>
                <a:spcPts val="1600"/>
              </a:spcBef>
              <a:spcAft>
                <a:spcPts val="0"/>
              </a:spcAft>
              <a:buSzPts val="1800"/>
              <a:buNone/>
              <a:defRPr b="1" sz="1800"/>
            </a:lvl8pPr>
            <a:lvl9pPr lvl="8" rtl="0" algn="r">
              <a:spcBef>
                <a:spcPts val="1600"/>
              </a:spcBef>
              <a:spcAft>
                <a:spcPts val="1600"/>
              </a:spcAft>
              <a:buSzPts val="1800"/>
              <a:buNone/>
              <a:defRPr b="1" sz="1800"/>
            </a:lvl9pPr>
          </a:lstStyle>
          <a:p/>
        </p:txBody>
      </p:sp>
      <p:sp>
        <p:nvSpPr>
          <p:cNvPr id="2044" name="Google Shape;2044;p5"/>
          <p:cNvSpPr txBox="1"/>
          <p:nvPr>
            <p:ph idx="4" type="subTitle"/>
          </p:nvPr>
        </p:nvSpPr>
        <p:spPr>
          <a:xfrm>
            <a:off x="5430725" y="3255212"/>
            <a:ext cx="2424900" cy="763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045" name="Shape 2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6" name="Google Shape;2046;p6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2047" name="Google Shape;2047;p6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6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6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6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6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6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6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6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6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6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6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6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6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6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6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6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6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6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6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6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6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6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6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6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6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6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6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6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6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6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6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6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6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6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6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6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6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6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6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6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6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6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6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6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6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6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6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6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6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6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6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6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6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6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6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6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6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6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6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6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6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6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6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6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6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6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6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6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6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6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6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6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6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6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6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6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6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6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6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6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6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6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6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6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6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6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6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6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6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6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6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6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6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6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6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6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6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6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6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6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6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6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6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6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6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6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6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6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6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6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6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6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6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6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6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6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6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6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6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6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6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6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6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6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6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6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6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6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6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6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6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6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6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6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6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6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6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6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6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6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6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6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6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6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6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6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6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6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6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6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6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6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6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6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6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6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6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6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6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6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6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6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6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6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6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6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6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6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6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6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6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6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6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6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6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6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6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6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6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6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6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6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6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6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6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6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6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6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6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6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6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6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6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6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6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6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6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6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6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6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6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6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6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6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6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6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6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6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6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6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6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6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6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6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6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6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6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6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6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6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6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6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6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6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6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6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6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6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6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6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6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6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6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6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6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6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6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6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6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6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6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6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6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6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6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6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6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6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6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6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6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6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6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6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6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6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6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6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6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6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6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6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6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6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6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6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6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6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6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6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6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6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6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6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6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6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6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6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6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6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6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6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6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6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6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6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6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6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6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6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6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6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6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6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6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6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6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6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6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6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6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6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6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6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6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6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6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6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6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6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6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6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6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6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6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6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6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6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6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6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6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6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6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6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6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6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6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6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6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6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6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6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6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6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6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6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6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6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6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6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6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6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6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6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6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6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6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6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6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6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6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6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6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6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6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6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6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6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6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6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6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6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6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6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6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6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6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6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6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6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6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6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6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6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6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6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6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6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6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6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6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6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6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6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6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6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6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6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6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6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6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6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6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6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6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6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6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6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6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6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6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6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6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6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6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6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6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6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6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6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6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6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6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6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6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6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6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6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6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6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6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6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6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6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6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6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6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6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6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6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6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6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6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6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6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6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6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6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6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6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6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6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6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6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6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6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6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6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6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6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6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6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6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6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6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6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6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6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6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6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6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6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6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6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6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6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6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6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6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6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6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6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6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6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6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6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6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6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6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6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6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6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6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6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6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6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6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6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6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6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6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6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6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6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6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6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6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6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6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6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6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6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6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50" name="Google Shape;2550;p6"/>
          <p:cNvSpPr/>
          <p:nvPr/>
        </p:nvSpPr>
        <p:spPr>
          <a:xfrm>
            <a:off x="-71325" y="-60349"/>
            <a:ext cx="8502300" cy="52620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1" name="Google Shape;2551;p6"/>
          <p:cNvSpPr txBox="1"/>
          <p:nvPr>
            <p:ph type="title"/>
          </p:nvPr>
        </p:nvSpPr>
        <p:spPr>
          <a:xfrm>
            <a:off x="1069850" y="673625"/>
            <a:ext cx="7004400" cy="81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552" name="Shape 2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3" name="Google Shape;2553;p7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2554" name="Google Shape;2554;p7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7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7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7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7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7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7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7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7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7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7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7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7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7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7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7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7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7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7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7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7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7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7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7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7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7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7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7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7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7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7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7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7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7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7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7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7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7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7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7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7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7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7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7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7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7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7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7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7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7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7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7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7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7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7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7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7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7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7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7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7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7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7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7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7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7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7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7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7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7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7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7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7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7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7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7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7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7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7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7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7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7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7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7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7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7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7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7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7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7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7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7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7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7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7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7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7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7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7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7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7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7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7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7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7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7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7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7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7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7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7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7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7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7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7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7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7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7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7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7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7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7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7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7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7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7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7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7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7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7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7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7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7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7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7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7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7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7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7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7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7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7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7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7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7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7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7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7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7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7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7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7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7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7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7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7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7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7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7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7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7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7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7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7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7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7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7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7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7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7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7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7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7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7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7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7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7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7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7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7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7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7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7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7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7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7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7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7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7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7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7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7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7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7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7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7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7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7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7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7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7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7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7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7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7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7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7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7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7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7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7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7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7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7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7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7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7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7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7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7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7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7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7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7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7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7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7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7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7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7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7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7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7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7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7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7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7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7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7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7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7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7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7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7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7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7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7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7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7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7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7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7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7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7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7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7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7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7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7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7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7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7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7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7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7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7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7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7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7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7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7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7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7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7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7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7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7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7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7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7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7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7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7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7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7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7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7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7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7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7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7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7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7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7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7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7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7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7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7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7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7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7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7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7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7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7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7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7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7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7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7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7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7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7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7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7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7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7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7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7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7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7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7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7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7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7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7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7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7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7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7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7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7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7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7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7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7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7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7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7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7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7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7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7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7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7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7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7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7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7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7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7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7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7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7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7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7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7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7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7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7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7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7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7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7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7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7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7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7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7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7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7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7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7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7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7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7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7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7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7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7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7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7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7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7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7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7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7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7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7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7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7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7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7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7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7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7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7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7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7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7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7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7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7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7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7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7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7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7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7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7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7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7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7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7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7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7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7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7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7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7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7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7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7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7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7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7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7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7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7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7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7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7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7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7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7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7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7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7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7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7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7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7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7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7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7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7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7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7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7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7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7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7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7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7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7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7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7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7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7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7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7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7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7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7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7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7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7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7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7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7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7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7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7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7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7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7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7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7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7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7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7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7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7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7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7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7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7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7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7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7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7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7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7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7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7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7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7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7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7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7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7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7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57" name="Google Shape;3057;p7"/>
          <p:cNvSpPr/>
          <p:nvPr/>
        </p:nvSpPr>
        <p:spPr>
          <a:xfrm flipH="1">
            <a:off x="-125" y="1325880"/>
            <a:ext cx="8430900" cy="24780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8" name="Google Shape;3058;p7"/>
          <p:cNvSpPr txBox="1"/>
          <p:nvPr>
            <p:ph type="title"/>
          </p:nvPr>
        </p:nvSpPr>
        <p:spPr>
          <a:xfrm>
            <a:off x="1435500" y="1891800"/>
            <a:ext cx="3136500" cy="1359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059" name="Google Shape;3059;p7"/>
          <p:cNvSpPr txBox="1"/>
          <p:nvPr>
            <p:ph idx="1" type="subTitle"/>
          </p:nvPr>
        </p:nvSpPr>
        <p:spPr>
          <a:xfrm>
            <a:off x="5010850" y="1692125"/>
            <a:ext cx="3063300" cy="1754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060" name="Shape 3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1" name="Google Shape;3061;p8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3062" name="Google Shape;3062;p8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8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8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8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8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8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8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8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8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8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8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8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8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8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8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8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8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8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8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8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8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8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8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8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8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8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8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8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8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8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8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8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8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8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8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8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8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8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8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8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8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8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8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8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8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8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8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8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8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8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8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8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8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8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8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8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8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8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8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8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8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8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8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8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8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8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8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8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8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8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8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8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8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8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8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8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8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8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8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8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8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8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8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8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8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8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8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8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8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8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8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8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8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8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8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8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8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8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8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8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8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8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8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8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8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8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8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8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8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8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8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8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8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8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8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8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8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8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8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8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8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8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8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8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8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8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8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8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8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8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8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8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8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8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8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8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8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8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8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8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8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8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8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8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8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8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8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8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8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8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8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8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8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8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8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8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8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8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8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8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8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8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8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8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8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8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8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8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8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8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8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8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8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8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8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8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8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8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8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8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8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8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8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8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8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8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8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8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8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8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8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8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8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8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8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8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8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8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8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8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8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8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8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8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8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8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8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8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8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8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8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8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8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8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8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8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8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8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8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8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8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8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8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8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8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7" name="Google Shape;3287;p8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8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9" name="Google Shape;3289;p8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0" name="Google Shape;3290;p8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1" name="Google Shape;3291;p8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8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8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8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8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8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8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8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8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8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8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8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8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8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8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8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8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8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8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8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8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8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8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8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8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8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8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8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8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8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8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8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8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8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8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8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8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8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8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8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8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8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8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8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8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8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8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8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8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8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8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8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8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8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8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8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8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8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8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8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8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8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8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8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8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8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8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8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8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8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8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8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8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8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8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8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8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8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8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8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8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8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8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8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8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8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8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8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8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8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8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8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8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8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8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8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8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8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8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8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8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8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8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8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8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8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8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8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8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8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8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8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8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8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8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8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8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8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8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8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8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8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8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8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8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8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8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8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8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8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8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8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8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8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8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8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8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8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8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8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8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8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8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8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8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8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8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8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8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8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8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8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8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8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8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8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8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8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8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8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8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8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8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8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8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8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8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8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8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8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8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8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8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8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8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8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8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8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8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8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8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8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8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8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8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8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8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8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8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8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8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8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8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8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8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8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8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8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8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8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8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8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8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8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8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8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8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8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8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8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8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8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8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8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8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8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8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8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8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8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8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8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8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8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8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8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8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8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8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8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8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8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8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8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8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8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8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8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8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8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8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8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8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8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8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8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8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8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8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8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8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8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8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8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8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8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8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8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8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8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8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8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8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8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8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8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8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8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8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8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8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8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8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8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65" name="Google Shape;3565;p8"/>
          <p:cNvSpPr/>
          <p:nvPr/>
        </p:nvSpPr>
        <p:spPr>
          <a:xfrm>
            <a:off x="-47550" y="535200"/>
            <a:ext cx="9272700" cy="4064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66" name="Google Shape;3566;p8"/>
          <p:cNvSpPr txBox="1"/>
          <p:nvPr>
            <p:ph type="title"/>
          </p:nvPr>
        </p:nvSpPr>
        <p:spPr>
          <a:xfrm>
            <a:off x="713232" y="1472184"/>
            <a:ext cx="7717500" cy="158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/>
        </p:txBody>
      </p:sp>
      <p:sp>
        <p:nvSpPr>
          <p:cNvPr id="3567" name="Google Shape;3567;p8"/>
          <p:cNvSpPr txBox="1"/>
          <p:nvPr>
            <p:ph idx="1" type="subTitle"/>
          </p:nvPr>
        </p:nvSpPr>
        <p:spPr>
          <a:xfrm>
            <a:off x="2478024" y="3465576"/>
            <a:ext cx="4197000" cy="40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568" name="Shape 3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9" name="Google Shape;3569;p9"/>
          <p:cNvGrpSpPr/>
          <p:nvPr/>
        </p:nvGrpSpPr>
        <p:grpSpPr>
          <a:xfrm>
            <a:off x="0" y="-76200"/>
            <a:ext cx="9415324" cy="5336303"/>
            <a:chOff x="0" y="-76200"/>
            <a:chExt cx="9415324" cy="5336303"/>
          </a:xfrm>
        </p:grpSpPr>
        <p:sp>
          <p:nvSpPr>
            <p:cNvPr id="3570" name="Google Shape;3570;p9"/>
            <p:cNvSpPr/>
            <p:nvPr/>
          </p:nvSpPr>
          <p:spPr>
            <a:xfrm>
              <a:off x="8588861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9"/>
            <p:cNvSpPr/>
            <p:nvPr/>
          </p:nvSpPr>
          <p:spPr>
            <a:xfrm>
              <a:off x="8991299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9"/>
            <p:cNvSpPr/>
            <p:nvPr/>
          </p:nvSpPr>
          <p:spPr>
            <a:xfrm>
              <a:off x="8843887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9"/>
            <p:cNvSpPr/>
            <p:nvPr/>
          </p:nvSpPr>
          <p:spPr>
            <a:xfrm>
              <a:off x="8969766" y="33016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9"/>
            <p:cNvSpPr/>
            <p:nvPr/>
          </p:nvSpPr>
          <p:spPr>
            <a:xfrm>
              <a:off x="8562347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9"/>
            <p:cNvSpPr/>
            <p:nvPr/>
          </p:nvSpPr>
          <p:spPr>
            <a:xfrm>
              <a:off x="8802481" y="1100566"/>
              <a:ext cx="216163" cy="214916"/>
            </a:xfrm>
            <a:custGeom>
              <a:rect b="b" l="l" r="r" t="t"/>
              <a:pathLst>
                <a:path extrusionOk="0" h="4159" w="4166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9"/>
            <p:cNvSpPr/>
            <p:nvPr/>
          </p:nvSpPr>
          <p:spPr>
            <a:xfrm>
              <a:off x="8810783" y="391344"/>
              <a:ext cx="130860" cy="154767"/>
            </a:xfrm>
            <a:custGeom>
              <a:rect b="b" l="l" r="r" t="t"/>
              <a:pathLst>
                <a:path extrusionOk="0" h="2995" w="2522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9"/>
            <p:cNvSpPr/>
            <p:nvPr/>
          </p:nvSpPr>
          <p:spPr>
            <a:xfrm>
              <a:off x="8727971" y="201701"/>
              <a:ext cx="132521" cy="183550"/>
            </a:xfrm>
            <a:custGeom>
              <a:rect b="b" l="l" r="r" t="t"/>
              <a:pathLst>
                <a:path extrusionOk="0" h="3552" w="2554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9"/>
            <p:cNvSpPr/>
            <p:nvPr/>
          </p:nvSpPr>
          <p:spPr>
            <a:xfrm>
              <a:off x="8794231" y="793004"/>
              <a:ext cx="139162" cy="265403"/>
            </a:xfrm>
            <a:custGeom>
              <a:rect b="b" l="l" r="r" t="t"/>
              <a:pathLst>
                <a:path extrusionOk="0" h="5136" w="2682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9"/>
            <p:cNvSpPr/>
            <p:nvPr/>
          </p:nvSpPr>
          <p:spPr>
            <a:xfrm>
              <a:off x="8829826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9"/>
            <p:cNvSpPr/>
            <p:nvPr/>
          </p:nvSpPr>
          <p:spPr>
            <a:xfrm>
              <a:off x="8618644" y="1707216"/>
              <a:ext cx="125101" cy="161174"/>
            </a:xfrm>
            <a:custGeom>
              <a:rect b="b" l="l" r="r" t="t"/>
              <a:pathLst>
                <a:path extrusionOk="0" h="3119" w="2411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9"/>
            <p:cNvSpPr/>
            <p:nvPr/>
          </p:nvSpPr>
          <p:spPr>
            <a:xfrm>
              <a:off x="8348674" y="94685"/>
              <a:ext cx="198833" cy="89915"/>
            </a:xfrm>
            <a:custGeom>
              <a:rect b="b" l="l" r="r" t="t"/>
              <a:pathLst>
                <a:path extrusionOk="0" h="1740" w="3832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9"/>
            <p:cNvSpPr/>
            <p:nvPr/>
          </p:nvSpPr>
          <p:spPr>
            <a:xfrm>
              <a:off x="859379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9"/>
            <p:cNvSpPr/>
            <p:nvPr/>
          </p:nvSpPr>
          <p:spPr>
            <a:xfrm>
              <a:off x="9067470" y="789697"/>
              <a:ext cx="67973" cy="175695"/>
            </a:xfrm>
            <a:custGeom>
              <a:rect b="b" l="l" r="r" t="t"/>
              <a:pathLst>
                <a:path extrusionOk="0" h="3400" w="131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9"/>
            <p:cNvSpPr/>
            <p:nvPr/>
          </p:nvSpPr>
          <p:spPr>
            <a:xfrm>
              <a:off x="8607904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9"/>
            <p:cNvSpPr/>
            <p:nvPr/>
          </p:nvSpPr>
          <p:spPr>
            <a:xfrm>
              <a:off x="9010313" y="1860249"/>
              <a:ext cx="108549" cy="52502"/>
            </a:xfrm>
            <a:custGeom>
              <a:rect b="b" l="l" r="r" t="t"/>
              <a:pathLst>
                <a:path extrusionOk="0" h="1016" w="2092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9"/>
            <p:cNvSpPr/>
            <p:nvPr/>
          </p:nvSpPr>
          <p:spPr>
            <a:xfrm>
              <a:off x="8657560" y="1945897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9"/>
            <p:cNvSpPr/>
            <p:nvPr/>
          </p:nvSpPr>
          <p:spPr>
            <a:xfrm>
              <a:off x="7745847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9"/>
            <p:cNvSpPr/>
            <p:nvPr/>
          </p:nvSpPr>
          <p:spPr>
            <a:xfrm>
              <a:off x="7013821" y="3206375"/>
              <a:ext cx="356986" cy="409628"/>
            </a:xfrm>
            <a:custGeom>
              <a:rect b="b" l="l" r="r" t="t"/>
              <a:pathLst>
                <a:path extrusionOk="0" h="7927" w="688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9"/>
            <p:cNvSpPr/>
            <p:nvPr/>
          </p:nvSpPr>
          <p:spPr>
            <a:xfrm>
              <a:off x="7104935" y="-44059"/>
              <a:ext cx="328085" cy="224321"/>
            </a:xfrm>
            <a:custGeom>
              <a:rect b="b" l="l" r="r" t="t"/>
              <a:pathLst>
                <a:path extrusionOk="0" h="4341" w="6323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9"/>
            <p:cNvSpPr/>
            <p:nvPr/>
          </p:nvSpPr>
          <p:spPr>
            <a:xfrm>
              <a:off x="7013821" y="3835761"/>
              <a:ext cx="236088" cy="260907"/>
            </a:xfrm>
            <a:custGeom>
              <a:rect b="b" l="l" r="r" t="t"/>
              <a:pathLst>
                <a:path extrusionOk="0" h="5049" w="455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9"/>
            <p:cNvSpPr/>
            <p:nvPr/>
          </p:nvSpPr>
          <p:spPr>
            <a:xfrm>
              <a:off x="7456005" y="-44059"/>
              <a:ext cx="267532" cy="215433"/>
            </a:xfrm>
            <a:custGeom>
              <a:rect b="b" l="l" r="r" t="t"/>
              <a:pathLst>
                <a:path extrusionOk="0" h="4169" w="5156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9"/>
            <p:cNvSpPr/>
            <p:nvPr/>
          </p:nvSpPr>
          <p:spPr>
            <a:xfrm>
              <a:off x="7013821" y="2754850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9"/>
            <p:cNvSpPr/>
            <p:nvPr/>
          </p:nvSpPr>
          <p:spPr>
            <a:xfrm>
              <a:off x="8045600" y="4980593"/>
              <a:ext cx="271683" cy="160916"/>
            </a:xfrm>
            <a:custGeom>
              <a:rect b="b" l="l" r="r" t="t"/>
              <a:pathLst>
                <a:path extrusionOk="0" h="3114" w="5236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9"/>
            <p:cNvSpPr/>
            <p:nvPr/>
          </p:nvSpPr>
          <p:spPr>
            <a:xfrm>
              <a:off x="7013821" y="4741602"/>
              <a:ext cx="135893" cy="161588"/>
            </a:xfrm>
            <a:custGeom>
              <a:rect b="b" l="l" r="r" t="t"/>
              <a:pathLst>
                <a:path extrusionOk="0" h="3127" w="2619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9"/>
            <p:cNvSpPr/>
            <p:nvPr/>
          </p:nvSpPr>
          <p:spPr>
            <a:xfrm>
              <a:off x="8019138" y="-44059"/>
              <a:ext cx="197951" cy="92912"/>
            </a:xfrm>
            <a:custGeom>
              <a:rect b="b" l="l" r="r" t="t"/>
              <a:pathLst>
                <a:path extrusionOk="0" h="1798" w="3815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9"/>
            <p:cNvSpPr/>
            <p:nvPr/>
          </p:nvSpPr>
          <p:spPr>
            <a:xfrm>
              <a:off x="7013821" y="5027358"/>
              <a:ext cx="91166" cy="114150"/>
            </a:xfrm>
            <a:custGeom>
              <a:rect b="b" l="l" r="r" t="t"/>
              <a:pathLst>
                <a:path extrusionOk="0" h="2209" w="1757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9"/>
            <p:cNvSpPr/>
            <p:nvPr/>
          </p:nvSpPr>
          <p:spPr>
            <a:xfrm>
              <a:off x="9010353" y="4948347"/>
              <a:ext cx="115138" cy="92395"/>
            </a:xfrm>
            <a:custGeom>
              <a:rect b="b" l="l" r="r" t="t"/>
              <a:pathLst>
                <a:path extrusionOk="0" h="1788" w="2219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9"/>
            <p:cNvSpPr/>
            <p:nvPr/>
          </p:nvSpPr>
          <p:spPr>
            <a:xfrm>
              <a:off x="841161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9"/>
            <p:cNvSpPr/>
            <p:nvPr/>
          </p:nvSpPr>
          <p:spPr>
            <a:xfrm>
              <a:off x="8902676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9"/>
            <p:cNvSpPr/>
            <p:nvPr/>
          </p:nvSpPr>
          <p:spPr>
            <a:xfrm>
              <a:off x="7440283" y="3445417"/>
              <a:ext cx="507667" cy="539022"/>
            </a:xfrm>
            <a:custGeom>
              <a:rect b="b" l="l" r="r" t="t"/>
              <a:pathLst>
                <a:path extrusionOk="0" h="10431" w="9784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9"/>
            <p:cNvSpPr/>
            <p:nvPr/>
          </p:nvSpPr>
          <p:spPr>
            <a:xfrm>
              <a:off x="8100290" y="4252665"/>
              <a:ext cx="353613" cy="540882"/>
            </a:xfrm>
            <a:custGeom>
              <a:rect b="b" l="l" r="r" t="t"/>
              <a:pathLst>
                <a:path extrusionOk="0" h="10467" w="6815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9"/>
            <p:cNvSpPr/>
            <p:nvPr/>
          </p:nvSpPr>
          <p:spPr>
            <a:xfrm>
              <a:off x="8769377" y="3494818"/>
              <a:ext cx="371048" cy="368339"/>
            </a:xfrm>
            <a:custGeom>
              <a:rect b="b" l="l" r="r" t="t"/>
              <a:pathLst>
                <a:path extrusionOk="0" h="7128" w="7151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9"/>
            <p:cNvSpPr/>
            <p:nvPr/>
          </p:nvSpPr>
          <p:spPr>
            <a:xfrm>
              <a:off x="8773528" y="2807608"/>
              <a:ext cx="312207" cy="385444"/>
            </a:xfrm>
            <a:custGeom>
              <a:rect b="b" l="l" r="r" t="t"/>
              <a:pathLst>
                <a:path extrusionOk="0" h="7459" w="6017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9"/>
            <p:cNvSpPr/>
            <p:nvPr/>
          </p:nvSpPr>
          <p:spPr>
            <a:xfrm>
              <a:off x="8187201" y="2780635"/>
              <a:ext cx="328811" cy="443527"/>
            </a:xfrm>
            <a:custGeom>
              <a:rect b="b" l="l" r="r" t="t"/>
              <a:pathLst>
                <a:path extrusionOk="0" h="8583" w="6337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9"/>
            <p:cNvSpPr/>
            <p:nvPr/>
          </p:nvSpPr>
          <p:spPr>
            <a:xfrm>
              <a:off x="7674658" y="3214539"/>
              <a:ext cx="298146" cy="398156"/>
            </a:xfrm>
            <a:custGeom>
              <a:rect b="b" l="l" r="r" t="t"/>
              <a:pathLst>
                <a:path extrusionOk="0" h="7705" w="5746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9"/>
            <p:cNvSpPr/>
            <p:nvPr/>
          </p:nvSpPr>
          <p:spPr>
            <a:xfrm>
              <a:off x="7974411" y="3468826"/>
              <a:ext cx="440577" cy="388699"/>
            </a:xfrm>
            <a:custGeom>
              <a:rect b="b" l="l" r="r" t="t"/>
              <a:pathLst>
                <a:path extrusionOk="0" h="7522" w="8491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9"/>
            <p:cNvSpPr/>
            <p:nvPr/>
          </p:nvSpPr>
          <p:spPr>
            <a:xfrm>
              <a:off x="8419916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9"/>
            <p:cNvSpPr/>
            <p:nvPr/>
          </p:nvSpPr>
          <p:spPr>
            <a:xfrm>
              <a:off x="7380664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9"/>
            <p:cNvSpPr/>
            <p:nvPr/>
          </p:nvSpPr>
          <p:spPr>
            <a:xfrm>
              <a:off x="8463813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9"/>
            <p:cNvSpPr/>
            <p:nvPr/>
          </p:nvSpPr>
          <p:spPr>
            <a:xfrm>
              <a:off x="7200148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9"/>
            <p:cNvSpPr/>
            <p:nvPr/>
          </p:nvSpPr>
          <p:spPr>
            <a:xfrm>
              <a:off x="7788084" y="122486"/>
              <a:ext cx="454690" cy="219412"/>
            </a:xfrm>
            <a:custGeom>
              <a:rect b="b" l="l" r="r" t="t"/>
              <a:pathLst>
                <a:path extrusionOk="0" h="4246" w="8763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9"/>
            <p:cNvSpPr/>
            <p:nvPr/>
          </p:nvSpPr>
          <p:spPr>
            <a:xfrm>
              <a:off x="8132564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9"/>
            <p:cNvSpPr/>
            <p:nvPr/>
          </p:nvSpPr>
          <p:spPr>
            <a:xfrm>
              <a:off x="8782545" y="1922121"/>
              <a:ext cx="274174" cy="309637"/>
            </a:xfrm>
            <a:custGeom>
              <a:rect b="b" l="l" r="r" t="t"/>
              <a:pathLst>
                <a:path extrusionOk="0" h="5992" w="5284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9"/>
            <p:cNvSpPr/>
            <p:nvPr/>
          </p:nvSpPr>
          <p:spPr>
            <a:xfrm>
              <a:off x="7865915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9"/>
            <p:cNvSpPr/>
            <p:nvPr/>
          </p:nvSpPr>
          <p:spPr>
            <a:xfrm>
              <a:off x="855238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9"/>
            <p:cNvSpPr/>
            <p:nvPr/>
          </p:nvSpPr>
          <p:spPr>
            <a:xfrm>
              <a:off x="8243810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9"/>
            <p:cNvSpPr/>
            <p:nvPr/>
          </p:nvSpPr>
          <p:spPr>
            <a:xfrm>
              <a:off x="7352541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9"/>
            <p:cNvSpPr/>
            <p:nvPr/>
          </p:nvSpPr>
          <p:spPr>
            <a:xfrm>
              <a:off x="7386891" y="2870805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9"/>
            <p:cNvSpPr/>
            <p:nvPr/>
          </p:nvSpPr>
          <p:spPr>
            <a:xfrm>
              <a:off x="8742863" y="4217785"/>
              <a:ext cx="271683" cy="285039"/>
            </a:xfrm>
            <a:custGeom>
              <a:rect b="b" l="l" r="r" t="t"/>
              <a:pathLst>
                <a:path extrusionOk="0" h="5516" w="5236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9"/>
            <p:cNvSpPr/>
            <p:nvPr/>
          </p:nvSpPr>
          <p:spPr>
            <a:xfrm>
              <a:off x="7937986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9"/>
            <p:cNvSpPr/>
            <p:nvPr/>
          </p:nvSpPr>
          <p:spPr>
            <a:xfrm>
              <a:off x="8567328" y="3384391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9"/>
            <p:cNvSpPr/>
            <p:nvPr/>
          </p:nvSpPr>
          <p:spPr>
            <a:xfrm>
              <a:off x="7591015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9"/>
            <p:cNvSpPr/>
            <p:nvPr/>
          </p:nvSpPr>
          <p:spPr>
            <a:xfrm>
              <a:off x="8682414" y="4839058"/>
              <a:ext cx="300636" cy="237808"/>
            </a:xfrm>
            <a:custGeom>
              <a:rect b="b" l="l" r="r" t="t"/>
              <a:pathLst>
                <a:path extrusionOk="0" h="4602" w="5794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9"/>
            <p:cNvSpPr/>
            <p:nvPr/>
          </p:nvSpPr>
          <p:spPr>
            <a:xfrm>
              <a:off x="8853850" y="3918749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9"/>
            <p:cNvSpPr/>
            <p:nvPr/>
          </p:nvSpPr>
          <p:spPr>
            <a:xfrm>
              <a:off x="7318555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9"/>
            <p:cNvSpPr/>
            <p:nvPr/>
          </p:nvSpPr>
          <p:spPr>
            <a:xfrm>
              <a:off x="7724314" y="-6957"/>
              <a:ext cx="188040" cy="132650"/>
            </a:xfrm>
            <a:custGeom>
              <a:rect b="b" l="l" r="r" t="t"/>
              <a:pathLst>
                <a:path extrusionOk="0" h="2567" w="3624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9"/>
            <p:cNvSpPr/>
            <p:nvPr/>
          </p:nvSpPr>
          <p:spPr>
            <a:xfrm>
              <a:off x="8892765" y="3278046"/>
              <a:ext cx="195460" cy="161123"/>
            </a:xfrm>
            <a:custGeom>
              <a:rect b="b" l="l" r="r" t="t"/>
              <a:pathLst>
                <a:path extrusionOk="0" h="3118" w="3767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9"/>
            <p:cNvSpPr/>
            <p:nvPr/>
          </p:nvSpPr>
          <p:spPr>
            <a:xfrm>
              <a:off x="7571143" y="4027367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9"/>
            <p:cNvSpPr/>
            <p:nvPr/>
          </p:nvSpPr>
          <p:spPr>
            <a:xfrm>
              <a:off x="8452190" y="3306570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9"/>
            <p:cNvSpPr/>
            <p:nvPr/>
          </p:nvSpPr>
          <p:spPr>
            <a:xfrm>
              <a:off x="7812938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9"/>
            <p:cNvSpPr/>
            <p:nvPr/>
          </p:nvSpPr>
          <p:spPr>
            <a:xfrm>
              <a:off x="7466797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9"/>
            <p:cNvSpPr/>
            <p:nvPr/>
          </p:nvSpPr>
          <p:spPr>
            <a:xfrm>
              <a:off x="9007851" y="4295347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9"/>
            <p:cNvSpPr/>
            <p:nvPr/>
          </p:nvSpPr>
          <p:spPr>
            <a:xfrm>
              <a:off x="8798330" y="4069378"/>
              <a:ext cx="127591" cy="112238"/>
            </a:xfrm>
            <a:custGeom>
              <a:rect b="b" l="l" r="r" t="t"/>
              <a:pathLst>
                <a:path extrusionOk="0" h="2172" w="2459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9"/>
            <p:cNvSpPr/>
            <p:nvPr/>
          </p:nvSpPr>
          <p:spPr>
            <a:xfrm>
              <a:off x="8001859" y="3489754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9"/>
            <p:cNvSpPr/>
            <p:nvPr/>
          </p:nvSpPr>
          <p:spPr>
            <a:xfrm>
              <a:off x="8436468" y="4202179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9"/>
            <p:cNvSpPr/>
            <p:nvPr/>
          </p:nvSpPr>
          <p:spPr>
            <a:xfrm>
              <a:off x="8262593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9"/>
            <p:cNvSpPr/>
            <p:nvPr/>
          </p:nvSpPr>
          <p:spPr>
            <a:xfrm>
              <a:off x="8320552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9"/>
            <p:cNvSpPr/>
            <p:nvPr/>
          </p:nvSpPr>
          <p:spPr>
            <a:xfrm>
              <a:off x="8248480" y="1403219"/>
              <a:ext cx="191361" cy="256773"/>
            </a:xfrm>
            <a:custGeom>
              <a:rect b="b" l="l" r="r" t="t"/>
              <a:pathLst>
                <a:path extrusionOk="0" h="4969" w="3688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9"/>
            <p:cNvSpPr/>
            <p:nvPr/>
          </p:nvSpPr>
          <p:spPr>
            <a:xfrm>
              <a:off x="7395634" y="4415799"/>
              <a:ext cx="109275" cy="112341"/>
            </a:xfrm>
            <a:custGeom>
              <a:rect b="b" l="l" r="r" t="t"/>
              <a:pathLst>
                <a:path extrusionOk="0" h="2174" w="2106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9"/>
            <p:cNvSpPr/>
            <p:nvPr/>
          </p:nvSpPr>
          <p:spPr>
            <a:xfrm>
              <a:off x="7719385" y="2777948"/>
              <a:ext cx="91945" cy="88313"/>
            </a:xfrm>
            <a:custGeom>
              <a:rect b="b" l="l" r="r" t="t"/>
              <a:pathLst>
                <a:path extrusionOk="0" h="1709" w="1772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9"/>
            <p:cNvSpPr/>
            <p:nvPr/>
          </p:nvSpPr>
          <p:spPr>
            <a:xfrm>
              <a:off x="7699460" y="4349811"/>
              <a:ext cx="121780" cy="81543"/>
            </a:xfrm>
            <a:custGeom>
              <a:rect b="b" l="l" r="r" t="t"/>
              <a:pathLst>
                <a:path extrusionOk="0" h="1578" w="2347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9"/>
            <p:cNvSpPr/>
            <p:nvPr/>
          </p:nvSpPr>
          <p:spPr>
            <a:xfrm>
              <a:off x="7228323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9"/>
            <p:cNvSpPr/>
            <p:nvPr/>
          </p:nvSpPr>
          <p:spPr>
            <a:xfrm>
              <a:off x="7544628" y="4911402"/>
              <a:ext cx="101907" cy="57773"/>
            </a:xfrm>
            <a:custGeom>
              <a:rect b="b" l="l" r="r" t="t"/>
              <a:pathLst>
                <a:path extrusionOk="0" h="1118" w="1964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9"/>
            <p:cNvSpPr/>
            <p:nvPr/>
          </p:nvSpPr>
          <p:spPr>
            <a:xfrm>
              <a:off x="8605413" y="4757156"/>
              <a:ext cx="48048" cy="112238"/>
            </a:xfrm>
            <a:custGeom>
              <a:rect b="b" l="l" r="r" t="t"/>
              <a:pathLst>
                <a:path extrusionOk="0" h="2172" w="926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9"/>
            <p:cNvSpPr/>
            <p:nvPr/>
          </p:nvSpPr>
          <p:spPr>
            <a:xfrm>
              <a:off x="7099123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9"/>
            <p:cNvSpPr/>
            <p:nvPr/>
          </p:nvSpPr>
          <p:spPr>
            <a:xfrm>
              <a:off x="7786423" y="2264001"/>
              <a:ext cx="450539" cy="438979"/>
            </a:xfrm>
            <a:custGeom>
              <a:rect b="b" l="l" r="r" t="t"/>
              <a:pathLst>
                <a:path extrusionOk="0" h="8495" w="8683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9"/>
            <p:cNvSpPr/>
            <p:nvPr/>
          </p:nvSpPr>
          <p:spPr>
            <a:xfrm>
              <a:off x="7023783" y="1397225"/>
              <a:ext cx="236866" cy="260907"/>
            </a:xfrm>
            <a:custGeom>
              <a:rect b="b" l="l" r="r" t="t"/>
              <a:pathLst>
                <a:path extrusionOk="0" h="5049" w="4565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9"/>
            <p:cNvSpPr/>
            <p:nvPr/>
          </p:nvSpPr>
          <p:spPr>
            <a:xfrm>
              <a:off x="7023783" y="316314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9"/>
            <p:cNvSpPr/>
            <p:nvPr/>
          </p:nvSpPr>
          <p:spPr>
            <a:xfrm>
              <a:off x="8055563" y="2542005"/>
              <a:ext cx="271683" cy="160968"/>
            </a:xfrm>
            <a:custGeom>
              <a:rect b="b" l="l" r="r" t="t"/>
              <a:pathLst>
                <a:path extrusionOk="0" h="3115" w="5236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9"/>
            <p:cNvSpPr/>
            <p:nvPr/>
          </p:nvSpPr>
          <p:spPr>
            <a:xfrm>
              <a:off x="7023783" y="2588822"/>
              <a:ext cx="91945" cy="114150"/>
            </a:xfrm>
            <a:custGeom>
              <a:rect b="b" l="l" r="r" t="t"/>
              <a:pathLst>
                <a:path extrusionOk="0" h="2209" w="1772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9"/>
            <p:cNvSpPr/>
            <p:nvPr/>
          </p:nvSpPr>
          <p:spPr>
            <a:xfrm>
              <a:off x="7451075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9"/>
            <p:cNvSpPr/>
            <p:nvPr/>
          </p:nvSpPr>
          <p:spPr>
            <a:xfrm>
              <a:off x="8141696" y="1730883"/>
              <a:ext cx="353613" cy="541606"/>
            </a:xfrm>
            <a:custGeom>
              <a:rect b="b" l="l" r="r" t="t"/>
              <a:pathLst>
                <a:path extrusionOk="0" h="10481" w="6815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9"/>
            <p:cNvSpPr/>
            <p:nvPr/>
          </p:nvSpPr>
          <p:spPr>
            <a:xfrm>
              <a:off x="7684568" y="775952"/>
              <a:ext cx="298197" cy="398208"/>
            </a:xfrm>
            <a:custGeom>
              <a:rect b="b" l="l" r="r" t="t"/>
              <a:pathLst>
                <a:path extrusionOk="0" h="7706" w="5747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9"/>
            <p:cNvSpPr/>
            <p:nvPr/>
          </p:nvSpPr>
          <p:spPr>
            <a:xfrm>
              <a:off x="8077926" y="1019593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9"/>
            <p:cNvSpPr/>
            <p:nvPr/>
          </p:nvSpPr>
          <p:spPr>
            <a:xfrm>
              <a:off x="7210941" y="552618"/>
              <a:ext cx="307226" cy="386012"/>
            </a:xfrm>
            <a:custGeom>
              <a:rect b="b" l="l" r="r" t="t"/>
              <a:pathLst>
                <a:path extrusionOk="0" h="7470" w="5921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9"/>
            <p:cNvSpPr/>
            <p:nvPr/>
          </p:nvSpPr>
          <p:spPr>
            <a:xfrm>
              <a:off x="7876707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9"/>
            <p:cNvSpPr/>
            <p:nvPr/>
          </p:nvSpPr>
          <p:spPr>
            <a:xfrm>
              <a:off x="7362452" y="2152954"/>
              <a:ext cx="298976" cy="261217"/>
            </a:xfrm>
            <a:custGeom>
              <a:rect b="b" l="l" r="r" t="t"/>
              <a:pathLst>
                <a:path extrusionOk="0" h="5055" w="5762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9"/>
            <p:cNvSpPr/>
            <p:nvPr/>
          </p:nvSpPr>
          <p:spPr>
            <a:xfrm>
              <a:off x="7564501" y="469578"/>
              <a:ext cx="366066" cy="234398"/>
            </a:xfrm>
            <a:custGeom>
              <a:rect b="b" l="l" r="r" t="t"/>
              <a:pathLst>
                <a:path extrusionOk="0" h="4536" w="7055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9"/>
            <p:cNvSpPr/>
            <p:nvPr/>
          </p:nvSpPr>
          <p:spPr>
            <a:xfrm>
              <a:off x="7947897" y="470405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9"/>
            <p:cNvSpPr/>
            <p:nvPr/>
          </p:nvSpPr>
          <p:spPr>
            <a:xfrm>
              <a:off x="7622459" y="1783564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9"/>
            <p:cNvSpPr/>
            <p:nvPr/>
          </p:nvSpPr>
          <p:spPr>
            <a:xfrm>
              <a:off x="7613379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9"/>
            <p:cNvSpPr/>
            <p:nvPr/>
          </p:nvSpPr>
          <p:spPr>
            <a:xfrm>
              <a:off x="782284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9"/>
            <p:cNvSpPr/>
            <p:nvPr/>
          </p:nvSpPr>
          <p:spPr>
            <a:xfrm>
              <a:off x="7078005" y="837340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9"/>
            <p:cNvSpPr/>
            <p:nvPr/>
          </p:nvSpPr>
          <p:spPr>
            <a:xfrm>
              <a:off x="7476708" y="2502527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9"/>
            <p:cNvSpPr/>
            <p:nvPr/>
          </p:nvSpPr>
          <p:spPr>
            <a:xfrm>
              <a:off x="8012652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9"/>
            <p:cNvSpPr/>
            <p:nvPr/>
          </p:nvSpPr>
          <p:spPr>
            <a:xfrm>
              <a:off x="7197813" y="1722847"/>
              <a:ext cx="76742" cy="136060"/>
            </a:xfrm>
            <a:custGeom>
              <a:rect b="b" l="l" r="r" t="t"/>
              <a:pathLst>
                <a:path extrusionOk="0" h="2633" w="1479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9"/>
            <p:cNvSpPr/>
            <p:nvPr/>
          </p:nvSpPr>
          <p:spPr>
            <a:xfrm>
              <a:off x="725395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9"/>
            <p:cNvSpPr/>
            <p:nvPr/>
          </p:nvSpPr>
          <p:spPr>
            <a:xfrm>
              <a:off x="7555421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9"/>
            <p:cNvSpPr/>
            <p:nvPr/>
          </p:nvSpPr>
          <p:spPr>
            <a:xfrm>
              <a:off x="7124808" y="2180909"/>
              <a:ext cx="61435" cy="73275"/>
            </a:xfrm>
            <a:custGeom>
              <a:rect b="b" l="l" r="r" t="t"/>
              <a:pathLst>
                <a:path extrusionOk="0" h="1418" w="1184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9"/>
            <p:cNvSpPr/>
            <p:nvPr/>
          </p:nvSpPr>
          <p:spPr>
            <a:xfrm>
              <a:off x="6632085" y="-75373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9"/>
            <p:cNvSpPr/>
            <p:nvPr/>
          </p:nvSpPr>
          <p:spPr>
            <a:xfrm>
              <a:off x="4551921" y="-75373"/>
              <a:ext cx="333792" cy="325604"/>
            </a:xfrm>
            <a:custGeom>
              <a:rect b="b" l="l" r="r" t="t"/>
              <a:pathLst>
                <a:path extrusionOk="0" h="6301" w="6433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9"/>
            <p:cNvSpPr/>
            <p:nvPr/>
          </p:nvSpPr>
          <p:spPr>
            <a:xfrm>
              <a:off x="1575819" y="-44059"/>
              <a:ext cx="327047" cy="224321"/>
            </a:xfrm>
            <a:custGeom>
              <a:rect b="b" l="l" r="r" t="t"/>
              <a:pathLst>
                <a:path extrusionOk="0" h="4341" w="6303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9"/>
            <p:cNvSpPr/>
            <p:nvPr/>
          </p:nvSpPr>
          <p:spPr>
            <a:xfrm>
              <a:off x="1978257" y="-54807"/>
              <a:ext cx="267532" cy="216260"/>
            </a:xfrm>
            <a:custGeom>
              <a:rect b="b" l="l" r="r" t="t"/>
              <a:pathLst>
                <a:path extrusionOk="0" h="4185" w="5156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9"/>
            <p:cNvSpPr/>
            <p:nvPr/>
          </p:nvSpPr>
          <p:spPr>
            <a:xfrm>
              <a:off x="6510358" y="-75373"/>
              <a:ext cx="271683" cy="161019"/>
            </a:xfrm>
            <a:custGeom>
              <a:rect b="b" l="l" r="r" t="t"/>
              <a:pathLst>
                <a:path extrusionOk="0" h="3116" w="5236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9"/>
            <p:cNvSpPr/>
            <p:nvPr/>
          </p:nvSpPr>
          <p:spPr>
            <a:xfrm>
              <a:off x="7317725" y="-76200"/>
              <a:ext cx="389260" cy="172491"/>
            </a:xfrm>
            <a:custGeom>
              <a:rect b="b" l="l" r="r" t="t"/>
              <a:pathLst>
                <a:path extrusionOk="0" h="3338" w="7502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9"/>
            <p:cNvSpPr/>
            <p:nvPr/>
          </p:nvSpPr>
          <p:spPr>
            <a:xfrm>
              <a:off x="3681615" y="-75373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9"/>
            <p:cNvSpPr/>
            <p:nvPr/>
          </p:nvSpPr>
          <p:spPr>
            <a:xfrm>
              <a:off x="7677979" y="16294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9"/>
            <p:cNvSpPr/>
            <p:nvPr/>
          </p:nvSpPr>
          <p:spPr>
            <a:xfrm>
              <a:off x="2582745" y="-34189"/>
              <a:ext cx="198003" cy="93428"/>
            </a:xfrm>
            <a:custGeom>
              <a:rect b="b" l="l" r="r" t="t"/>
              <a:pathLst>
                <a:path extrusionOk="0" h="1808" w="3816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9"/>
            <p:cNvSpPr/>
            <p:nvPr/>
          </p:nvSpPr>
          <p:spPr>
            <a:xfrm>
              <a:off x="5406506" y="-75373"/>
              <a:ext cx="135893" cy="99009"/>
            </a:xfrm>
            <a:custGeom>
              <a:rect b="b" l="l" r="r" t="t"/>
              <a:pathLst>
                <a:path extrusionOk="0" h="1916" w="2619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9"/>
            <p:cNvSpPr/>
            <p:nvPr/>
          </p:nvSpPr>
          <p:spPr>
            <a:xfrm>
              <a:off x="7721823" y="-75373"/>
              <a:ext cx="91997" cy="114667"/>
            </a:xfrm>
            <a:custGeom>
              <a:rect b="b" l="l" r="r" t="t"/>
              <a:pathLst>
                <a:path extrusionOk="0" h="2219" w="1773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9"/>
            <p:cNvSpPr/>
            <p:nvPr/>
          </p:nvSpPr>
          <p:spPr>
            <a:xfrm>
              <a:off x="5187905" y="-75373"/>
              <a:ext cx="114308" cy="91568"/>
            </a:xfrm>
            <a:custGeom>
              <a:rect b="b" l="l" r="r" t="t"/>
              <a:pathLst>
                <a:path extrusionOk="0" h="1772" w="2203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9"/>
            <p:cNvSpPr/>
            <p:nvPr/>
          </p:nvSpPr>
          <p:spPr>
            <a:xfrm>
              <a:off x="3801682" y="-44059"/>
              <a:ext cx="116851" cy="48833"/>
            </a:xfrm>
            <a:custGeom>
              <a:rect b="b" l="l" r="r" t="t"/>
              <a:pathLst>
                <a:path extrusionOk="0" h="945" w="2252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9"/>
            <p:cNvSpPr/>
            <p:nvPr/>
          </p:nvSpPr>
          <p:spPr>
            <a:xfrm>
              <a:off x="4404561" y="-75373"/>
              <a:ext cx="86133" cy="78391"/>
            </a:xfrm>
            <a:custGeom>
              <a:rect b="b" l="l" r="r" t="t"/>
              <a:pathLst>
                <a:path extrusionOk="0" h="1517" w="166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9"/>
            <p:cNvSpPr/>
            <p:nvPr/>
          </p:nvSpPr>
          <p:spPr>
            <a:xfrm>
              <a:off x="3270927" y="-44059"/>
              <a:ext cx="82812" cy="47903"/>
            </a:xfrm>
            <a:custGeom>
              <a:rect b="b" l="l" r="r" t="t"/>
              <a:pathLst>
                <a:path extrusionOk="0" h="927" w="1596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9"/>
            <p:cNvSpPr/>
            <p:nvPr/>
          </p:nvSpPr>
          <p:spPr>
            <a:xfrm>
              <a:off x="4367306" y="2598898"/>
              <a:ext cx="118459" cy="155232"/>
            </a:xfrm>
            <a:custGeom>
              <a:rect b="b" l="l" r="r" t="t"/>
              <a:pathLst>
                <a:path extrusionOk="0" h="3004" w="2283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9"/>
            <p:cNvSpPr/>
            <p:nvPr/>
          </p:nvSpPr>
          <p:spPr>
            <a:xfrm>
              <a:off x="3649341" y="1917321"/>
              <a:ext cx="650929" cy="443423"/>
            </a:xfrm>
            <a:custGeom>
              <a:rect b="b" l="l" r="r" t="t"/>
              <a:pathLst>
                <a:path extrusionOk="0" h="8581" w="12545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9"/>
            <p:cNvSpPr/>
            <p:nvPr/>
          </p:nvSpPr>
          <p:spPr>
            <a:xfrm>
              <a:off x="3574001" y="361838"/>
              <a:ext cx="433105" cy="663042"/>
            </a:xfrm>
            <a:custGeom>
              <a:rect b="b" l="l" r="r" t="t"/>
              <a:pathLst>
                <a:path extrusionOk="0" h="12831" w="8347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9"/>
            <p:cNvSpPr/>
            <p:nvPr/>
          </p:nvSpPr>
          <p:spPr>
            <a:xfrm>
              <a:off x="5412318" y="143930"/>
              <a:ext cx="511818" cy="469312"/>
            </a:xfrm>
            <a:custGeom>
              <a:rect b="b" l="l" r="r" t="t"/>
              <a:pathLst>
                <a:path extrusionOk="0" h="9082" w="9864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9"/>
            <p:cNvSpPr/>
            <p:nvPr/>
          </p:nvSpPr>
          <p:spPr>
            <a:xfrm>
              <a:off x="6879692" y="1081705"/>
              <a:ext cx="507667" cy="539384"/>
            </a:xfrm>
            <a:custGeom>
              <a:rect b="b" l="l" r="r" t="t"/>
              <a:pathLst>
                <a:path extrusionOk="0" h="10438" w="9784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9"/>
            <p:cNvSpPr/>
            <p:nvPr/>
          </p:nvSpPr>
          <p:spPr>
            <a:xfrm>
              <a:off x="6425055" y="272598"/>
              <a:ext cx="353665" cy="540831"/>
            </a:xfrm>
            <a:custGeom>
              <a:rect b="b" l="l" r="r" t="t"/>
              <a:pathLst>
                <a:path extrusionOk="0" h="10466" w="6816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9"/>
            <p:cNvSpPr/>
            <p:nvPr/>
          </p:nvSpPr>
          <p:spPr>
            <a:xfrm>
              <a:off x="5178824" y="844264"/>
              <a:ext cx="446388" cy="346274"/>
            </a:xfrm>
            <a:custGeom>
              <a:rect b="b" l="l" r="r" t="t"/>
              <a:pathLst>
                <a:path extrusionOk="0" h="6701" w="8603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9"/>
            <p:cNvSpPr/>
            <p:nvPr/>
          </p:nvSpPr>
          <p:spPr>
            <a:xfrm>
              <a:off x="3459693" y="1451276"/>
              <a:ext cx="428228" cy="394487"/>
            </a:xfrm>
            <a:custGeom>
              <a:rect b="b" l="l" r="r" t="t"/>
              <a:pathLst>
                <a:path extrusionOk="0" h="7634" w="8253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9"/>
            <p:cNvSpPr/>
            <p:nvPr/>
          </p:nvSpPr>
          <p:spPr>
            <a:xfrm>
              <a:off x="2969461" y="890667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9"/>
            <p:cNvSpPr/>
            <p:nvPr/>
          </p:nvSpPr>
          <p:spPr>
            <a:xfrm>
              <a:off x="3073807" y="358170"/>
              <a:ext cx="385109" cy="381775"/>
            </a:xfrm>
            <a:custGeom>
              <a:rect b="b" l="l" r="r" t="t"/>
              <a:pathLst>
                <a:path extrusionOk="0" h="7388" w="7422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9"/>
            <p:cNvSpPr/>
            <p:nvPr/>
          </p:nvSpPr>
          <p:spPr>
            <a:xfrm>
              <a:off x="5687269" y="1202725"/>
              <a:ext cx="370165" cy="368598"/>
            </a:xfrm>
            <a:custGeom>
              <a:rect b="b" l="l" r="r" t="t"/>
              <a:pathLst>
                <a:path extrusionOk="0" h="7133" w="7134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9"/>
            <p:cNvSpPr/>
            <p:nvPr/>
          </p:nvSpPr>
          <p:spPr>
            <a:xfrm>
              <a:off x="5772519" y="1965688"/>
              <a:ext cx="312259" cy="386012"/>
            </a:xfrm>
            <a:custGeom>
              <a:rect b="b" l="l" r="r" t="t"/>
              <a:pathLst>
                <a:path extrusionOk="0" h="7470" w="6018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9"/>
            <p:cNvSpPr/>
            <p:nvPr/>
          </p:nvSpPr>
          <p:spPr>
            <a:xfrm>
              <a:off x="1830845" y="1302611"/>
              <a:ext cx="395071" cy="356454"/>
            </a:xfrm>
            <a:custGeom>
              <a:rect b="b" l="l" r="r" t="t"/>
              <a:pathLst>
                <a:path extrusionOk="0" h="6898" w="7614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9"/>
            <p:cNvSpPr/>
            <p:nvPr/>
          </p:nvSpPr>
          <p:spPr>
            <a:xfrm>
              <a:off x="4350702" y="267844"/>
              <a:ext cx="539163" cy="258375"/>
            </a:xfrm>
            <a:custGeom>
              <a:rect b="b" l="l" r="r" t="t"/>
              <a:pathLst>
                <a:path extrusionOk="0" h="5000" w="10391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9"/>
            <p:cNvSpPr/>
            <p:nvPr/>
          </p:nvSpPr>
          <p:spPr>
            <a:xfrm>
              <a:off x="3858862" y="-61835"/>
              <a:ext cx="407421" cy="389009"/>
            </a:xfrm>
            <a:custGeom>
              <a:rect b="b" l="l" r="r" t="t"/>
              <a:pathLst>
                <a:path extrusionOk="0" h="7528" w="7852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9"/>
            <p:cNvSpPr/>
            <p:nvPr/>
          </p:nvSpPr>
          <p:spPr>
            <a:xfrm>
              <a:off x="1956724" y="330524"/>
              <a:ext cx="371878" cy="365704"/>
            </a:xfrm>
            <a:custGeom>
              <a:rect b="b" l="l" r="r" t="t"/>
              <a:pathLst>
                <a:path extrusionOk="0" h="7077" w="7167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9"/>
            <p:cNvSpPr/>
            <p:nvPr/>
          </p:nvSpPr>
          <p:spPr>
            <a:xfrm>
              <a:off x="6311629" y="1841981"/>
              <a:ext cx="328811" cy="443630"/>
            </a:xfrm>
            <a:custGeom>
              <a:rect b="b" l="l" r="r" t="t"/>
              <a:pathLst>
                <a:path extrusionOk="0" h="8585" w="6337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9"/>
            <p:cNvSpPr/>
            <p:nvPr/>
          </p:nvSpPr>
          <p:spPr>
            <a:xfrm>
              <a:off x="6854838" y="1453188"/>
              <a:ext cx="298146" cy="398414"/>
            </a:xfrm>
            <a:custGeom>
              <a:rect b="b" l="l" r="r" t="t"/>
              <a:pathLst>
                <a:path extrusionOk="0" h="7710" w="5746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9"/>
            <p:cNvSpPr/>
            <p:nvPr/>
          </p:nvSpPr>
          <p:spPr>
            <a:xfrm>
              <a:off x="2482550" y="1286127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9"/>
            <p:cNvSpPr/>
            <p:nvPr/>
          </p:nvSpPr>
          <p:spPr>
            <a:xfrm>
              <a:off x="6411824" y="1208616"/>
              <a:ext cx="441407" cy="388648"/>
            </a:xfrm>
            <a:custGeom>
              <a:rect b="b" l="l" r="r" t="t"/>
              <a:pathLst>
                <a:path extrusionOk="0" h="7521" w="8507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9"/>
            <p:cNvSpPr/>
            <p:nvPr/>
          </p:nvSpPr>
          <p:spPr>
            <a:xfrm>
              <a:off x="2118197" y="986264"/>
              <a:ext cx="438968" cy="274343"/>
            </a:xfrm>
            <a:custGeom>
              <a:rect b="b" l="l" r="r" t="t"/>
              <a:pathLst>
                <a:path extrusionOk="0" h="5309" w="846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9"/>
            <p:cNvSpPr/>
            <p:nvPr/>
          </p:nvSpPr>
          <p:spPr>
            <a:xfrm>
              <a:off x="6063192" y="33383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9"/>
            <p:cNvSpPr/>
            <p:nvPr/>
          </p:nvSpPr>
          <p:spPr>
            <a:xfrm>
              <a:off x="6147665" y="87619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9"/>
            <p:cNvSpPr/>
            <p:nvPr/>
          </p:nvSpPr>
          <p:spPr>
            <a:xfrm>
              <a:off x="7319385" y="1688975"/>
              <a:ext cx="307278" cy="385961"/>
            </a:xfrm>
            <a:custGeom>
              <a:rect b="b" l="l" r="r" t="t"/>
              <a:pathLst>
                <a:path extrusionOk="0" h="7469" w="5922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9"/>
            <p:cNvSpPr/>
            <p:nvPr/>
          </p:nvSpPr>
          <p:spPr>
            <a:xfrm>
              <a:off x="4483223" y="1885645"/>
              <a:ext cx="345363" cy="293927"/>
            </a:xfrm>
            <a:custGeom>
              <a:rect b="b" l="l" r="r" t="t"/>
              <a:pathLst>
                <a:path extrusionOk="0" h="5688" w="6656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9"/>
            <p:cNvSpPr/>
            <p:nvPr/>
          </p:nvSpPr>
          <p:spPr>
            <a:xfrm>
              <a:off x="3698997" y="1065635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9"/>
            <p:cNvSpPr/>
            <p:nvPr/>
          </p:nvSpPr>
          <p:spPr>
            <a:xfrm>
              <a:off x="2504914" y="471335"/>
              <a:ext cx="321339" cy="282817"/>
            </a:xfrm>
            <a:custGeom>
              <a:rect b="b" l="l" r="r" t="t"/>
              <a:pathLst>
                <a:path extrusionOk="0" h="5473" w="6193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9"/>
            <p:cNvSpPr/>
            <p:nvPr/>
          </p:nvSpPr>
          <p:spPr>
            <a:xfrm>
              <a:off x="4861637" y="319414"/>
              <a:ext cx="426515" cy="307880"/>
            </a:xfrm>
            <a:custGeom>
              <a:rect b="b" l="l" r="r" t="t"/>
              <a:pathLst>
                <a:path extrusionOk="0" h="5958" w="822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9"/>
            <p:cNvSpPr/>
            <p:nvPr/>
          </p:nvSpPr>
          <p:spPr>
            <a:xfrm>
              <a:off x="4528780" y="2425946"/>
              <a:ext cx="426515" cy="308345"/>
            </a:xfrm>
            <a:custGeom>
              <a:rect b="b" l="l" r="r" t="t"/>
              <a:pathLst>
                <a:path extrusionOk="0" h="5967" w="822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9"/>
            <p:cNvSpPr/>
            <p:nvPr/>
          </p:nvSpPr>
          <p:spPr>
            <a:xfrm>
              <a:off x="4013694" y="620931"/>
              <a:ext cx="301466" cy="292842"/>
            </a:xfrm>
            <a:custGeom>
              <a:rect b="b" l="l" r="r" t="t"/>
              <a:pathLst>
                <a:path extrusionOk="0" h="5667" w="581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9"/>
            <p:cNvSpPr/>
            <p:nvPr/>
          </p:nvSpPr>
          <p:spPr>
            <a:xfrm>
              <a:off x="3309842" y="-24475"/>
              <a:ext cx="333740" cy="316096"/>
            </a:xfrm>
            <a:custGeom>
              <a:rect b="b" l="l" r="r" t="t"/>
              <a:pathLst>
                <a:path extrusionOk="0" h="6117" w="6432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9"/>
            <p:cNvSpPr/>
            <p:nvPr/>
          </p:nvSpPr>
          <p:spPr>
            <a:xfrm>
              <a:off x="4503926" y="1337284"/>
              <a:ext cx="245999" cy="458409"/>
            </a:xfrm>
            <a:custGeom>
              <a:rect b="b" l="l" r="r" t="t"/>
              <a:pathLst>
                <a:path extrusionOk="0" h="8871" w="4741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9"/>
            <p:cNvSpPr/>
            <p:nvPr/>
          </p:nvSpPr>
          <p:spPr>
            <a:xfrm>
              <a:off x="4166865" y="1160508"/>
              <a:ext cx="306448" cy="332839"/>
            </a:xfrm>
            <a:custGeom>
              <a:rect b="b" l="l" r="r" t="t"/>
              <a:pathLst>
                <a:path extrusionOk="0" h="6441" w="5906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9"/>
            <p:cNvSpPr/>
            <p:nvPr/>
          </p:nvSpPr>
          <p:spPr>
            <a:xfrm>
              <a:off x="2351742" y="91946"/>
              <a:ext cx="455468" cy="218740"/>
            </a:xfrm>
            <a:custGeom>
              <a:rect b="b" l="l" r="r" t="t"/>
              <a:pathLst>
                <a:path extrusionOk="0" h="4233" w="8778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9"/>
            <p:cNvSpPr/>
            <p:nvPr/>
          </p:nvSpPr>
          <p:spPr>
            <a:xfrm>
              <a:off x="3219558" y="1176010"/>
              <a:ext cx="379298" cy="304004"/>
            </a:xfrm>
            <a:custGeom>
              <a:rect b="b" l="l" r="r" t="t"/>
              <a:pathLst>
                <a:path extrusionOk="0" h="5883" w="731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9"/>
            <p:cNvSpPr/>
            <p:nvPr/>
          </p:nvSpPr>
          <p:spPr>
            <a:xfrm>
              <a:off x="6487994" y="792591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9"/>
            <p:cNvSpPr/>
            <p:nvPr/>
          </p:nvSpPr>
          <p:spPr>
            <a:xfrm>
              <a:off x="5459535" y="1822190"/>
              <a:ext cx="274122" cy="310412"/>
            </a:xfrm>
            <a:custGeom>
              <a:rect b="b" l="l" r="r" t="t"/>
              <a:pathLst>
                <a:path extrusionOk="0" h="6007" w="5283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9"/>
            <p:cNvSpPr/>
            <p:nvPr/>
          </p:nvSpPr>
          <p:spPr>
            <a:xfrm>
              <a:off x="2810478" y="1641590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9"/>
            <p:cNvSpPr/>
            <p:nvPr/>
          </p:nvSpPr>
          <p:spPr>
            <a:xfrm>
              <a:off x="4538690" y="1032150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9"/>
            <p:cNvSpPr/>
            <p:nvPr/>
          </p:nvSpPr>
          <p:spPr>
            <a:xfrm>
              <a:off x="2258968" y="745309"/>
              <a:ext cx="376859" cy="195332"/>
            </a:xfrm>
            <a:custGeom>
              <a:rect b="b" l="l" r="r" t="t"/>
              <a:pathLst>
                <a:path extrusionOk="0" h="3780" w="7263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9"/>
            <p:cNvSpPr/>
            <p:nvPr/>
          </p:nvSpPr>
          <p:spPr>
            <a:xfrm>
              <a:off x="6719879" y="695237"/>
              <a:ext cx="241017" cy="288708"/>
            </a:xfrm>
            <a:custGeom>
              <a:rect b="b" l="l" r="r" t="t"/>
              <a:pathLst>
                <a:path extrusionOk="0" h="5587" w="4645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9"/>
            <p:cNvSpPr/>
            <p:nvPr/>
          </p:nvSpPr>
          <p:spPr>
            <a:xfrm>
              <a:off x="5946446" y="1698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9"/>
            <p:cNvSpPr/>
            <p:nvPr/>
          </p:nvSpPr>
          <p:spPr>
            <a:xfrm>
              <a:off x="6247237" y="45647"/>
              <a:ext cx="335764" cy="216777"/>
            </a:xfrm>
            <a:custGeom>
              <a:rect b="b" l="l" r="r" t="t"/>
              <a:pathLst>
                <a:path extrusionOk="0" h="4195" w="6471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9"/>
            <p:cNvSpPr/>
            <p:nvPr/>
          </p:nvSpPr>
          <p:spPr>
            <a:xfrm>
              <a:off x="5108413" y="1234195"/>
              <a:ext cx="233598" cy="367048"/>
            </a:xfrm>
            <a:custGeom>
              <a:rect b="b" l="l" r="r" t="t"/>
              <a:pathLst>
                <a:path extrusionOk="0" h="7103" w="4502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9"/>
            <p:cNvSpPr/>
            <p:nvPr/>
          </p:nvSpPr>
          <p:spPr>
            <a:xfrm>
              <a:off x="5107583" y="172092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9"/>
            <p:cNvSpPr/>
            <p:nvPr/>
          </p:nvSpPr>
          <p:spPr>
            <a:xfrm>
              <a:off x="6906984" y="1923626"/>
              <a:ext cx="366897" cy="234243"/>
            </a:xfrm>
            <a:custGeom>
              <a:rect b="b" l="l" r="r" t="t"/>
              <a:pathLst>
                <a:path extrusionOk="0" h="4533" w="7071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9"/>
            <p:cNvSpPr/>
            <p:nvPr/>
          </p:nvSpPr>
          <p:spPr>
            <a:xfrm>
              <a:off x="5813095" y="563314"/>
              <a:ext cx="271683" cy="285246"/>
            </a:xfrm>
            <a:custGeom>
              <a:rect b="b" l="l" r="r" t="t"/>
              <a:pathLst>
                <a:path extrusionOk="0" h="5520" w="5236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9"/>
            <p:cNvSpPr/>
            <p:nvPr/>
          </p:nvSpPr>
          <p:spPr>
            <a:xfrm>
              <a:off x="6628765" y="1895567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9"/>
            <p:cNvSpPr/>
            <p:nvPr/>
          </p:nvSpPr>
          <p:spPr>
            <a:xfrm>
              <a:off x="4974285" y="692292"/>
              <a:ext cx="257414" cy="218482"/>
            </a:xfrm>
            <a:custGeom>
              <a:rect b="b" l="l" r="r" t="t"/>
              <a:pathLst>
                <a:path extrusionOk="0" h="4228" w="4961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9"/>
            <p:cNvSpPr/>
            <p:nvPr/>
          </p:nvSpPr>
          <p:spPr>
            <a:xfrm>
              <a:off x="6112070" y="1331289"/>
              <a:ext cx="178908" cy="350460"/>
            </a:xfrm>
            <a:custGeom>
              <a:rect b="b" l="l" r="r" t="t"/>
              <a:pathLst>
                <a:path extrusionOk="0" h="6782" w="3448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9"/>
            <p:cNvSpPr/>
            <p:nvPr/>
          </p:nvSpPr>
          <p:spPr>
            <a:xfrm>
              <a:off x="6934329" y="390362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9"/>
            <p:cNvSpPr/>
            <p:nvPr/>
          </p:nvSpPr>
          <p:spPr>
            <a:xfrm>
              <a:off x="5844591" y="-10419"/>
              <a:ext cx="300636" cy="237498"/>
            </a:xfrm>
            <a:custGeom>
              <a:rect b="b" l="l" r="r" t="t"/>
              <a:pathLst>
                <a:path extrusionOk="0" h="4596" w="5794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9"/>
            <p:cNvSpPr/>
            <p:nvPr/>
          </p:nvSpPr>
          <p:spPr>
            <a:xfrm>
              <a:off x="5685608" y="918313"/>
              <a:ext cx="288183" cy="229075"/>
            </a:xfrm>
            <a:custGeom>
              <a:rect b="b" l="l" r="r" t="t"/>
              <a:pathLst>
                <a:path extrusionOk="0" h="4433" w="5554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9"/>
            <p:cNvSpPr/>
            <p:nvPr/>
          </p:nvSpPr>
          <p:spPr>
            <a:xfrm>
              <a:off x="4922086" y="1755531"/>
              <a:ext cx="212064" cy="278322"/>
            </a:xfrm>
            <a:custGeom>
              <a:rect b="b" l="l" r="r" t="t"/>
              <a:pathLst>
                <a:path extrusionOk="0" h="5386" w="4087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9"/>
            <p:cNvSpPr/>
            <p:nvPr/>
          </p:nvSpPr>
          <p:spPr>
            <a:xfrm>
              <a:off x="4142894" y="1502691"/>
              <a:ext cx="314698" cy="173525"/>
            </a:xfrm>
            <a:custGeom>
              <a:rect b="b" l="l" r="r" t="t"/>
              <a:pathLst>
                <a:path extrusionOk="0" h="3358" w="6065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9"/>
            <p:cNvSpPr/>
            <p:nvPr/>
          </p:nvSpPr>
          <p:spPr>
            <a:xfrm>
              <a:off x="2188868" y="1964965"/>
              <a:ext cx="284655" cy="192748"/>
            </a:xfrm>
            <a:custGeom>
              <a:rect b="b" l="l" r="r" t="t"/>
              <a:pathLst>
                <a:path extrusionOk="0" h="3730" w="5486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9"/>
            <p:cNvSpPr/>
            <p:nvPr/>
          </p:nvSpPr>
          <p:spPr>
            <a:xfrm>
              <a:off x="3275856" y="787992"/>
              <a:ext cx="241017" cy="229799"/>
            </a:xfrm>
            <a:custGeom>
              <a:rect b="b" l="l" r="r" t="t"/>
              <a:pathLst>
                <a:path extrusionOk="0" h="4447" w="4645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9"/>
            <p:cNvSpPr/>
            <p:nvPr/>
          </p:nvSpPr>
          <p:spPr>
            <a:xfrm>
              <a:off x="3164091" y="1540982"/>
              <a:ext cx="277442" cy="179829"/>
            </a:xfrm>
            <a:custGeom>
              <a:rect b="b" l="l" r="r" t="t"/>
              <a:pathLst>
                <a:path extrusionOk="0" h="3480" w="5347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9"/>
            <p:cNvSpPr/>
            <p:nvPr/>
          </p:nvSpPr>
          <p:spPr>
            <a:xfrm>
              <a:off x="1745594" y="1962381"/>
              <a:ext cx="294825" cy="227628"/>
            </a:xfrm>
            <a:custGeom>
              <a:rect b="b" l="l" r="r" t="t"/>
              <a:pathLst>
                <a:path extrusionOk="0" h="4405" w="5682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9"/>
            <p:cNvSpPr/>
            <p:nvPr/>
          </p:nvSpPr>
          <p:spPr>
            <a:xfrm>
              <a:off x="4076633" y="328664"/>
              <a:ext cx="271631" cy="202153"/>
            </a:xfrm>
            <a:custGeom>
              <a:rect b="b" l="l" r="r" t="t"/>
              <a:pathLst>
                <a:path extrusionOk="0" h="3912" w="5235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9"/>
            <p:cNvSpPr/>
            <p:nvPr/>
          </p:nvSpPr>
          <p:spPr>
            <a:xfrm>
              <a:off x="1549304" y="1363017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9"/>
            <p:cNvSpPr/>
            <p:nvPr/>
          </p:nvSpPr>
          <p:spPr>
            <a:xfrm>
              <a:off x="5365100" y="635347"/>
              <a:ext cx="264211" cy="145310"/>
            </a:xfrm>
            <a:custGeom>
              <a:rect b="b" l="l" r="r" t="t"/>
              <a:pathLst>
                <a:path extrusionOk="0" h="2812" w="5092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9"/>
            <p:cNvSpPr/>
            <p:nvPr/>
          </p:nvSpPr>
          <p:spPr>
            <a:xfrm>
              <a:off x="4903043" y="896042"/>
              <a:ext cx="234428" cy="201843"/>
            </a:xfrm>
            <a:custGeom>
              <a:rect b="b" l="l" r="r" t="t"/>
              <a:pathLst>
                <a:path extrusionOk="0" h="3906" w="4518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9"/>
            <p:cNvSpPr/>
            <p:nvPr/>
          </p:nvSpPr>
          <p:spPr>
            <a:xfrm>
              <a:off x="4652116" y="557940"/>
              <a:ext cx="220366" cy="184635"/>
            </a:xfrm>
            <a:custGeom>
              <a:rect b="b" l="l" r="r" t="t"/>
              <a:pathLst>
                <a:path extrusionOk="0" h="3573" w="4247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9"/>
            <p:cNvSpPr/>
            <p:nvPr/>
          </p:nvSpPr>
          <p:spPr>
            <a:xfrm>
              <a:off x="2939678" y="282312"/>
              <a:ext cx="191309" cy="256721"/>
            </a:xfrm>
            <a:custGeom>
              <a:rect b="b" l="l" r="r" t="t"/>
              <a:pathLst>
                <a:path extrusionOk="0" h="4968" w="3687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9"/>
            <p:cNvSpPr/>
            <p:nvPr/>
          </p:nvSpPr>
          <p:spPr>
            <a:xfrm>
              <a:off x="3943283" y="1241584"/>
              <a:ext cx="293216" cy="260649"/>
            </a:xfrm>
            <a:custGeom>
              <a:rect b="b" l="l" r="r" t="t"/>
              <a:pathLst>
                <a:path extrusionOk="0" h="5044" w="5651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9"/>
            <p:cNvSpPr/>
            <p:nvPr/>
          </p:nvSpPr>
          <p:spPr>
            <a:xfrm>
              <a:off x="2411361" y="1723752"/>
              <a:ext cx="198781" cy="218895"/>
            </a:xfrm>
            <a:custGeom>
              <a:rect b="b" l="l" r="r" t="t"/>
              <a:pathLst>
                <a:path extrusionOk="0" h="4236" w="3831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9"/>
            <p:cNvSpPr/>
            <p:nvPr/>
          </p:nvSpPr>
          <p:spPr>
            <a:xfrm>
              <a:off x="4354853" y="577628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9"/>
            <p:cNvSpPr/>
            <p:nvPr/>
          </p:nvSpPr>
          <p:spPr>
            <a:xfrm>
              <a:off x="1789439" y="1100566"/>
              <a:ext cx="216215" cy="214916"/>
            </a:xfrm>
            <a:custGeom>
              <a:rect b="b" l="l" r="r" t="t"/>
              <a:pathLst>
                <a:path extrusionOk="0" h="4159" w="4167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9"/>
            <p:cNvSpPr/>
            <p:nvPr/>
          </p:nvSpPr>
          <p:spPr>
            <a:xfrm>
              <a:off x="5157291" y="1951116"/>
              <a:ext cx="241017" cy="127586"/>
            </a:xfrm>
            <a:custGeom>
              <a:rect b="b" l="l" r="r" t="t"/>
              <a:pathLst>
                <a:path extrusionOk="0" h="2469" w="4645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9"/>
            <p:cNvSpPr/>
            <p:nvPr/>
          </p:nvSpPr>
          <p:spPr>
            <a:xfrm>
              <a:off x="1798571" y="391344"/>
              <a:ext cx="130912" cy="154767"/>
            </a:xfrm>
            <a:custGeom>
              <a:rect b="b" l="l" r="r" t="t"/>
              <a:pathLst>
                <a:path extrusionOk="0" h="2995" w="2523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9"/>
            <p:cNvSpPr/>
            <p:nvPr/>
          </p:nvSpPr>
          <p:spPr>
            <a:xfrm>
              <a:off x="1715759" y="201701"/>
              <a:ext cx="131742" cy="183550"/>
            </a:xfrm>
            <a:custGeom>
              <a:rect b="b" l="l" r="r" t="t"/>
              <a:pathLst>
                <a:path extrusionOk="0" h="3552" w="2539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9"/>
            <p:cNvSpPr/>
            <p:nvPr/>
          </p:nvSpPr>
          <p:spPr>
            <a:xfrm>
              <a:off x="5236783" y="1569092"/>
              <a:ext cx="234376" cy="204478"/>
            </a:xfrm>
            <a:custGeom>
              <a:rect b="b" l="l" r="r" t="t"/>
              <a:pathLst>
                <a:path extrusionOk="0" h="3957" w="4517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9"/>
            <p:cNvSpPr/>
            <p:nvPr/>
          </p:nvSpPr>
          <p:spPr>
            <a:xfrm>
              <a:off x="1781189" y="793004"/>
              <a:ext cx="139992" cy="265403"/>
            </a:xfrm>
            <a:custGeom>
              <a:rect b="b" l="l" r="r" t="t"/>
              <a:pathLst>
                <a:path extrusionOk="0" h="5136" w="2698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9"/>
            <p:cNvSpPr/>
            <p:nvPr/>
          </p:nvSpPr>
          <p:spPr>
            <a:xfrm>
              <a:off x="4866618" y="2161377"/>
              <a:ext cx="225296" cy="163913"/>
            </a:xfrm>
            <a:custGeom>
              <a:rect b="b" l="l" r="r" t="t"/>
              <a:pathLst>
                <a:path extrusionOk="0" h="3172" w="4342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9"/>
            <p:cNvSpPr/>
            <p:nvPr/>
          </p:nvSpPr>
          <p:spPr>
            <a:xfrm>
              <a:off x="4899722" y="-28402"/>
              <a:ext cx="116020" cy="249022"/>
            </a:xfrm>
            <a:custGeom>
              <a:rect b="b" l="l" r="r" t="t"/>
              <a:pathLst>
                <a:path extrusionOk="0" h="4819" w="2236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9"/>
            <p:cNvSpPr/>
            <p:nvPr/>
          </p:nvSpPr>
          <p:spPr>
            <a:xfrm>
              <a:off x="2289633" y="1556380"/>
              <a:ext cx="221975" cy="124847"/>
            </a:xfrm>
            <a:custGeom>
              <a:rect b="b" l="l" r="r" t="t"/>
              <a:pathLst>
                <a:path extrusionOk="0" h="2416" w="4278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9"/>
            <p:cNvSpPr/>
            <p:nvPr/>
          </p:nvSpPr>
          <p:spPr>
            <a:xfrm>
              <a:off x="3948264" y="1552350"/>
              <a:ext cx="168167" cy="175178"/>
            </a:xfrm>
            <a:custGeom>
              <a:rect b="b" l="l" r="r" t="t"/>
              <a:pathLst>
                <a:path extrusionOk="0" h="3390" w="3241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9"/>
            <p:cNvSpPr/>
            <p:nvPr/>
          </p:nvSpPr>
          <p:spPr>
            <a:xfrm>
              <a:off x="2641533" y="950764"/>
              <a:ext cx="177300" cy="151666"/>
            </a:xfrm>
            <a:custGeom>
              <a:rect b="b" l="l" r="r" t="t"/>
              <a:pathLst>
                <a:path extrusionOk="0" h="2935" w="3417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9"/>
            <p:cNvSpPr/>
            <p:nvPr/>
          </p:nvSpPr>
          <p:spPr>
            <a:xfrm>
              <a:off x="3400904" y="534325"/>
              <a:ext cx="183059" cy="171509"/>
            </a:xfrm>
            <a:custGeom>
              <a:rect b="b" l="l" r="r" t="t"/>
              <a:pathLst>
                <a:path extrusionOk="0" h="3319" w="3528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9"/>
            <p:cNvSpPr/>
            <p:nvPr/>
          </p:nvSpPr>
          <p:spPr>
            <a:xfrm>
              <a:off x="2288803" y="-37755"/>
              <a:ext cx="188040" cy="132133"/>
            </a:xfrm>
            <a:custGeom>
              <a:rect b="b" l="l" r="r" t="t"/>
              <a:pathLst>
                <a:path extrusionOk="0" h="2557" w="3624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9"/>
            <p:cNvSpPr/>
            <p:nvPr/>
          </p:nvSpPr>
          <p:spPr>
            <a:xfrm>
              <a:off x="2998466" y="-51190"/>
              <a:ext cx="166507" cy="184480"/>
            </a:xfrm>
            <a:custGeom>
              <a:rect b="b" l="l" r="r" t="t"/>
              <a:pathLst>
                <a:path extrusionOk="0" h="3570" w="3209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9"/>
            <p:cNvSpPr/>
            <p:nvPr/>
          </p:nvSpPr>
          <p:spPr>
            <a:xfrm>
              <a:off x="4260470" y="105898"/>
              <a:ext cx="135011" cy="162208"/>
            </a:xfrm>
            <a:custGeom>
              <a:rect b="b" l="l" r="r" t="t"/>
              <a:pathLst>
                <a:path extrusionOk="0" h="3139" w="2602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9"/>
            <p:cNvSpPr/>
            <p:nvPr/>
          </p:nvSpPr>
          <p:spPr>
            <a:xfrm>
              <a:off x="5738585" y="1626967"/>
              <a:ext cx="196290" cy="161071"/>
            </a:xfrm>
            <a:custGeom>
              <a:rect b="b" l="l" r="r" t="t"/>
              <a:pathLst>
                <a:path extrusionOk="0" h="3117" w="3783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9"/>
            <p:cNvSpPr/>
            <p:nvPr/>
          </p:nvSpPr>
          <p:spPr>
            <a:xfrm>
              <a:off x="4915496" y="2406103"/>
              <a:ext cx="196290" cy="160451"/>
            </a:xfrm>
            <a:custGeom>
              <a:rect b="b" l="l" r="r" t="t"/>
              <a:pathLst>
                <a:path extrusionOk="0" h="3105" w="3783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9"/>
            <p:cNvSpPr/>
            <p:nvPr/>
          </p:nvSpPr>
          <p:spPr>
            <a:xfrm>
              <a:off x="4930388" y="1131674"/>
              <a:ext cx="145804" cy="158384"/>
            </a:xfrm>
            <a:custGeom>
              <a:rect b="b" l="l" r="r" t="t"/>
              <a:pathLst>
                <a:path extrusionOk="0" h="3065" w="281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9"/>
            <p:cNvSpPr/>
            <p:nvPr/>
          </p:nvSpPr>
          <p:spPr>
            <a:xfrm>
              <a:off x="4919595" y="1432415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9"/>
            <p:cNvSpPr/>
            <p:nvPr/>
          </p:nvSpPr>
          <p:spPr>
            <a:xfrm>
              <a:off x="4257149" y="971123"/>
              <a:ext cx="133351" cy="193833"/>
            </a:xfrm>
            <a:custGeom>
              <a:rect b="b" l="l" r="r" t="t"/>
              <a:pathLst>
                <a:path extrusionOk="0" h="3751" w="257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9"/>
            <p:cNvSpPr/>
            <p:nvPr/>
          </p:nvSpPr>
          <p:spPr>
            <a:xfrm>
              <a:off x="4763933" y="1229596"/>
              <a:ext cx="129252" cy="167995"/>
            </a:xfrm>
            <a:custGeom>
              <a:rect b="b" l="l" r="r" t="t"/>
              <a:pathLst>
                <a:path extrusionOk="0" h="3251" w="2491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9"/>
            <p:cNvSpPr/>
            <p:nvPr/>
          </p:nvSpPr>
          <p:spPr>
            <a:xfrm>
              <a:off x="1816784" y="1607744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9"/>
            <p:cNvSpPr/>
            <p:nvPr/>
          </p:nvSpPr>
          <p:spPr>
            <a:xfrm>
              <a:off x="2692071" y="741640"/>
              <a:ext cx="139992" cy="170114"/>
            </a:xfrm>
            <a:custGeom>
              <a:rect b="b" l="l" r="r" t="t"/>
              <a:pathLst>
                <a:path extrusionOk="0" h="3292" w="2698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9"/>
            <p:cNvSpPr/>
            <p:nvPr/>
          </p:nvSpPr>
          <p:spPr>
            <a:xfrm>
              <a:off x="2613410" y="2124637"/>
              <a:ext cx="180569" cy="121591"/>
            </a:xfrm>
            <a:custGeom>
              <a:rect b="b" l="l" r="r" t="t"/>
              <a:pathLst>
                <a:path extrusionOk="0" h="2353" w="348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9"/>
            <p:cNvSpPr/>
            <p:nvPr/>
          </p:nvSpPr>
          <p:spPr>
            <a:xfrm>
              <a:off x="1606432" y="1707216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9"/>
            <p:cNvSpPr/>
            <p:nvPr/>
          </p:nvSpPr>
          <p:spPr>
            <a:xfrm>
              <a:off x="6247029" y="1608571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9"/>
            <p:cNvSpPr/>
            <p:nvPr/>
          </p:nvSpPr>
          <p:spPr>
            <a:xfrm>
              <a:off x="6381988" y="2781255"/>
              <a:ext cx="128422" cy="150994"/>
            </a:xfrm>
            <a:custGeom>
              <a:rect b="b" l="l" r="r" t="t"/>
              <a:pathLst>
                <a:path extrusionOk="0" h="2922" w="2475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9"/>
            <p:cNvSpPr/>
            <p:nvPr/>
          </p:nvSpPr>
          <p:spPr>
            <a:xfrm>
              <a:off x="4747381" y="1770258"/>
              <a:ext cx="117629" cy="145155"/>
            </a:xfrm>
            <a:custGeom>
              <a:rect b="b" l="l" r="r" t="t"/>
              <a:pathLst>
                <a:path extrusionOk="0" h="2809" w="2267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9"/>
            <p:cNvSpPr/>
            <p:nvPr/>
          </p:nvSpPr>
          <p:spPr>
            <a:xfrm>
              <a:off x="4695182" y="2299655"/>
              <a:ext cx="117681" cy="145207"/>
            </a:xfrm>
            <a:custGeom>
              <a:rect b="b" l="l" r="r" t="t"/>
              <a:pathLst>
                <a:path extrusionOk="0" h="2810" w="2268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9"/>
            <p:cNvSpPr/>
            <p:nvPr/>
          </p:nvSpPr>
          <p:spPr>
            <a:xfrm>
              <a:off x="5216080" y="2206023"/>
              <a:ext cx="118459" cy="145620"/>
            </a:xfrm>
            <a:custGeom>
              <a:rect b="b" l="l" r="r" t="t"/>
              <a:pathLst>
                <a:path extrusionOk="0" h="2818" w="2283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9"/>
            <p:cNvSpPr/>
            <p:nvPr/>
          </p:nvSpPr>
          <p:spPr>
            <a:xfrm>
              <a:off x="6810111" y="979288"/>
              <a:ext cx="204592" cy="135647"/>
            </a:xfrm>
            <a:custGeom>
              <a:rect b="b" l="l" r="r" t="t"/>
              <a:pathLst>
                <a:path extrusionOk="0" h="2625" w="3943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9"/>
            <p:cNvSpPr/>
            <p:nvPr/>
          </p:nvSpPr>
          <p:spPr>
            <a:xfrm>
              <a:off x="7210084" y="220485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9"/>
            <p:cNvSpPr/>
            <p:nvPr/>
          </p:nvSpPr>
          <p:spPr>
            <a:xfrm>
              <a:off x="1335684" y="94685"/>
              <a:ext cx="198781" cy="89915"/>
            </a:xfrm>
            <a:custGeom>
              <a:rect b="b" l="l" r="r" t="t"/>
              <a:pathLst>
                <a:path extrusionOk="0" h="1740" w="3831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9"/>
            <p:cNvSpPr/>
            <p:nvPr/>
          </p:nvSpPr>
          <p:spPr>
            <a:xfrm>
              <a:off x="2832012" y="80578"/>
              <a:ext cx="128422" cy="165722"/>
            </a:xfrm>
            <a:custGeom>
              <a:rect b="b" l="l" r="r" t="t"/>
              <a:pathLst>
                <a:path extrusionOk="0" h="3207" w="2475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9"/>
            <p:cNvSpPr/>
            <p:nvPr/>
          </p:nvSpPr>
          <p:spPr>
            <a:xfrm>
              <a:off x="2664727" y="1742147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9"/>
            <p:cNvSpPr/>
            <p:nvPr/>
          </p:nvSpPr>
          <p:spPr>
            <a:xfrm>
              <a:off x="1581630" y="2768905"/>
              <a:ext cx="104398" cy="122108"/>
            </a:xfrm>
            <a:custGeom>
              <a:rect b="b" l="l" r="r" t="t"/>
              <a:pathLst>
                <a:path extrusionOk="0" h="2363" w="2012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9"/>
            <p:cNvSpPr/>
            <p:nvPr/>
          </p:nvSpPr>
          <p:spPr>
            <a:xfrm>
              <a:off x="5702990" y="639481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9"/>
            <p:cNvSpPr/>
            <p:nvPr/>
          </p:nvSpPr>
          <p:spPr>
            <a:xfrm>
              <a:off x="6671831" y="1687632"/>
              <a:ext cx="116799" cy="131306"/>
            </a:xfrm>
            <a:custGeom>
              <a:rect b="b" l="l" r="r" t="t"/>
              <a:pathLst>
                <a:path extrusionOk="0" h="2541" w="2251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9"/>
            <p:cNvSpPr/>
            <p:nvPr/>
          </p:nvSpPr>
          <p:spPr>
            <a:xfrm>
              <a:off x="5661584" y="48179"/>
              <a:ext cx="115969" cy="131306"/>
            </a:xfrm>
            <a:custGeom>
              <a:rect b="b" l="l" r="r" t="t"/>
              <a:pathLst>
                <a:path extrusionOk="0" h="2541" w="2235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9"/>
            <p:cNvSpPr/>
            <p:nvPr/>
          </p:nvSpPr>
          <p:spPr>
            <a:xfrm>
              <a:off x="5042153" y="29938"/>
              <a:ext cx="142483" cy="93480"/>
            </a:xfrm>
            <a:custGeom>
              <a:rect b="b" l="l" r="r" t="t"/>
              <a:pathLst>
                <a:path extrusionOk="0" h="1809" w="2746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9"/>
            <p:cNvSpPr/>
            <p:nvPr/>
          </p:nvSpPr>
          <p:spPr>
            <a:xfrm>
              <a:off x="5901719" y="883692"/>
              <a:ext cx="127591" cy="113013"/>
            </a:xfrm>
            <a:custGeom>
              <a:rect b="b" l="l" r="r" t="t"/>
              <a:pathLst>
                <a:path extrusionOk="0" h="2187" w="2459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9"/>
            <p:cNvSpPr/>
            <p:nvPr/>
          </p:nvSpPr>
          <p:spPr>
            <a:xfrm>
              <a:off x="5438002" y="126302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9"/>
            <p:cNvSpPr/>
            <p:nvPr/>
          </p:nvSpPr>
          <p:spPr>
            <a:xfrm>
              <a:off x="6706077" y="1475563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9"/>
            <p:cNvSpPr/>
            <p:nvPr/>
          </p:nvSpPr>
          <p:spPr>
            <a:xfrm>
              <a:off x="4060081" y="487871"/>
              <a:ext cx="141653" cy="94927"/>
            </a:xfrm>
            <a:custGeom>
              <a:rect b="b" l="l" r="r" t="t"/>
              <a:pathLst>
                <a:path extrusionOk="0" h="1837" w="273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9"/>
            <p:cNvSpPr/>
            <p:nvPr/>
          </p:nvSpPr>
          <p:spPr>
            <a:xfrm>
              <a:off x="5591173" y="1496439"/>
              <a:ext cx="109379" cy="185617"/>
            </a:xfrm>
            <a:custGeom>
              <a:rect b="b" l="l" r="r" t="t"/>
              <a:pathLst>
                <a:path extrusionOk="0" h="3592" w="2108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9"/>
            <p:cNvSpPr/>
            <p:nvPr/>
          </p:nvSpPr>
          <p:spPr>
            <a:xfrm>
              <a:off x="4502265" y="550551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9"/>
            <p:cNvSpPr/>
            <p:nvPr/>
          </p:nvSpPr>
          <p:spPr>
            <a:xfrm>
              <a:off x="4035227" y="1763644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9"/>
            <p:cNvSpPr/>
            <p:nvPr/>
          </p:nvSpPr>
          <p:spPr>
            <a:xfrm>
              <a:off x="5473648" y="1333150"/>
              <a:ext cx="116747" cy="98286"/>
            </a:xfrm>
            <a:custGeom>
              <a:rect b="b" l="l" r="r" t="t"/>
              <a:pathLst>
                <a:path extrusionOk="0" h="1902" w="225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9"/>
            <p:cNvSpPr/>
            <p:nvPr/>
          </p:nvSpPr>
          <p:spPr>
            <a:xfrm>
              <a:off x="4235616" y="1883940"/>
              <a:ext cx="115138" cy="94152"/>
            </a:xfrm>
            <a:custGeom>
              <a:rect b="b" l="l" r="r" t="t"/>
              <a:pathLst>
                <a:path extrusionOk="0" h="1822" w="2219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9"/>
            <p:cNvSpPr/>
            <p:nvPr/>
          </p:nvSpPr>
          <p:spPr>
            <a:xfrm>
              <a:off x="2048668" y="316365"/>
              <a:ext cx="154884" cy="76686"/>
            </a:xfrm>
            <a:custGeom>
              <a:rect b="b" l="l" r="r" t="t"/>
              <a:pathLst>
                <a:path extrusionOk="0" h="1484" w="2985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9"/>
            <p:cNvSpPr/>
            <p:nvPr/>
          </p:nvSpPr>
          <p:spPr>
            <a:xfrm>
              <a:off x="2054428" y="789697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9"/>
            <p:cNvSpPr/>
            <p:nvPr/>
          </p:nvSpPr>
          <p:spPr>
            <a:xfrm>
              <a:off x="6286775" y="754145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9"/>
            <p:cNvSpPr/>
            <p:nvPr/>
          </p:nvSpPr>
          <p:spPr>
            <a:xfrm>
              <a:off x="7586034" y="843438"/>
              <a:ext cx="76223" cy="131875"/>
            </a:xfrm>
            <a:custGeom>
              <a:rect b="b" l="l" r="r" t="t"/>
              <a:pathLst>
                <a:path extrusionOk="0" h="2552" w="1469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9"/>
            <p:cNvSpPr/>
            <p:nvPr/>
          </p:nvSpPr>
          <p:spPr>
            <a:xfrm>
              <a:off x="6459041" y="1162420"/>
              <a:ext cx="106006" cy="199621"/>
            </a:xfrm>
            <a:custGeom>
              <a:rect b="b" l="l" r="r" t="t"/>
              <a:pathLst>
                <a:path extrusionOk="0" h="3863" w="2043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9"/>
            <p:cNvSpPr/>
            <p:nvPr/>
          </p:nvSpPr>
          <p:spPr>
            <a:xfrm>
              <a:off x="4564374" y="926581"/>
              <a:ext cx="83695" cy="134458"/>
            </a:xfrm>
            <a:custGeom>
              <a:rect b="b" l="l" r="r" t="t"/>
              <a:pathLst>
                <a:path extrusionOk="0" h="2602" w="1613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9"/>
            <p:cNvSpPr/>
            <p:nvPr/>
          </p:nvSpPr>
          <p:spPr>
            <a:xfrm>
              <a:off x="4768914" y="830106"/>
              <a:ext cx="68751" cy="122935"/>
            </a:xfrm>
            <a:custGeom>
              <a:rect b="b" l="l" r="r" t="t"/>
              <a:pathLst>
                <a:path extrusionOk="0" h="2379" w="1325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9"/>
            <p:cNvSpPr/>
            <p:nvPr/>
          </p:nvSpPr>
          <p:spPr>
            <a:xfrm>
              <a:off x="5210268" y="1155030"/>
              <a:ext cx="80374" cy="105572"/>
            </a:xfrm>
            <a:custGeom>
              <a:rect b="b" l="l" r="r" t="t"/>
              <a:pathLst>
                <a:path extrusionOk="0" h="2043" w="1549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9"/>
            <p:cNvSpPr/>
            <p:nvPr/>
          </p:nvSpPr>
          <p:spPr>
            <a:xfrm>
              <a:off x="4871599" y="591735"/>
              <a:ext cx="91063" cy="87486"/>
            </a:xfrm>
            <a:custGeom>
              <a:rect b="b" l="l" r="r" t="t"/>
              <a:pathLst>
                <a:path extrusionOk="0" h="1693" w="1755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9"/>
            <p:cNvSpPr/>
            <p:nvPr/>
          </p:nvSpPr>
          <p:spPr>
            <a:xfrm>
              <a:off x="4355684" y="2024234"/>
              <a:ext cx="88676" cy="92705"/>
            </a:xfrm>
            <a:custGeom>
              <a:rect b="b" l="l" r="r" t="t"/>
              <a:pathLst>
                <a:path extrusionOk="0" h="1794" w="1709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9"/>
            <p:cNvSpPr/>
            <p:nvPr/>
          </p:nvSpPr>
          <p:spPr>
            <a:xfrm>
              <a:off x="7005570" y="634779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9"/>
            <p:cNvSpPr/>
            <p:nvPr/>
          </p:nvSpPr>
          <p:spPr>
            <a:xfrm>
              <a:off x="1594861" y="1107077"/>
              <a:ext cx="120120" cy="52812"/>
            </a:xfrm>
            <a:custGeom>
              <a:rect b="b" l="l" r="r" t="t"/>
              <a:pathLst>
                <a:path extrusionOk="0" h="1022" w="2315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9"/>
            <p:cNvSpPr/>
            <p:nvPr/>
          </p:nvSpPr>
          <p:spPr>
            <a:xfrm>
              <a:off x="2150523" y="1859912"/>
              <a:ext cx="108497" cy="52502"/>
            </a:xfrm>
            <a:custGeom>
              <a:rect b="b" l="l" r="r" t="t"/>
              <a:pathLst>
                <a:path extrusionOk="0" h="1016" w="2091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9"/>
            <p:cNvSpPr/>
            <p:nvPr/>
          </p:nvSpPr>
          <p:spPr>
            <a:xfrm>
              <a:off x="7519774" y="157985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9"/>
            <p:cNvSpPr/>
            <p:nvPr/>
          </p:nvSpPr>
          <p:spPr>
            <a:xfrm>
              <a:off x="2463508" y="1261375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9"/>
            <p:cNvSpPr/>
            <p:nvPr/>
          </p:nvSpPr>
          <p:spPr>
            <a:xfrm>
              <a:off x="3624487" y="1055248"/>
              <a:ext cx="72124" cy="80045"/>
            </a:xfrm>
            <a:custGeom>
              <a:rect b="b" l="l" r="r" t="t"/>
              <a:pathLst>
                <a:path extrusionOk="0" h="1549" w="139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9"/>
            <p:cNvSpPr/>
            <p:nvPr/>
          </p:nvSpPr>
          <p:spPr>
            <a:xfrm>
              <a:off x="2894951" y="764945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9"/>
            <p:cNvSpPr/>
            <p:nvPr/>
          </p:nvSpPr>
          <p:spPr>
            <a:xfrm>
              <a:off x="6173349" y="196741"/>
              <a:ext cx="49708" cy="112186"/>
            </a:xfrm>
            <a:custGeom>
              <a:rect b="b" l="l" r="r" t="t"/>
              <a:pathLst>
                <a:path extrusionOk="0" h="2171" w="958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9"/>
            <p:cNvSpPr/>
            <p:nvPr/>
          </p:nvSpPr>
          <p:spPr>
            <a:xfrm>
              <a:off x="4808660" y="1636630"/>
              <a:ext cx="87794" cy="77564"/>
            </a:xfrm>
            <a:custGeom>
              <a:rect b="b" l="l" r="r" t="t"/>
              <a:pathLst>
                <a:path extrusionOk="0" h="1501" w="1692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9"/>
            <p:cNvSpPr/>
            <p:nvPr/>
          </p:nvSpPr>
          <p:spPr>
            <a:xfrm>
              <a:off x="2965466" y="2134713"/>
              <a:ext cx="55416" cy="60408"/>
            </a:xfrm>
            <a:custGeom>
              <a:rect b="b" l="l" r="r" t="t"/>
              <a:pathLst>
                <a:path extrusionOk="0" h="1169" w="1068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9"/>
            <p:cNvSpPr/>
            <p:nvPr/>
          </p:nvSpPr>
          <p:spPr>
            <a:xfrm>
              <a:off x="2910673" y="1251505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9"/>
            <p:cNvSpPr/>
            <p:nvPr/>
          </p:nvSpPr>
          <p:spPr>
            <a:xfrm>
              <a:off x="2942168" y="1466933"/>
              <a:ext cx="80374" cy="46042"/>
            </a:xfrm>
            <a:custGeom>
              <a:rect b="b" l="l" r="r" t="t"/>
              <a:pathLst>
                <a:path extrusionOk="0" h="891" w="1549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9"/>
            <p:cNvSpPr/>
            <p:nvPr/>
          </p:nvSpPr>
          <p:spPr>
            <a:xfrm>
              <a:off x="3147538" y="251153"/>
              <a:ext cx="122610" cy="24184"/>
            </a:xfrm>
            <a:custGeom>
              <a:rect b="b" l="l" r="r" t="t"/>
              <a:pathLst>
                <a:path extrusionOk="0" h="468" w="2363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9"/>
            <p:cNvSpPr/>
            <p:nvPr/>
          </p:nvSpPr>
          <p:spPr>
            <a:xfrm>
              <a:off x="5346057" y="1479128"/>
              <a:ext cx="68803" cy="68469"/>
            </a:xfrm>
            <a:custGeom>
              <a:rect b="b" l="l" r="r" t="t"/>
              <a:pathLst>
                <a:path extrusionOk="0" h="1325" w="1326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9"/>
            <p:cNvSpPr/>
            <p:nvPr/>
          </p:nvSpPr>
          <p:spPr>
            <a:xfrm>
              <a:off x="1644570" y="1945897"/>
              <a:ext cx="75393" cy="59426"/>
            </a:xfrm>
            <a:custGeom>
              <a:rect b="b" l="l" r="r" t="t"/>
              <a:pathLst>
                <a:path extrusionOk="0" h="1150" w="1453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9"/>
            <p:cNvSpPr/>
            <p:nvPr/>
          </p:nvSpPr>
          <p:spPr>
            <a:xfrm>
              <a:off x="7667082" y="388554"/>
              <a:ext cx="61435" cy="72965"/>
            </a:xfrm>
            <a:custGeom>
              <a:rect b="b" l="l" r="r" t="t"/>
              <a:pathLst>
                <a:path extrusionOk="0" h="1412" w="1184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9"/>
            <p:cNvSpPr/>
            <p:nvPr/>
          </p:nvSpPr>
          <p:spPr>
            <a:xfrm>
              <a:off x="4134592" y="1090697"/>
              <a:ext cx="81204" cy="50331"/>
            </a:xfrm>
            <a:custGeom>
              <a:rect b="b" l="l" r="r" t="t"/>
              <a:pathLst>
                <a:path extrusionOk="0" h="974" w="1565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9"/>
            <p:cNvSpPr/>
            <p:nvPr/>
          </p:nvSpPr>
          <p:spPr>
            <a:xfrm>
              <a:off x="2975272" y="-46539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9"/>
            <p:cNvSpPr/>
            <p:nvPr/>
          </p:nvSpPr>
          <p:spPr>
            <a:xfrm>
              <a:off x="732805" y="470253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9"/>
            <p:cNvSpPr/>
            <p:nvPr/>
          </p:nvSpPr>
          <p:spPr>
            <a:xfrm>
              <a:off x="830" y="3206375"/>
              <a:ext cx="356934" cy="409628"/>
            </a:xfrm>
            <a:custGeom>
              <a:rect b="b" l="l" r="r" t="t"/>
              <a:pathLst>
                <a:path extrusionOk="0" h="7927" w="6879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9"/>
            <p:cNvSpPr/>
            <p:nvPr/>
          </p:nvSpPr>
          <p:spPr>
            <a:xfrm>
              <a:off x="2960381" y="4816270"/>
              <a:ext cx="333740" cy="325242"/>
            </a:xfrm>
            <a:custGeom>
              <a:rect b="b" l="l" r="r" t="t"/>
              <a:pathLst>
                <a:path extrusionOk="0" h="6294" w="6432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9"/>
            <p:cNvSpPr/>
            <p:nvPr/>
          </p:nvSpPr>
          <p:spPr>
            <a:xfrm>
              <a:off x="92723" y="-44059"/>
              <a:ext cx="327877" cy="224321"/>
            </a:xfrm>
            <a:custGeom>
              <a:rect b="b" l="l" r="r" t="t"/>
              <a:pathLst>
                <a:path extrusionOk="0" h="4341" w="6319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9"/>
            <p:cNvSpPr/>
            <p:nvPr/>
          </p:nvSpPr>
          <p:spPr>
            <a:xfrm>
              <a:off x="830" y="3835761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9"/>
            <p:cNvSpPr/>
            <p:nvPr/>
          </p:nvSpPr>
          <p:spPr>
            <a:xfrm>
              <a:off x="443844" y="-44059"/>
              <a:ext cx="266702" cy="215433"/>
            </a:xfrm>
            <a:custGeom>
              <a:rect b="b" l="l" r="r" t="t"/>
              <a:pathLst>
                <a:path extrusionOk="0" h="4169" w="514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9"/>
            <p:cNvSpPr/>
            <p:nvPr/>
          </p:nvSpPr>
          <p:spPr>
            <a:xfrm>
              <a:off x="830" y="2754850"/>
              <a:ext cx="189649" cy="256980"/>
            </a:xfrm>
            <a:custGeom>
              <a:rect b="b" l="l" r="r" t="t"/>
              <a:pathLst>
                <a:path extrusionOk="0" h="4973" w="3655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9"/>
            <p:cNvSpPr/>
            <p:nvPr/>
          </p:nvSpPr>
          <p:spPr>
            <a:xfrm>
              <a:off x="1032610" y="4980593"/>
              <a:ext cx="270801" cy="160916"/>
            </a:xfrm>
            <a:custGeom>
              <a:rect b="b" l="l" r="r" t="t"/>
              <a:pathLst>
                <a:path extrusionOk="0" h="3114" w="5219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9"/>
            <p:cNvSpPr/>
            <p:nvPr/>
          </p:nvSpPr>
          <p:spPr>
            <a:xfrm>
              <a:off x="107614" y="4969276"/>
              <a:ext cx="389260" cy="173060"/>
            </a:xfrm>
            <a:custGeom>
              <a:rect b="b" l="l" r="r" t="t"/>
              <a:pathLst>
                <a:path extrusionOk="0" h="3349" w="7502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9"/>
            <p:cNvSpPr/>
            <p:nvPr/>
          </p:nvSpPr>
          <p:spPr>
            <a:xfrm>
              <a:off x="4055930" y="4792655"/>
              <a:ext cx="77053" cy="348858"/>
            </a:xfrm>
            <a:custGeom>
              <a:rect b="b" l="l" r="r" t="t"/>
              <a:pathLst>
                <a:path extrusionOk="0" h="6751" w="1485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9"/>
            <p:cNvSpPr/>
            <p:nvPr/>
          </p:nvSpPr>
          <p:spPr>
            <a:xfrm>
              <a:off x="0" y="4741602"/>
              <a:ext cx="136672" cy="161588"/>
            </a:xfrm>
            <a:custGeom>
              <a:rect b="b" l="l" r="r" t="t"/>
              <a:pathLst>
                <a:path extrusionOk="0" h="3127" w="2634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9"/>
            <p:cNvSpPr/>
            <p:nvPr/>
          </p:nvSpPr>
          <p:spPr>
            <a:xfrm>
              <a:off x="830" y="4256592"/>
              <a:ext cx="160696" cy="176522"/>
            </a:xfrm>
            <a:custGeom>
              <a:rect b="b" l="l" r="r" t="t"/>
              <a:pathLst>
                <a:path extrusionOk="0" h="3416" w="3097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9"/>
            <p:cNvSpPr/>
            <p:nvPr/>
          </p:nvSpPr>
          <p:spPr>
            <a:xfrm>
              <a:off x="1006926" y="-44059"/>
              <a:ext cx="197121" cy="92912"/>
            </a:xfrm>
            <a:custGeom>
              <a:rect b="b" l="l" r="r" t="t"/>
              <a:pathLst>
                <a:path extrusionOk="0" h="1798" w="3799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9"/>
            <p:cNvSpPr/>
            <p:nvPr/>
          </p:nvSpPr>
          <p:spPr>
            <a:xfrm>
              <a:off x="2272251" y="5042498"/>
              <a:ext cx="135841" cy="99009"/>
            </a:xfrm>
            <a:custGeom>
              <a:rect b="b" l="l" r="r" t="t"/>
              <a:pathLst>
                <a:path extrusionOk="0" h="1916" w="2618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9"/>
            <p:cNvSpPr/>
            <p:nvPr/>
          </p:nvSpPr>
          <p:spPr>
            <a:xfrm>
              <a:off x="830" y="5027358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9"/>
            <p:cNvSpPr/>
            <p:nvPr/>
          </p:nvSpPr>
          <p:spPr>
            <a:xfrm>
              <a:off x="2512385" y="5049112"/>
              <a:ext cx="114308" cy="92395"/>
            </a:xfrm>
            <a:custGeom>
              <a:rect b="b" l="l" r="r" t="t"/>
              <a:pathLst>
                <a:path extrusionOk="0" h="1788" w="2203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9"/>
            <p:cNvSpPr/>
            <p:nvPr/>
          </p:nvSpPr>
          <p:spPr>
            <a:xfrm>
              <a:off x="3896117" y="5092673"/>
              <a:ext cx="116799" cy="48833"/>
            </a:xfrm>
            <a:custGeom>
              <a:rect b="b" l="l" r="r" t="t"/>
              <a:pathLst>
                <a:path extrusionOk="0" h="945" w="2251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9"/>
            <p:cNvSpPr/>
            <p:nvPr/>
          </p:nvSpPr>
          <p:spPr>
            <a:xfrm>
              <a:off x="3323904" y="5063116"/>
              <a:ext cx="86185" cy="78391"/>
            </a:xfrm>
            <a:custGeom>
              <a:rect b="b" l="l" r="r" t="t"/>
              <a:pathLst>
                <a:path extrusionOk="0" h="1517" w="1661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9"/>
            <p:cNvSpPr/>
            <p:nvPr/>
          </p:nvSpPr>
          <p:spPr>
            <a:xfrm>
              <a:off x="4460859" y="5093655"/>
              <a:ext cx="82864" cy="47851"/>
            </a:xfrm>
            <a:custGeom>
              <a:rect b="b" l="l" r="r" t="t"/>
              <a:pathLst>
                <a:path extrusionOk="0" h="926" w="1597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9"/>
            <p:cNvSpPr/>
            <p:nvPr/>
          </p:nvSpPr>
          <p:spPr>
            <a:xfrm>
              <a:off x="1398624" y="2218011"/>
              <a:ext cx="650929" cy="442596"/>
            </a:xfrm>
            <a:custGeom>
              <a:rect b="b" l="l" r="r" t="t"/>
              <a:pathLst>
                <a:path extrusionOk="0" h="8565" w="12545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9"/>
            <p:cNvSpPr/>
            <p:nvPr/>
          </p:nvSpPr>
          <p:spPr>
            <a:xfrm>
              <a:off x="3828197" y="4041267"/>
              <a:ext cx="433157" cy="662215"/>
            </a:xfrm>
            <a:custGeom>
              <a:rect b="b" l="l" r="r" t="t"/>
              <a:pathLst>
                <a:path extrusionOk="0" h="12815" w="8348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9"/>
            <p:cNvSpPr/>
            <p:nvPr/>
          </p:nvSpPr>
          <p:spPr>
            <a:xfrm>
              <a:off x="1890464" y="4452849"/>
              <a:ext cx="512649" cy="469312"/>
            </a:xfrm>
            <a:custGeom>
              <a:rect b="b" l="l" r="r" t="t"/>
              <a:pathLst>
                <a:path extrusionOk="0" h="9082" w="988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9"/>
            <p:cNvSpPr/>
            <p:nvPr/>
          </p:nvSpPr>
          <p:spPr>
            <a:xfrm>
              <a:off x="428071" y="3445417"/>
              <a:ext cx="506889" cy="539022"/>
            </a:xfrm>
            <a:custGeom>
              <a:rect b="b" l="l" r="r" t="t"/>
              <a:pathLst>
                <a:path extrusionOk="0" h="10431" w="9769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9"/>
            <p:cNvSpPr/>
            <p:nvPr/>
          </p:nvSpPr>
          <p:spPr>
            <a:xfrm>
              <a:off x="5773350" y="2459276"/>
              <a:ext cx="506837" cy="538815"/>
            </a:xfrm>
            <a:custGeom>
              <a:rect b="b" l="l" r="r" t="t"/>
              <a:pathLst>
                <a:path extrusionOk="0" h="10427" w="9768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9"/>
            <p:cNvSpPr/>
            <p:nvPr/>
          </p:nvSpPr>
          <p:spPr>
            <a:xfrm>
              <a:off x="1087248" y="4252665"/>
              <a:ext cx="354495" cy="540882"/>
            </a:xfrm>
            <a:custGeom>
              <a:rect b="b" l="l" r="r" t="t"/>
              <a:pathLst>
                <a:path extrusionOk="0" h="10467" w="6832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9"/>
            <p:cNvSpPr/>
            <p:nvPr/>
          </p:nvSpPr>
          <p:spPr>
            <a:xfrm>
              <a:off x="2209311" y="3875601"/>
              <a:ext cx="447218" cy="346274"/>
            </a:xfrm>
            <a:custGeom>
              <a:rect b="b" l="l" r="r" t="t"/>
              <a:pathLst>
                <a:path extrusionOk="0" h="6701" w="8619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9"/>
            <p:cNvSpPr/>
            <p:nvPr/>
          </p:nvSpPr>
          <p:spPr>
            <a:xfrm>
              <a:off x="3958019" y="3220275"/>
              <a:ext cx="428383" cy="394694"/>
            </a:xfrm>
            <a:custGeom>
              <a:rect b="b" l="l" r="r" t="t"/>
              <a:pathLst>
                <a:path extrusionOk="0" h="7638" w="8256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9"/>
            <p:cNvSpPr/>
            <p:nvPr/>
          </p:nvSpPr>
          <p:spPr>
            <a:xfrm>
              <a:off x="4411151" y="3757630"/>
              <a:ext cx="433987" cy="417844"/>
            </a:xfrm>
            <a:custGeom>
              <a:rect b="b" l="l" r="r" t="t"/>
              <a:pathLst>
                <a:path extrusionOk="0" h="8086" w="8364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9"/>
            <p:cNvSpPr/>
            <p:nvPr/>
          </p:nvSpPr>
          <p:spPr>
            <a:xfrm>
              <a:off x="7057717" y="2232015"/>
              <a:ext cx="433987" cy="417431"/>
            </a:xfrm>
            <a:custGeom>
              <a:rect b="b" l="l" r="r" t="t"/>
              <a:pathLst>
                <a:path extrusionOk="0" h="8078" w="8364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9"/>
            <p:cNvSpPr/>
            <p:nvPr/>
          </p:nvSpPr>
          <p:spPr>
            <a:xfrm>
              <a:off x="4387179" y="4326196"/>
              <a:ext cx="384279" cy="381775"/>
            </a:xfrm>
            <a:custGeom>
              <a:rect b="b" l="l" r="r" t="t"/>
              <a:pathLst>
                <a:path extrusionOk="0" h="7388" w="7406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9"/>
            <p:cNvSpPr/>
            <p:nvPr/>
          </p:nvSpPr>
          <p:spPr>
            <a:xfrm>
              <a:off x="1756335" y="3494818"/>
              <a:ext cx="370217" cy="368339"/>
            </a:xfrm>
            <a:custGeom>
              <a:rect b="b" l="l" r="r" t="t"/>
              <a:pathLst>
                <a:path extrusionOk="0" h="7128" w="7135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9"/>
            <p:cNvSpPr/>
            <p:nvPr/>
          </p:nvSpPr>
          <p:spPr>
            <a:xfrm>
              <a:off x="1760538" y="2807608"/>
              <a:ext cx="312155" cy="385444"/>
            </a:xfrm>
            <a:custGeom>
              <a:rect b="b" l="l" r="r" t="t"/>
              <a:pathLst>
                <a:path extrusionOk="0" h="7459" w="6016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9"/>
            <p:cNvSpPr/>
            <p:nvPr/>
          </p:nvSpPr>
          <p:spPr>
            <a:xfrm>
              <a:off x="5557239" y="3417720"/>
              <a:ext cx="395020" cy="356506"/>
            </a:xfrm>
            <a:custGeom>
              <a:rect b="b" l="l" r="r" t="t"/>
              <a:pathLst>
                <a:path extrusionOk="0" h="6899" w="7613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9"/>
            <p:cNvSpPr/>
            <p:nvPr/>
          </p:nvSpPr>
          <p:spPr>
            <a:xfrm>
              <a:off x="2924786" y="4539919"/>
              <a:ext cx="539111" cy="257548"/>
            </a:xfrm>
            <a:custGeom>
              <a:rect b="b" l="l" r="r" t="t"/>
              <a:pathLst>
                <a:path extrusionOk="0" h="4984" w="1039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9"/>
            <p:cNvSpPr/>
            <p:nvPr/>
          </p:nvSpPr>
          <p:spPr>
            <a:xfrm>
              <a:off x="3548316" y="4739483"/>
              <a:ext cx="407473" cy="388544"/>
            </a:xfrm>
            <a:custGeom>
              <a:rect b="b" l="l" r="r" t="t"/>
              <a:pathLst>
                <a:path extrusionOk="0" h="7519" w="7853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9"/>
            <p:cNvSpPr/>
            <p:nvPr/>
          </p:nvSpPr>
          <p:spPr>
            <a:xfrm>
              <a:off x="5485998" y="4369912"/>
              <a:ext cx="371878" cy="366066"/>
            </a:xfrm>
            <a:custGeom>
              <a:rect b="b" l="l" r="r" t="t"/>
              <a:pathLst>
                <a:path extrusionOk="0" h="7084" w="7167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9"/>
            <p:cNvSpPr/>
            <p:nvPr/>
          </p:nvSpPr>
          <p:spPr>
            <a:xfrm>
              <a:off x="1174211" y="2780635"/>
              <a:ext cx="329589" cy="443527"/>
            </a:xfrm>
            <a:custGeom>
              <a:rect b="b" l="l" r="r" t="t"/>
              <a:pathLst>
                <a:path extrusionOk="0" h="8583" w="6352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9"/>
            <p:cNvSpPr/>
            <p:nvPr/>
          </p:nvSpPr>
          <p:spPr>
            <a:xfrm>
              <a:off x="660785" y="3214539"/>
              <a:ext cx="298976" cy="398156"/>
            </a:xfrm>
            <a:custGeom>
              <a:rect b="b" l="l" r="r" t="t"/>
              <a:pathLst>
                <a:path extrusionOk="0" h="7705" w="5762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9"/>
            <p:cNvSpPr/>
            <p:nvPr/>
          </p:nvSpPr>
          <p:spPr>
            <a:xfrm>
              <a:off x="4940298" y="3454202"/>
              <a:ext cx="391751" cy="325811"/>
            </a:xfrm>
            <a:custGeom>
              <a:rect b="b" l="l" r="r" t="t"/>
              <a:pathLst>
                <a:path extrusionOk="0" h="6305" w="755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9"/>
            <p:cNvSpPr/>
            <p:nvPr/>
          </p:nvSpPr>
          <p:spPr>
            <a:xfrm>
              <a:off x="961369" y="3468826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9"/>
            <p:cNvSpPr/>
            <p:nvPr/>
          </p:nvSpPr>
          <p:spPr>
            <a:xfrm>
              <a:off x="5233462" y="2223592"/>
              <a:ext cx="441407" cy="388699"/>
            </a:xfrm>
            <a:custGeom>
              <a:rect b="b" l="l" r="r" t="t"/>
              <a:pathLst>
                <a:path extrusionOk="0" h="7522" w="8507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9"/>
            <p:cNvSpPr/>
            <p:nvPr/>
          </p:nvSpPr>
          <p:spPr>
            <a:xfrm>
              <a:off x="5257486" y="3805532"/>
              <a:ext cx="438916" cy="274394"/>
            </a:xfrm>
            <a:custGeom>
              <a:rect b="b" l="l" r="r" t="t"/>
              <a:pathLst>
                <a:path extrusionOk="0" h="5310" w="8459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9"/>
            <p:cNvSpPr/>
            <p:nvPr/>
          </p:nvSpPr>
          <p:spPr>
            <a:xfrm>
              <a:off x="1407704" y="4353480"/>
              <a:ext cx="343703" cy="379139"/>
            </a:xfrm>
            <a:custGeom>
              <a:rect b="b" l="l" r="r" t="t"/>
              <a:pathLst>
                <a:path extrusionOk="0" h="7337" w="6624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9"/>
            <p:cNvSpPr/>
            <p:nvPr/>
          </p:nvSpPr>
          <p:spPr>
            <a:xfrm>
              <a:off x="367622" y="3916837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9"/>
            <p:cNvSpPr/>
            <p:nvPr/>
          </p:nvSpPr>
          <p:spPr>
            <a:xfrm>
              <a:off x="1450770" y="3812559"/>
              <a:ext cx="247659" cy="377383"/>
            </a:xfrm>
            <a:custGeom>
              <a:rect b="b" l="l" r="r" t="t"/>
              <a:pathLst>
                <a:path extrusionOk="0" h="7303" w="4773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9"/>
            <p:cNvSpPr/>
            <p:nvPr/>
          </p:nvSpPr>
          <p:spPr>
            <a:xfrm>
              <a:off x="187106" y="2991205"/>
              <a:ext cx="308108" cy="385961"/>
            </a:xfrm>
            <a:custGeom>
              <a:rect b="b" l="l" r="r" t="t"/>
              <a:pathLst>
                <a:path extrusionOk="0" h="7469" w="5938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9"/>
            <p:cNvSpPr/>
            <p:nvPr/>
          </p:nvSpPr>
          <p:spPr>
            <a:xfrm>
              <a:off x="3017509" y="2917880"/>
              <a:ext cx="344533" cy="293927"/>
            </a:xfrm>
            <a:custGeom>
              <a:rect b="b" l="l" r="r" t="t"/>
              <a:pathLst>
                <a:path extrusionOk="0" h="5688" w="664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9"/>
            <p:cNvSpPr/>
            <p:nvPr/>
          </p:nvSpPr>
          <p:spPr>
            <a:xfrm>
              <a:off x="3774493" y="3714741"/>
              <a:ext cx="341108" cy="285763"/>
            </a:xfrm>
            <a:custGeom>
              <a:rect b="b" l="l" r="r" t="t"/>
              <a:pathLst>
                <a:path extrusionOk="0" h="5530" w="6574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9"/>
            <p:cNvSpPr/>
            <p:nvPr/>
          </p:nvSpPr>
          <p:spPr>
            <a:xfrm>
              <a:off x="5039663" y="4373840"/>
              <a:ext cx="322221" cy="283592"/>
            </a:xfrm>
            <a:custGeom>
              <a:rect b="b" l="l" r="r" t="t"/>
              <a:pathLst>
                <a:path extrusionOk="0" h="5488" w="621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9"/>
            <p:cNvSpPr/>
            <p:nvPr/>
          </p:nvSpPr>
          <p:spPr>
            <a:xfrm>
              <a:off x="2525617" y="4438845"/>
              <a:ext cx="427345" cy="307983"/>
            </a:xfrm>
            <a:custGeom>
              <a:rect b="b" l="l" r="r" t="t"/>
              <a:pathLst>
                <a:path extrusionOk="0" h="5960" w="8236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9"/>
            <p:cNvSpPr/>
            <p:nvPr/>
          </p:nvSpPr>
          <p:spPr>
            <a:xfrm>
              <a:off x="3499438" y="4151746"/>
              <a:ext cx="300636" cy="293462"/>
            </a:xfrm>
            <a:custGeom>
              <a:rect b="b" l="l" r="r" t="t"/>
              <a:pathLst>
                <a:path extrusionOk="0" h="5679" w="5794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9"/>
            <p:cNvSpPr/>
            <p:nvPr/>
          </p:nvSpPr>
          <p:spPr>
            <a:xfrm>
              <a:off x="4171016" y="4774518"/>
              <a:ext cx="332962" cy="316096"/>
            </a:xfrm>
            <a:custGeom>
              <a:rect b="b" l="l" r="r" t="t"/>
              <a:pathLst>
                <a:path extrusionOk="0" h="6117" w="6417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9"/>
            <p:cNvSpPr/>
            <p:nvPr/>
          </p:nvSpPr>
          <p:spPr>
            <a:xfrm>
              <a:off x="3064726" y="3270450"/>
              <a:ext cx="245168" cy="458409"/>
            </a:xfrm>
            <a:custGeom>
              <a:rect b="b" l="l" r="r" t="t"/>
              <a:pathLst>
                <a:path extrusionOk="0" h="8871" w="4725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9"/>
            <p:cNvSpPr/>
            <p:nvPr/>
          </p:nvSpPr>
          <p:spPr>
            <a:xfrm>
              <a:off x="3342116" y="3572793"/>
              <a:ext cx="305617" cy="332839"/>
            </a:xfrm>
            <a:custGeom>
              <a:rect b="b" l="l" r="r" t="t"/>
              <a:pathLst>
                <a:path extrusionOk="0" h="6441" w="589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9"/>
            <p:cNvSpPr/>
            <p:nvPr/>
          </p:nvSpPr>
          <p:spPr>
            <a:xfrm>
              <a:off x="775041" y="122486"/>
              <a:ext cx="455520" cy="219412"/>
            </a:xfrm>
            <a:custGeom>
              <a:rect b="b" l="l" r="r" t="t"/>
              <a:pathLst>
                <a:path extrusionOk="0" h="4246" w="8779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9"/>
            <p:cNvSpPr/>
            <p:nvPr/>
          </p:nvSpPr>
          <p:spPr>
            <a:xfrm>
              <a:off x="4214913" y="3586125"/>
              <a:ext cx="380128" cy="303901"/>
            </a:xfrm>
            <a:custGeom>
              <a:rect b="b" l="l" r="r" t="t"/>
              <a:pathLst>
                <a:path extrusionOk="0" h="5881" w="7326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9"/>
            <p:cNvSpPr/>
            <p:nvPr/>
          </p:nvSpPr>
          <p:spPr>
            <a:xfrm>
              <a:off x="1119521" y="3927120"/>
              <a:ext cx="227786" cy="346429"/>
            </a:xfrm>
            <a:custGeom>
              <a:rect b="b" l="l" r="r" t="t"/>
              <a:pathLst>
                <a:path extrusionOk="0" h="6704" w="439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9"/>
            <p:cNvSpPr/>
            <p:nvPr/>
          </p:nvSpPr>
          <p:spPr>
            <a:xfrm>
              <a:off x="2090905" y="3016784"/>
              <a:ext cx="274122" cy="309637"/>
            </a:xfrm>
            <a:custGeom>
              <a:rect b="b" l="l" r="r" t="t"/>
              <a:pathLst>
                <a:path extrusionOk="0" h="5992" w="5283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9"/>
            <p:cNvSpPr/>
            <p:nvPr/>
          </p:nvSpPr>
          <p:spPr>
            <a:xfrm>
              <a:off x="4656267" y="3063652"/>
              <a:ext cx="347024" cy="360898"/>
            </a:xfrm>
            <a:custGeom>
              <a:rect b="b" l="l" r="r" t="t"/>
              <a:pathLst>
                <a:path extrusionOk="0" h="6984" w="6688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9"/>
            <p:cNvSpPr/>
            <p:nvPr/>
          </p:nvSpPr>
          <p:spPr>
            <a:xfrm>
              <a:off x="2948758" y="3732413"/>
              <a:ext cx="327151" cy="301575"/>
            </a:xfrm>
            <a:custGeom>
              <a:rect b="b" l="l" r="r" t="t"/>
              <a:pathLst>
                <a:path extrusionOk="0" h="5836" w="6305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9"/>
            <p:cNvSpPr/>
            <p:nvPr/>
          </p:nvSpPr>
          <p:spPr>
            <a:xfrm>
              <a:off x="5178824" y="4125444"/>
              <a:ext cx="376755" cy="195383"/>
            </a:xfrm>
            <a:custGeom>
              <a:rect b="b" l="l" r="r" t="t"/>
              <a:pathLst>
                <a:path extrusionOk="0" h="3781" w="7261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9"/>
            <p:cNvSpPr/>
            <p:nvPr/>
          </p:nvSpPr>
          <p:spPr>
            <a:xfrm>
              <a:off x="5484389" y="2553839"/>
              <a:ext cx="192139" cy="255326"/>
            </a:xfrm>
            <a:custGeom>
              <a:rect b="b" l="l" r="r" t="t"/>
              <a:pathLst>
                <a:path extrusionOk="0" h="4941" w="3703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9"/>
            <p:cNvSpPr/>
            <p:nvPr/>
          </p:nvSpPr>
          <p:spPr>
            <a:xfrm>
              <a:off x="852924" y="4082193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9"/>
            <p:cNvSpPr/>
            <p:nvPr/>
          </p:nvSpPr>
          <p:spPr>
            <a:xfrm>
              <a:off x="1540224" y="3095483"/>
              <a:ext cx="327981" cy="272172"/>
            </a:xfrm>
            <a:custGeom>
              <a:rect b="b" l="l" r="r" t="t"/>
              <a:pathLst>
                <a:path extrusionOk="0" h="5267" w="6321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9"/>
            <p:cNvSpPr/>
            <p:nvPr/>
          </p:nvSpPr>
          <p:spPr>
            <a:xfrm>
              <a:off x="1230768" y="4803765"/>
              <a:ext cx="336594" cy="216725"/>
            </a:xfrm>
            <a:custGeom>
              <a:rect b="b" l="l" r="r" t="t"/>
              <a:pathLst>
                <a:path extrusionOk="0" h="4194" w="6487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9"/>
            <p:cNvSpPr/>
            <p:nvPr/>
          </p:nvSpPr>
          <p:spPr>
            <a:xfrm>
              <a:off x="339499" y="4591489"/>
              <a:ext cx="298146" cy="261217"/>
            </a:xfrm>
            <a:custGeom>
              <a:rect b="b" l="l" r="r" t="t"/>
              <a:pathLst>
                <a:path extrusionOk="0" h="5055" w="5746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9"/>
            <p:cNvSpPr/>
            <p:nvPr/>
          </p:nvSpPr>
          <p:spPr>
            <a:xfrm>
              <a:off x="2472640" y="3464898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9"/>
            <p:cNvSpPr/>
            <p:nvPr/>
          </p:nvSpPr>
          <p:spPr>
            <a:xfrm>
              <a:off x="6296737" y="3039365"/>
              <a:ext cx="233546" cy="367048"/>
            </a:xfrm>
            <a:custGeom>
              <a:rect b="b" l="l" r="r" t="t"/>
              <a:pathLst>
                <a:path extrusionOk="0" h="7103" w="4501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9"/>
            <p:cNvSpPr/>
            <p:nvPr/>
          </p:nvSpPr>
          <p:spPr>
            <a:xfrm>
              <a:off x="2417380" y="4655565"/>
              <a:ext cx="289636" cy="238480"/>
            </a:xfrm>
            <a:custGeom>
              <a:rect b="b" l="l" r="r" t="t"/>
              <a:pathLst>
                <a:path extrusionOk="0" h="4615" w="5582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9"/>
            <p:cNvSpPr/>
            <p:nvPr/>
          </p:nvSpPr>
          <p:spPr>
            <a:xfrm>
              <a:off x="540718" y="2908166"/>
              <a:ext cx="366897" cy="234346"/>
            </a:xfrm>
            <a:custGeom>
              <a:rect b="b" l="l" r="r" t="t"/>
              <a:pathLst>
                <a:path extrusionOk="0" h="4535" w="7071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9"/>
            <p:cNvSpPr/>
            <p:nvPr/>
          </p:nvSpPr>
          <p:spPr>
            <a:xfrm>
              <a:off x="1729820" y="4218147"/>
              <a:ext cx="271683" cy="285504"/>
            </a:xfrm>
            <a:custGeom>
              <a:rect b="b" l="l" r="r" t="t"/>
              <a:pathLst>
                <a:path extrusionOk="0" h="5525" w="5236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9"/>
            <p:cNvSpPr/>
            <p:nvPr/>
          </p:nvSpPr>
          <p:spPr>
            <a:xfrm>
              <a:off x="924944" y="2908941"/>
              <a:ext cx="260890" cy="261631"/>
            </a:xfrm>
            <a:custGeom>
              <a:rect b="b" l="l" r="r" t="t"/>
              <a:pathLst>
                <a:path extrusionOk="0" h="5063" w="5028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9"/>
            <p:cNvSpPr/>
            <p:nvPr/>
          </p:nvSpPr>
          <p:spPr>
            <a:xfrm>
              <a:off x="2614396" y="4155363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9"/>
            <p:cNvSpPr/>
            <p:nvPr/>
          </p:nvSpPr>
          <p:spPr>
            <a:xfrm>
              <a:off x="1554286" y="3384391"/>
              <a:ext cx="179738" cy="350460"/>
            </a:xfrm>
            <a:custGeom>
              <a:rect b="b" l="l" r="r" t="t"/>
              <a:pathLst>
                <a:path extrusionOk="0" h="6782" w="3464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9"/>
            <p:cNvSpPr/>
            <p:nvPr/>
          </p:nvSpPr>
          <p:spPr>
            <a:xfrm>
              <a:off x="577973" y="4345677"/>
              <a:ext cx="302297" cy="330617"/>
            </a:xfrm>
            <a:custGeom>
              <a:rect b="b" l="l" r="r" t="t"/>
              <a:pathLst>
                <a:path extrusionOk="0" h="6398" w="5826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9"/>
            <p:cNvSpPr/>
            <p:nvPr/>
          </p:nvSpPr>
          <p:spPr>
            <a:xfrm>
              <a:off x="1669372" y="4839058"/>
              <a:ext cx="300688" cy="237808"/>
            </a:xfrm>
            <a:custGeom>
              <a:rect b="b" l="l" r="r" t="t"/>
              <a:pathLst>
                <a:path extrusionOk="0" h="4602" w="5795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9"/>
            <p:cNvSpPr/>
            <p:nvPr/>
          </p:nvSpPr>
          <p:spPr>
            <a:xfrm>
              <a:off x="1840807" y="3918749"/>
              <a:ext cx="288235" cy="229075"/>
            </a:xfrm>
            <a:custGeom>
              <a:rect b="b" l="l" r="r" t="t"/>
              <a:pathLst>
                <a:path extrusionOk="0" h="4433" w="5555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9"/>
            <p:cNvSpPr/>
            <p:nvPr/>
          </p:nvSpPr>
          <p:spPr>
            <a:xfrm>
              <a:off x="2680500" y="3032027"/>
              <a:ext cx="212012" cy="278580"/>
            </a:xfrm>
            <a:custGeom>
              <a:rect b="b" l="l" r="r" t="t"/>
              <a:pathLst>
                <a:path extrusionOk="0" h="5391" w="4086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9"/>
            <p:cNvSpPr/>
            <p:nvPr/>
          </p:nvSpPr>
          <p:spPr>
            <a:xfrm>
              <a:off x="3357008" y="3390488"/>
              <a:ext cx="314750" cy="172956"/>
            </a:xfrm>
            <a:custGeom>
              <a:rect b="b" l="l" r="r" t="t"/>
              <a:pathLst>
                <a:path extrusionOk="0" h="3347" w="6066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9"/>
            <p:cNvSpPr/>
            <p:nvPr/>
          </p:nvSpPr>
          <p:spPr>
            <a:xfrm>
              <a:off x="5441323" y="2910956"/>
              <a:ext cx="294098" cy="184635"/>
            </a:xfrm>
            <a:custGeom>
              <a:rect b="b" l="l" r="r" t="t"/>
              <a:pathLst>
                <a:path extrusionOk="0" h="3573" w="5668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9"/>
            <p:cNvSpPr/>
            <p:nvPr/>
          </p:nvSpPr>
          <p:spPr>
            <a:xfrm>
              <a:off x="4297725" y="4048347"/>
              <a:ext cx="241017" cy="230160"/>
            </a:xfrm>
            <a:custGeom>
              <a:rect b="b" l="l" r="r" t="t"/>
              <a:pathLst>
                <a:path extrusionOk="0" h="4454" w="4645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9"/>
            <p:cNvSpPr/>
            <p:nvPr/>
          </p:nvSpPr>
          <p:spPr>
            <a:xfrm>
              <a:off x="4373066" y="3346152"/>
              <a:ext cx="277494" cy="179829"/>
            </a:xfrm>
            <a:custGeom>
              <a:rect b="b" l="l" r="r" t="t"/>
              <a:pathLst>
                <a:path extrusionOk="0" h="3480" w="5348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9"/>
            <p:cNvSpPr/>
            <p:nvPr/>
          </p:nvSpPr>
          <p:spPr>
            <a:xfrm>
              <a:off x="5055436" y="2876076"/>
              <a:ext cx="293995" cy="227680"/>
            </a:xfrm>
            <a:custGeom>
              <a:rect b="b" l="l" r="r" t="t"/>
              <a:pathLst>
                <a:path extrusionOk="0" h="4406" w="5666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9"/>
            <p:cNvSpPr/>
            <p:nvPr/>
          </p:nvSpPr>
          <p:spPr>
            <a:xfrm>
              <a:off x="6081405" y="2283585"/>
              <a:ext cx="245999" cy="282766"/>
            </a:xfrm>
            <a:custGeom>
              <a:rect b="b" l="l" r="r" t="t"/>
              <a:pathLst>
                <a:path extrusionOk="0" h="5472" w="4741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9"/>
            <p:cNvSpPr/>
            <p:nvPr/>
          </p:nvSpPr>
          <p:spPr>
            <a:xfrm>
              <a:off x="3466334" y="4535320"/>
              <a:ext cx="270853" cy="202153"/>
            </a:xfrm>
            <a:custGeom>
              <a:rect b="b" l="l" r="r" t="t"/>
              <a:pathLst>
                <a:path extrusionOk="0" h="3912" w="522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9"/>
            <p:cNvSpPr/>
            <p:nvPr/>
          </p:nvSpPr>
          <p:spPr>
            <a:xfrm>
              <a:off x="5997762" y="3407386"/>
              <a:ext cx="183889" cy="243751"/>
            </a:xfrm>
            <a:custGeom>
              <a:rect b="b" l="l" r="r" t="t"/>
              <a:pathLst>
                <a:path extrusionOk="0" h="4717" w="3544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9"/>
            <p:cNvSpPr/>
            <p:nvPr/>
          </p:nvSpPr>
          <p:spPr>
            <a:xfrm>
              <a:off x="2185288" y="4285478"/>
              <a:ext cx="264211" cy="145362"/>
            </a:xfrm>
            <a:custGeom>
              <a:rect b="b" l="l" r="r" t="t"/>
              <a:pathLst>
                <a:path extrusionOk="0" h="2813" w="5092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9"/>
            <p:cNvSpPr/>
            <p:nvPr/>
          </p:nvSpPr>
          <p:spPr>
            <a:xfrm>
              <a:off x="2677180" y="3968407"/>
              <a:ext cx="234376" cy="202463"/>
            </a:xfrm>
            <a:custGeom>
              <a:rect b="b" l="l" r="r" t="t"/>
              <a:pathLst>
                <a:path extrusionOk="0" h="3918" w="4517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9"/>
            <p:cNvSpPr/>
            <p:nvPr/>
          </p:nvSpPr>
          <p:spPr>
            <a:xfrm>
              <a:off x="2942168" y="4323561"/>
              <a:ext cx="220314" cy="184635"/>
            </a:xfrm>
            <a:custGeom>
              <a:rect b="b" l="l" r="r" t="t"/>
              <a:pathLst>
                <a:path extrusionOk="0" h="3573" w="4246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9"/>
            <p:cNvSpPr/>
            <p:nvPr/>
          </p:nvSpPr>
          <p:spPr>
            <a:xfrm>
              <a:off x="4683612" y="4527104"/>
              <a:ext cx="191361" cy="256721"/>
            </a:xfrm>
            <a:custGeom>
              <a:rect b="b" l="l" r="r" t="t"/>
              <a:pathLst>
                <a:path extrusionOk="0" h="4968" w="3688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9"/>
            <p:cNvSpPr/>
            <p:nvPr/>
          </p:nvSpPr>
          <p:spPr>
            <a:xfrm>
              <a:off x="3590553" y="3563905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9"/>
            <p:cNvSpPr/>
            <p:nvPr/>
          </p:nvSpPr>
          <p:spPr>
            <a:xfrm>
              <a:off x="6445758" y="3989439"/>
              <a:ext cx="280763" cy="260649"/>
            </a:xfrm>
            <a:custGeom>
              <a:rect b="b" l="l" r="r" t="t"/>
              <a:pathLst>
                <a:path extrusionOk="0" h="5044" w="5411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9"/>
            <p:cNvSpPr/>
            <p:nvPr/>
          </p:nvSpPr>
          <p:spPr>
            <a:xfrm>
              <a:off x="5444591" y="3164726"/>
              <a:ext cx="198003" cy="218895"/>
            </a:xfrm>
            <a:custGeom>
              <a:rect b="b" l="l" r="r" t="t"/>
              <a:pathLst>
                <a:path extrusionOk="0" h="4236" w="3816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9"/>
            <p:cNvSpPr/>
            <p:nvPr/>
          </p:nvSpPr>
          <p:spPr>
            <a:xfrm>
              <a:off x="3339833" y="4146940"/>
              <a:ext cx="119912" cy="341572"/>
            </a:xfrm>
            <a:custGeom>
              <a:rect b="b" l="l" r="r" t="t"/>
              <a:pathLst>
                <a:path extrusionOk="0" h="6610" w="2311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9"/>
            <p:cNvSpPr/>
            <p:nvPr/>
          </p:nvSpPr>
          <p:spPr>
            <a:xfrm>
              <a:off x="5923252" y="3761247"/>
              <a:ext cx="216994" cy="214193"/>
            </a:xfrm>
            <a:custGeom>
              <a:rect b="b" l="l" r="r" t="t"/>
              <a:pathLst>
                <a:path extrusionOk="0" h="4145" w="4182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9"/>
            <p:cNvSpPr/>
            <p:nvPr/>
          </p:nvSpPr>
          <p:spPr>
            <a:xfrm>
              <a:off x="2369124" y="3062463"/>
              <a:ext cx="241017" cy="127947"/>
            </a:xfrm>
            <a:custGeom>
              <a:rect b="b" l="l" r="r" t="t"/>
              <a:pathLst>
                <a:path extrusionOk="0" h="2476" w="4645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9"/>
            <p:cNvSpPr/>
            <p:nvPr/>
          </p:nvSpPr>
          <p:spPr>
            <a:xfrm>
              <a:off x="305513" y="183564"/>
              <a:ext cx="213725" cy="336973"/>
            </a:xfrm>
            <a:custGeom>
              <a:rect b="b" l="l" r="r" t="t"/>
              <a:pathLst>
                <a:path extrusionOk="0" h="6521" w="4119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9"/>
            <p:cNvSpPr/>
            <p:nvPr/>
          </p:nvSpPr>
          <p:spPr>
            <a:xfrm>
              <a:off x="2343440" y="3292567"/>
              <a:ext cx="234428" cy="204478"/>
            </a:xfrm>
            <a:custGeom>
              <a:rect b="b" l="l" r="r" t="t"/>
              <a:pathLst>
                <a:path extrusionOk="0" h="3957" w="4518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9"/>
            <p:cNvSpPr/>
            <p:nvPr/>
          </p:nvSpPr>
          <p:spPr>
            <a:xfrm>
              <a:off x="5872714" y="4039045"/>
              <a:ext cx="139214" cy="266281"/>
            </a:xfrm>
            <a:custGeom>
              <a:rect b="b" l="l" r="r" t="t"/>
              <a:pathLst>
                <a:path extrusionOk="0" h="5153" w="2683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9"/>
            <p:cNvSpPr/>
            <p:nvPr/>
          </p:nvSpPr>
          <p:spPr>
            <a:xfrm>
              <a:off x="2670538" y="2834892"/>
              <a:ext cx="224465" cy="163706"/>
            </a:xfrm>
            <a:custGeom>
              <a:rect b="b" l="l" r="r" t="t"/>
              <a:pathLst>
                <a:path extrusionOk="0" h="3168" w="4326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9"/>
            <p:cNvSpPr/>
            <p:nvPr/>
          </p:nvSpPr>
          <p:spPr>
            <a:xfrm>
              <a:off x="2798907" y="4845518"/>
              <a:ext cx="115969" cy="249022"/>
            </a:xfrm>
            <a:custGeom>
              <a:rect b="b" l="l" r="r" t="t"/>
              <a:pathLst>
                <a:path extrusionOk="0" h="4819" w="2235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9"/>
            <p:cNvSpPr/>
            <p:nvPr/>
          </p:nvSpPr>
          <p:spPr>
            <a:xfrm>
              <a:off x="5302161" y="3384908"/>
              <a:ext cx="222857" cy="125054"/>
            </a:xfrm>
            <a:custGeom>
              <a:rect b="b" l="l" r="r" t="t"/>
              <a:pathLst>
                <a:path extrusionOk="0" h="2420" w="4295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9"/>
            <p:cNvSpPr/>
            <p:nvPr/>
          </p:nvSpPr>
          <p:spPr>
            <a:xfrm>
              <a:off x="3698167" y="3338608"/>
              <a:ext cx="168167" cy="175798"/>
            </a:xfrm>
            <a:custGeom>
              <a:rect b="b" l="l" r="r" t="t"/>
              <a:pathLst>
                <a:path extrusionOk="0" h="3402" w="3241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9"/>
            <p:cNvSpPr/>
            <p:nvPr/>
          </p:nvSpPr>
          <p:spPr>
            <a:xfrm>
              <a:off x="4995091" y="3963653"/>
              <a:ext cx="177974" cy="151149"/>
            </a:xfrm>
            <a:custGeom>
              <a:rect b="b" l="l" r="r" t="t"/>
              <a:pathLst>
                <a:path extrusionOk="0" h="2925" w="343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9"/>
            <p:cNvSpPr/>
            <p:nvPr/>
          </p:nvSpPr>
          <p:spPr>
            <a:xfrm>
              <a:off x="4609932" y="2842953"/>
              <a:ext cx="178078" cy="151149"/>
            </a:xfrm>
            <a:custGeom>
              <a:rect b="b" l="l" r="r" t="t"/>
              <a:pathLst>
                <a:path extrusionOk="0" h="2925" w="3432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9"/>
            <p:cNvSpPr/>
            <p:nvPr/>
          </p:nvSpPr>
          <p:spPr>
            <a:xfrm>
              <a:off x="4230635" y="4360301"/>
              <a:ext cx="183059" cy="171716"/>
            </a:xfrm>
            <a:custGeom>
              <a:rect b="b" l="l" r="r" t="t"/>
              <a:pathLst>
                <a:path extrusionOk="0" h="3323" w="3528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9"/>
            <p:cNvSpPr/>
            <p:nvPr/>
          </p:nvSpPr>
          <p:spPr>
            <a:xfrm>
              <a:off x="712102" y="-6957"/>
              <a:ext cx="187210" cy="132650"/>
            </a:xfrm>
            <a:custGeom>
              <a:rect b="b" l="l" r="r" t="t"/>
              <a:pathLst>
                <a:path extrusionOk="0" h="2567" w="3608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9"/>
            <p:cNvSpPr/>
            <p:nvPr/>
          </p:nvSpPr>
          <p:spPr>
            <a:xfrm>
              <a:off x="4649677" y="4932846"/>
              <a:ext cx="166455" cy="184480"/>
            </a:xfrm>
            <a:custGeom>
              <a:rect b="b" l="l" r="r" t="t"/>
              <a:pathLst>
                <a:path extrusionOk="0" h="3570" w="3208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9"/>
            <p:cNvSpPr/>
            <p:nvPr/>
          </p:nvSpPr>
          <p:spPr>
            <a:xfrm>
              <a:off x="3419117" y="4798288"/>
              <a:ext cx="135011" cy="162776"/>
            </a:xfrm>
            <a:custGeom>
              <a:rect b="b" l="l" r="r" t="t"/>
              <a:pathLst>
                <a:path extrusionOk="0" h="3150" w="2602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9"/>
            <p:cNvSpPr/>
            <p:nvPr/>
          </p:nvSpPr>
          <p:spPr>
            <a:xfrm>
              <a:off x="1879723" y="3278046"/>
              <a:ext cx="196290" cy="161123"/>
            </a:xfrm>
            <a:custGeom>
              <a:rect b="b" l="l" r="r" t="t"/>
              <a:pathLst>
                <a:path extrusionOk="0" h="3118" w="3783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9"/>
            <p:cNvSpPr/>
            <p:nvPr/>
          </p:nvSpPr>
          <p:spPr>
            <a:xfrm>
              <a:off x="2738459" y="3776078"/>
              <a:ext cx="145804" cy="158642"/>
            </a:xfrm>
            <a:custGeom>
              <a:rect b="b" l="l" r="r" t="t"/>
              <a:pathLst>
                <a:path extrusionOk="0" h="3070" w="281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9"/>
            <p:cNvSpPr/>
            <p:nvPr/>
          </p:nvSpPr>
          <p:spPr>
            <a:xfrm>
              <a:off x="3424928" y="3901180"/>
              <a:ext cx="132521" cy="193833"/>
            </a:xfrm>
            <a:custGeom>
              <a:rect b="b" l="l" r="r" t="t"/>
              <a:pathLst>
                <a:path extrusionOk="0" h="3751" w="2554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9"/>
            <p:cNvSpPr/>
            <p:nvPr/>
          </p:nvSpPr>
          <p:spPr>
            <a:xfrm>
              <a:off x="2920635" y="3668545"/>
              <a:ext cx="130030" cy="167995"/>
            </a:xfrm>
            <a:custGeom>
              <a:rect b="b" l="l" r="r" t="t"/>
              <a:pathLst>
                <a:path extrusionOk="0" h="3251" w="2506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9"/>
            <p:cNvSpPr/>
            <p:nvPr/>
          </p:nvSpPr>
          <p:spPr>
            <a:xfrm>
              <a:off x="5821397" y="3088300"/>
              <a:ext cx="144974" cy="193575"/>
            </a:xfrm>
            <a:custGeom>
              <a:rect b="b" l="l" r="r" t="t"/>
              <a:pathLst>
                <a:path extrusionOk="0" h="3746" w="2794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9"/>
            <p:cNvSpPr/>
            <p:nvPr/>
          </p:nvSpPr>
          <p:spPr>
            <a:xfrm>
              <a:off x="4982535" y="4154536"/>
              <a:ext cx="139992" cy="170217"/>
            </a:xfrm>
            <a:custGeom>
              <a:rect b="b" l="l" r="r" t="t"/>
              <a:pathLst>
                <a:path extrusionOk="0" h="3294" w="2698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9"/>
            <p:cNvSpPr/>
            <p:nvPr/>
          </p:nvSpPr>
          <p:spPr>
            <a:xfrm>
              <a:off x="558931" y="4027367"/>
              <a:ext cx="144974" cy="154663"/>
            </a:xfrm>
            <a:custGeom>
              <a:rect b="b" l="l" r="r" t="t"/>
              <a:pathLst>
                <a:path extrusionOk="0" h="2993" w="2794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9"/>
            <p:cNvSpPr/>
            <p:nvPr/>
          </p:nvSpPr>
          <p:spPr>
            <a:xfrm>
              <a:off x="5197867" y="2736609"/>
              <a:ext cx="180568" cy="121591"/>
            </a:xfrm>
            <a:custGeom>
              <a:rect b="b" l="l" r="r" t="t"/>
              <a:pathLst>
                <a:path extrusionOk="0" h="2353" w="348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9"/>
            <p:cNvSpPr/>
            <p:nvPr/>
          </p:nvSpPr>
          <p:spPr>
            <a:xfrm>
              <a:off x="6042489" y="3197745"/>
              <a:ext cx="124271" cy="161174"/>
            </a:xfrm>
            <a:custGeom>
              <a:rect b="b" l="l" r="r" t="t"/>
              <a:pathLst>
                <a:path extrusionOk="0" h="3119" w="2395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9"/>
            <p:cNvSpPr/>
            <p:nvPr/>
          </p:nvSpPr>
          <p:spPr>
            <a:xfrm>
              <a:off x="1439199" y="3306570"/>
              <a:ext cx="128370" cy="150994"/>
            </a:xfrm>
            <a:custGeom>
              <a:rect b="b" l="l" r="r" t="t"/>
              <a:pathLst>
                <a:path extrusionOk="0" h="2922" w="2474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9"/>
            <p:cNvSpPr/>
            <p:nvPr/>
          </p:nvSpPr>
          <p:spPr>
            <a:xfrm>
              <a:off x="2949588" y="3149895"/>
              <a:ext cx="117681" cy="145982"/>
            </a:xfrm>
            <a:custGeom>
              <a:rect b="b" l="l" r="r" t="t"/>
              <a:pathLst>
                <a:path extrusionOk="0" h="2825" w="2268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9"/>
            <p:cNvSpPr/>
            <p:nvPr/>
          </p:nvSpPr>
          <p:spPr>
            <a:xfrm>
              <a:off x="799895" y="3951200"/>
              <a:ext cx="203762" cy="135647"/>
            </a:xfrm>
            <a:custGeom>
              <a:rect b="b" l="l" r="r" t="t"/>
              <a:pathLst>
                <a:path extrusionOk="0" h="2625" w="3927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9"/>
            <p:cNvSpPr/>
            <p:nvPr/>
          </p:nvSpPr>
          <p:spPr>
            <a:xfrm>
              <a:off x="222752" y="2869049"/>
              <a:ext cx="146582" cy="123400"/>
            </a:xfrm>
            <a:custGeom>
              <a:rect b="b" l="l" r="r" t="t"/>
              <a:pathLst>
                <a:path extrusionOk="0" h="2388" w="2825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9"/>
            <p:cNvSpPr/>
            <p:nvPr/>
          </p:nvSpPr>
          <p:spPr>
            <a:xfrm>
              <a:off x="453755" y="4941062"/>
              <a:ext cx="146634" cy="129653"/>
            </a:xfrm>
            <a:custGeom>
              <a:rect b="b" l="l" r="r" t="t"/>
              <a:pathLst>
                <a:path extrusionOk="0" h="2509" w="2826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9"/>
            <p:cNvSpPr/>
            <p:nvPr/>
          </p:nvSpPr>
          <p:spPr>
            <a:xfrm>
              <a:off x="5967149" y="4694992"/>
              <a:ext cx="198781" cy="89346"/>
            </a:xfrm>
            <a:custGeom>
              <a:rect b="b" l="l" r="r" t="t"/>
              <a:pathLst>
                <a:path extrusionOk="0" h="1729" w="3831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9"/>
            <p:cNvSpPr/>
            <p:nvPr/>
          </p:nvSpPr>
          <p:spPr>
            <a:xfrm>
              <a:off x="4854217" y="4819836"/>
              <a:ext cx="127539" cy="166135"/>
            </a:xfrm>
            <a:custGeom>
              <a:rect b="b" l="l" r="r" t="t"/>
              <a:pathLst>
                <a:path extrusionOk="0" h="3215" w="2458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9"/>
            <p:cNvSpPr/>
            <p:nvPr/>
          </p:nvSpPr>
          <p:spPr>
            <a:xfrm>
              <a:off x="5045474" y="3202603"/>
              <a:ext cx="104398" cy="121385"/>
            </a:xfrm>
            <a:custGeom>
              <a:rect b="b" l="l" r="r" t="t"/>
              <a:pathLst>
                <a:path extrusionOk="0" h="2349" w="2012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9"/>
            <p:cNvSpPr/>
            <p:nvPr/>
          </p:nvSpPr>
          <p:spPr>
            <a:xfrm>
              <a:off x="1994809" y="4295347"/>
              <a:ext cx="116851" cy="131306"/>
            </a:xfrm>
            <a:custGeom>
              <a:rect b="b" l="l" r="r" t="t"/>
              <a:pathLst>
                <a:path extrusionOk="0" h="2541" w="2252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9"/>
            <p:cNvSpPr/>
            <p:nvPr/>
          </p:nvSpPr>
          <p:spPr>
            <a:xfrm>
              <a:off x="2629132" y="4942716"/>
              <a:ext cx="143313" cy="93480"/>
            </a:xfrm>
            <a:custGeom>
              <a:rect b="b" l="l" r="r" t="t"/>
              <a:pathLst>
                <a:path extrusionOk="0" h="1809" w="2762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9"/>
            <p:cNvSpPr/>
            <p:nvPr/>
          </p:nvSpPr>
          <p:spPr>
            <a:xfrm>
              <a:off x="1785340" y="4069378"/>
              <a:ext cx="128370" cy="113065"/>
            </a:xfrm>
            <a:custGeom>
              <a:rect b="b" l="l" r="r" t="t"/>
              <a:pathLst>
                <a:path extrusionOk="0" h="2188" w="2474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9"/>
            <p:cNvSpPr/>
            <p:nvPr/>
          </p:nvSpPr>
          <p:spPr>
            <a:xfrm>
              <a:off x="2227524" y="3738718"/>
              <a:ext cx="149073" cy="64387"/>
            </a:xfrm>
            <a:custGeom>
              <a:rect b="b" l="l" r="r" t="t"/>
              <a:pathLst>
                <a:path extrusionOk="0" h="1246" w="2873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9"/>
            <p:cNvSpPr/>
            <p:nvPr/>
          </p:nvSpPr>
          <p:spPr>
            <a:xfrm>
              <a:off x="988921" y="3489754"/>
              <a:ext cx="118874" cy="100818"/>
            </a:xfrm>
            <a:custGeom>
              <a:rect b="b" l="l" r="r" t="t"/>
              <a:pathLst>
                <a:path extrusionOk="0" h="1951" w="2291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9"/>
            <p:cNvSpPr/>
            <p:nvPr/>
          </p:nvSpPr>
          <p:spPr>
            <a:xfrm>
              <a:off x="3612916" y="4483285"/>
              <a:ext cx="141653" cy="94979"/>
            </a:xfrm>
            <a:custGeom>
              <a:rect b="b" l="l" r="r" t="t"/>
              <a:pathLst>
                <a:path extrusionOk="0" h="1838" w="273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9"/>
            <p:cNvSpPr/>
            <p:nvPr/>
          </p:nvSpPr>
          <p:spPr>
            <a:xfrm>
              <a:off x="2113216" y="3384081"/>
              <a:ext cx="110209" cy="185617"/>
            </a:xfrm>
            <a:custGeom>
              <a:rect b="b" l="l" r="r" t="t"/>
              <a:pathLst>
                <a:path extrusionOk="0" h="3592" w="2124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9"/>
            <p:cNvSpPr/>
            <p:nvPr/>
          </p:nvSpPr>
          <p:spPr>
            <a:xfrm>
              <a:off x="3203110" y="4403294"/>
              <a:ext cx="109223" cy="112290"/>
            </a:xfrm>
            <a:custGeom>
              <a:rect b="b" l="l" r="r" t="t"/>
              <a:pathLst>
                <a:path extrusionOk="0" h="2173" w="2105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9"/>
            <p:cNvSpPr/>
            <p:nvPr/>
          </p:nvSpPr>
          <p:spPr>
            <a:xfrm>
              <a:off x="3617015" y="3197745"/>
              <a:ext cx="162356" cy="104745"/>
            </a:xfrm>
            <a:custGeom>
              <a:rect b="b" l="l" r="r" t="t"/>
              <a:pathLst>
                <a:path extrusionOk="0" h="2027" w="3129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9"/>
            <p:cNvSpPr/>
            <p:nvPr/>
          </p:nvSpPr>
          <p:spPr>
            <a:xfrm>
              <a:off x="2224203" y="3634802"/>
              <a:ext cx="161526" cy="98182"/>
            </a:xfrm>
            <a:custGeom>
              <a:rect b="b" l="l" r="r" t="t"/>
              <a:pathLst>
                <a:path extrusionOk="0" h="1900" w="3113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9"/>
            <p:cNvSpPr/>
            <p:nvPr/>
          </p:nvSpPr>
          <p:spPr>
            <a:xfrm>
              <a:off x="3463844" y="3088042"/>
              <a:ext cx="115138" cy="94255"/>
            </a:xfrm>
            <a:custGeom>
              <a:rect b="b" l="l" r="r" t="t"/>
              <a:pathLst>
                <a:path extrusionOk="0" h="1824" w="2219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9"/>
            <p:cNvSpPr/>
            <p:nvPr/>
          </p:nvSpPr>
          <p:spPr>
            <a:xfrm>
              <a:off x="5625990" y="4688791"/>
              <a:ext cx="154884" cy="76376"/>
            </a:xfrm>
            <a:custGeom>
              <a:rect b="b" l="l" r="r" t="t"/>
              <a:pathLst>
                <a:path extrusionOk="0" h="1478" w="2985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9"/>
            <p:cNvSpPr/>
            <p:nvPr/>
          </p:nvSpPr>
          <p:spPr>
            <a:xfrm>
              <a:off x="5691368" y="4100744"/>
              <a:ext cx="68803" cy="175695"/>
            </a:xfrm>
            <a:custGeom>
              <a:rect b="b" l="l" r="r" t="t"/>
              <a:pathLst>
                <a:path extrusionOk="0" h="3400" w="1326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9"/>
            <p:cNvSpPr/>
            <p:nvPr/>
          </p:nvSpPr>
          <p:spPr>
            <a:xfrm>
              <a:off x="1423426" y="4202179"/>
              <a:ext cx="103567" cy="109809"/>
            </a:xfrm>
            <a:custGeom>
              <a:rect b="b" l="l" r="r" t="t"/>
              <a:pathLst>
                <a:path extrusionOk="0" h="2125" w="1996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9"/>
            <p:cNvSpPr/>
            <p:nvPr/>
          </p:nvSpPr>
          <p:spPr>
            <a:xfrm>
              <a:off x="152341" y="4090823"/>
              <a:ext cx="76223" cy="131668"/>
            </a:xfrm>
            <a:custGeom>
              <a:rect b="b" l="l" r="r" t="t"/>
              <a:pathLst>
                <a:path extrusionOk="0" h="2548" w="1469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9"/>
            <p:cNvSpPr/>
            <p:nvPr/>
          </p:nvSpPr>
          <p:spPr>
            <a:xfrm>
              <a:off x="1249551" y="3704096"/>
              <a:ext cx="106058" cy="200447"/>
            </a:xfrm>
            <a:custGeom>
              <a:rect b="b" l="l" r="r" t="t"/>
              <a:pathLst>
                <a:path extrusionOk="0" h="3879" w="2044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9"/>
            <p:cNvSpPr/>
            <p:nvPr/>
          </p:nvSpPr>
          <p:spPr>
            <a:xfrm>
              <a:off x="3166581" y="4005923"/>
              <a:ext cx="83695" cy="133632"/>
            </a:xfrm>
            <a:custGeom>
              <a:rect b="b" l="l" r="r" t="t"/>
              <a:pathLst>
                <a:path extrusionOk="0" h="2586" w="1613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9"/>
            <p:cNvSpPr/>
            <p:nvPr/>
          </p:nvSpPr>
          <p:spPr>
            <a:xfrm>
              <a:off x="2976103" y="4113094"/>
              <a:ext cx="69633" cy="122935"/>
            </a:xfrm>
            <a:custGeom>
              <a:rect b="b" l="l" r="r" t="t"/>
              <a:pathLst>
                <a:path extrusionOk="0" h="2379" w="1342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9"/>
            <p:cNvSpPr/>
            <p:nvPr/>
          </p:nvSpPr>
          <p:spPr>
            <a:xfrm>
              <a:off x="2534749" y="3805532"/>
              <a:ext cx="80374" cy="106399"/>
            </a:xfrm>
            <a:custGeom>
              <a:rect b="b" l="l" r="r" t="t"/>
              <a:pathLst>
                <a:path extrusionOk="0" h="2059" w="1549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9"/>
            <p:cNvSpPr/>
            <p:nvPr/>
          </p:nvSpPr>
          <p:spPr>
            <a:xfrm>
              <a:off x="2851936" y="4386913"/>
              <a:ext cx="91114" cy="87486"/>
            </a:xfrm>
            <a:custGeom>
              <a:rect b="b" l="l" r="r" t="t"/>
              <a:pathLst>
                <a:path extrusionOk="0" h="1693" w="1756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9"/>
            <p:cNvSpPr/>
            <p:nvPr/>
          </p:nvSpPr>
          <p:spPr>
            <a:xfrm>
              <a:off x="1307509" y="316107"/>
              <a:ext cx="433987" cy="662577"/>
            </a:xfrm>
            <a:custGeom>
              <a:rect b="b" l="l" r="r" t="t"/>
              <a:pathLst>
                <a:path extrusionOk="0" h="12822" w="8364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9"/>
            <p:cNvSpPr/>
            <p:nvPr/>
          </p:nvSpPr>
          <p:spPr>
            <a:xfrm>
              <a:off x="3950755" y="2427186"/>
              <a:ext cx="385109" cy="382292"/>
            </a:xfrm>
            <a:custGeom>
              <a:rect b="b" l="l" r="r" t="t"/>
              <a:pathLst>
                <a:path extrusionOk="0" h="7398" w="7422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9"/>
            <p:cNvSpPr/>
            <p:nvPr/>
          </p:nvSpPr>
          <p:spPr>
            <a:xfrm>
              <a:off x="3374390" y="2578849"/>
              <a:ext cx="539163" cy="257548"/>
            </a:xfrm>
            <a:custGeom>
              <a:rect b="b" l="l" r="r" t="t"/>
              <a:pathLst>
                <a:path extrusionOk="0" h="4984" w="10391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9"/>
            <p:cNvSpPr/>
            <p:nvPr/>
          </p:nvSpPr>
          <p:spPr>
            <a:xfrm>
              <a:off x="2099985" y="2629541"/>
              <a:ext cx="426515" cy="307931"/>
            </a:xfrm>
            <a:custGeom>
              <a:rect b="b" l="l" r="r" t="t"/>
              <a:pathLst>
                <a:path extrusionOk="0" h="5959" w="822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9"/>
            <p:cNvSpPr/>
            <p:nvPr/>
          </p:nvSpPr>
          <p:spPr>
            <a:xfrm>
              <a:off x="3146708" y="1869317"/>
              <a:ext cx="300636" cy="293204"/>
            </a:xfrm>
            <a:custGeom>
              <a:rect b="b" l="l" r="r" t="t"/>
              <a:pathLst>
                <a:path extrusionOk="0" h="5674" w="5794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9"/>
            <p:cNvSpPr/>
            <p:nvPr/>
          </p:nvSpPr>
          <p:spPr>
            <a:xfrm>
              <a:off x="2062885" y="2235528"/>
              <a:ext cx="257414" cy="218430"/>
            </a:xfrm>
            <a:custGeom>
              <a:rect b="b" l="l" r="r" t="t"/>
              <a:pathLst>
                <a:path extrusionOk="0" h="4227" w="4961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9"/>
            <p:cNvSpPr/>
            <p:nvPr/>
          </p:nvSpPr>
          <p:spPr>
            <a:xfrm>
              <a:off x="3892796" y="2149698"/>
              <a:ext cx="241017" cy="229747"/>
            </a:xfrm>
            <a:custGeom>
              <a:rect b="b" l="l" r="r" t="t"/>
              <a:pathLst>
                <a:path extrusionOk="0" h="4446" w="4645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9"/>
            <p:cNvSpPr/>
            <p:nvPr/>
          </p:nvSpPr>
          <p:spPr>
            <a:xfrm>
              <a:off x="3405055" y="2241936"/>
              <a:ext cx="271683" cy="202204"/>
            </a:xfrm>
            <a:custGeom>
              <a:rect b="b" l="l" r="r" t="t"/>
              <a:pathLst>
                <a:path extrusionOk="0" h="3913" w="5236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9"/>
            <p:cNvSpPr/>
            <p:nvPr/>
          </p:nvSpPr>
          <p:spPr>
            <a:xfrm>
              <a:off x="2610089" y="2486818"/>
              <a:ext cx="220314" cy="184841"/>
            </a:xfrm>
            <a:custGeom>
              <a:rect b="b" l="l" r="r" t="t"/>
              <a:pathLst>
                <a:path extrusionOk="0" h="3577" w="4246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9"/>
            <p:cNvSpPr/>
            <p:nvPr/>
          </p:nvSpPr>
          <p:spPr>
            <a:xfrm>
              <a:off x="1235490" y="140321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9"/>
            <p:cNvSpPr/>
            <p:nvPr/>
          </p:nvSpPr>
          <p:spPr>
            <a:xfrm>
              <a:off x="3913500" y="2908269"/>
              <a:ext cx="192139" cy="256773"/>
            </a:xfrm>
            <a:custGeom>
              <a:rect b="b" l="l" r="r" t="t"/>
              <a:pathLst>
                <a:path extrusionOk="0" h="4969" w="3703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9"/>
            <p:cNvSpPr/>
            <p:nvPr/>
          </p:nvSpPr>
          <p:spPr>
            <a:xfrm>
              <a:off x="2864337" y="2325234"/>
              <a:ext cx="355274" cy="106140"/>
            </a:xfrm>
            <a:custGeom>
              <a:rect b="b" l="l" r="r" t="t"/>
              <a:pathLst>
                <a:path extrusionOk="0" h="2054" w="6847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9"/>
            <p:cNvSpPr/>
            <p:nvPr/>
          </p:nvSpPr>
          <p:spPr>
            <a:xfrm>
              <a:off x="3824876" y="2461084"/>
              <a:ext cx="183889" cy="171716"/>
            </a:xfrm>
            <a:custGeom>
              <a:rect b="b" l="l" r="r" t="t"/>
              <a:pathLst>
                <a:path extrusionOk="0" h="3323" w="3544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9"/>
            <p:cNvSpPr/>
            <p:nvPr/>
          </p:nvSpPr>
          <p:spPr>
            <a:xfrm>
              <a:off x="4442647" y="2245398"/>
              <a:ext cx="139162" cy="170011"/>
            </a:xfrm>
            <a:custGeom>
              <a:rect b="b" l="l" r="r" t="t"/>
              <a:pathLst>
                <a:path extrusionOk="0" h="3290" w="2682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9"/>
            <p:cNvSpPr/>
            <p:nvPr/>
          </p:nvSpPr>
          <p:spPr>
            <a:xfrm>
              <a:off x="3207987" y="2584171"/>
              <a:ext cx="141653" cy="94875"/>
            </a:xfrm>
            <a:custGeom>
              <a:rect b="b" l="l" r="r" t="t"/>
              <a:pathLst>
                <a:path extrusionOk="0" h="1836" w="273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9"/>
            <p:cNvSpPr/>
            <p:nvPr/>
          </p:nvSpPr>
          <p:spPr>
            <a:xfrm>
              <a:off x="2850380" y="2618586"/>
              <a:ext cx="108393" cy="112445"/>
            </a:xfrm>
            <a:custGeom>
              <a:rect b="b" l="l" r="r" t="t"/>
              <a:pathLst>
                <a:path extrusionOk="0" h="2176" w="2089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9"/>
            <p:cNvSpPr/>
            <p:nvPr/>
          </p:nvSpPr>
          <p:spPr>
            <a:xfrm>
              <a:off x="245220" y="4475844"/>
              <a:ext cx="109223" cy="112341"/>
            </a:xfrm>
            <a:custGeom>
              <a:rect b="b" l="l" r="r" t="t"/>
              <a:pathLst>
                <a:path extrusionOk="0" h="2174" w="2105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9"/>
            <p:cNvSpPr/>
            <p:nvPr/>
          </p:nvSpPr>
          <p:spPr>
            <a:xfrm>
              <a:off x="2477673" y="2352414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9"/>
            <p:cNvSpPr/>
            <p:nvPr/>
          </p:nvSpPr>
          <p:spPr>
            <a:xfrm>
              <a:off x="706394" y="2777948"/>
              <a:ext cx="91893" cy="88313"/>
            </a:xfrm>
            <a:custGeom>
              <a:rect b="b" l="l" r="r" t="t"/>
              <a:pathLst>
                <a:path extrusionOk="0" h="1709" w="1771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9"/>
            <p:cNvSpPr/>
            <p:nvPr/>
          </p:nvSpPr>
          <p:spPr>
            <a:xfrm>
              <a:off x="3369461" y="2949194"/>
              <a:ext cx="88624" cy="92705"/>
            </a:xfrm>
            <a:custGeom>
              <a:rect b="b" l="l" r="r" t="t"/>
              <a:pathLst>
                <a:path extrusionOk="0" h="1794" w="1708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9"/>
            <p:cNvSpPr/>
            <p:nvPr/>
          </p:nvSpPr>
          <p:spPr>
            <a:xfrm>
              <a:off x="686470" y="4349811"/>
              <a:ext cx="122610" cy="81543"/>
            </a:xfrm>
            <a:custGeom>
              <a:rect b="b" l="l" r="r" t="t"/>
              <a:pathLst>
                <a:path extrusionOk="0" h="1578" w="2363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9"/>
            <p:cNvSpPr/>
            <p:nvPr/>
          </p:nvSpPr>
          <p:spPr>
            <a:xfrm>
              <a:off x="6256161" y="3927327"/>
              <a:ext cx="119289" cy="52398"/>
            </a:xfrm>
            <a:custGeom>
              <a:rect b="b" l="l" r="r" t="t"/>
              <a:pathLst>
                <a:path extrusionOk="0" h="1014" w="2299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9"/>
            <p:cNvSpPr/>
            <p:nvPr/>
          </p:nvSpPr>
          <p:spPr>
            <a:xfrm>
              <a:off x="5555578" y="3153719"/>
              <a:ext cx="107718" cy="52502"/>
            </a:xfrm>
            <a:custGeom>
              <a:rect b="b" l="l" r="r" t="t"/>
              <a:pathLst>
                <a:path extrusionOk="0" h="1016" w="2076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9"/>
            <p:cNvSpPr/>
            <p:nvPr/>
          </p:nvSpPr>
          <p:spPr>
            <a:xfrm>
              <a:off x="215281" y="4827277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9"/>
            <p:cNvSpPr/>
            <p:nvPr/>
          </p:nvSpPr>
          <p:spPr>
            <a:xfrm>
              <a:off x="5271547" y="3712312"/>
              <a:ext cx="79544" cy="92447"/>
            </a:xfrm>
            <a:custGeom>
              <a:rect b="b" l="l" r="r" t="t"/>
              <a:pathLst>
                <a:path extrusionOk="0" h="1789" w="1533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9"/>
            <p:cNvSpPr/>
            <p:nvPr/>
          </p:nvSpPr>
          <p:spPr>
            <a:xfrm>
              <a:off x="4118039" y="3930841"/>
              <a:ext cx="72072" cy="80045"/>
            </a:xfrm>
            <a:custGeom>
              <a:rect b="b" l="l" r="r" t="t"/>
              <a:pathLst>
                <a:path extrusionOk="0" h="1549" w="1389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9"/>
            <p:cNvSpPr/>
            <p:nvPr/>
          </p:nvSpPr>
          <p:spPr>
            <a:xfrm>
              <a:off x="531586" y="4911402"/>
              <a:ext cx="102737" cy="57773"/>
            </a:xfrm>
            <a:custGeom>
              <a:rect b="b" l="l" r="r" t="t"/>
              <a:pathLst>
                <a:path extrusionOk="0" h="1118" w="198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9"/>
            <p:cNvSpPr/>
            <p:nvPr/>
          </p:nvSpPr>
          <p:spPr>
            <a:xfrm>
              <a:off x="1592371" y="4757156"/>
              <a:ext cx="48100" cy="112238"/>
            </a:xfrm>
            <a:custGeom>
              <a:rect b="b" l="l" r="r" t="t"/>
              <a:pathLst>
                <a:path extrusionOk="0" h="2172" w="927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9"/>
            <p:cNvSpPr/>
            <p:nvPr/>
          </p:nvSpPr>
          <p:spPr>
            <a:xfrm>
              <a:off x="6235458" y="4556765"/>
              <a:ext cx="511766" cy="468951"/>
            </a:xfrm>
            <a:custGeom>
              <a:rect b="b" l="l" r="r" t="t"/>
              <a:pathLst>
                <a:path extrusionOk="0" h="9075" w="9863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9"/>
            <p:cNvSpPr/>
            <p:nvPr/>
          </p:nvSpPr>
          <p:spPr>
            <a:xfrm>
              <a:off x="6107089" y="4115161"/>
              <a:ext cx="343703" cy="378829"/>
            </a:xfrm>
            <a:custGeom>
              <a:rect b="b" l="l" r="r" t="t"/>
              <a:pathLst>
                <a:path extrusionOk="0" h="7331" w="6624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9"/>
            <p:cNvSpPr/>
            <p:nvPr/>
          </p:nvSpPr>
          <p:spPr>
            <a:xfrm>
              <a:off x="5149819" y="4704862"/>
              <a:ext cx="247659" cy="377641"/>
            </a:xfrm>
            <a:custGeom>
              <a:rect b="b" l="l" r="r" t="t"/>
              <a:pathLst>
                <a:path extrusionOk="0" h="7308" w="4773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9"/>
            <p:cNvSpPr/>
            <p:nvPr/>
          </p:nvSpPr>
          <p:spPr>
            <a:xfrm>
              <a:off x="5836652" y="4938944"/>
              <a:ext cx="336439" cy="216828"/>
            </a:xfrm>
            <a:custGeom>
              <a:rect b="b" l="l" r="r" t="t"/>
              <a:pathLst>
                <a:path extrusionOk="0" h="4196" w="6484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9"/>
            <p:cNvSpPr/>
            <p:nvPr/>
          </p:nvSpPr>
          <p:spPr>
            <a:xfrm>
              <a:off x="6709916" y="4975167"/>
              <a:ext cx="272513" cy="284936"/>
            </a:xfrm>
            <a:custGeom>
              <a:rect b="b" l="l" r="r" t="t"/>
              <a:pathLst>
                <a:path extrusionOk="0" h="5514" w="5252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9"/>
            <p:cNvSpPr/>
            <p:nvPr/>
          </p:nvSpPr>
          <p:spPr>
            <a:xfrm>
              <a:off x="6275204" y="4973617"/>
              <a:ext cx="300636" cy="237860"/>
            </a:xfrm>
            <a:custGeom>
              <a:rect b="b" l="l" r="r" t="t"/>
              <a:pathLst>
                <a:path extrusionOk="0" h="4603" w="5794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9"/>
            <p:cNvSpPr/>
            <p:nvPr/>
          </p:nvSpPr>
          <p:spPr>
            <a:xfrm>
              <a:off x="5571300" y="4811258"/>
              <a:ext cx="287405" cy="228817"/>
            </a:xfrm>
            <a:custGeom>
              <a:rect b="b" l="l" r="r" t="t"/>
              <a:pathLst>
                <a:path extrusionOk="0" h="4428" w="5539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9"/>
            <p:cNvSpPr/>
            <p:nvPr/>
          </p:nvSpPr>
          <p:spPr>
            <a:xfrm>
              <a:off x="5515833" y="4961680"/>
              <a:ext cx="127591" cy="113065"/>
            </a:xfrm>
            <a:custGeom>
              <a:rect b="b" l="l" r="r" t="t"/>
              <a:pathLst>
                <a:path extrusionOk="0" h="2188" w="2459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9"/>
            <p:cNvSpPr/>
            <p:nvPr/>
          </p:nvSpPr>
          <p:spPr>
            <a:xfrm>
              <a:off x="5153970" y="5094482"/>
              <a:ext cx="104398" cy="109809"/>
            </a:xfrm>
            <a:custGeom>
              <a:rect b="b" l="l" r="r" t="t"/>
              <a:pathLst>
                <a:path extrusionOk="0" h="2125" w="2012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9"/>
            <p:cNvSpPr/>
            <p:nvPr/>
          </p:nvSpPr>
          <p:spPr>
            <a:xfrm>
              <a:off x="6197321" y="4891611"/>
              <a:ext cx="48930" cy="112186"/>
            </a:xfrm>
            <a:custGeom>
              <a:rect b="b" l="l" r="r" t="t"/>
              <a:pathLst>
                <a:path extrusionOk="0" h="2171" w="943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9"/>
            <p:cNvSpPr/>
            <p:nvPr/>
          </p:nvSpPr>
          <p:spPr>
            <a:xfrm>
              <a:off x="2917314" y="3351940"/>
              <a:ext cx="88676" cy="77564"/>
            </a:xfrm>
            <a:custGeom>
              <a:rect b="b" l="l" r="r" t="t"/>
              <a:pathLst>
                <a:path extrusionOk="0" h="1501" w="1709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9"/>
            <p:cNvSpPr/>
            <p:nvPr/>
          </p:nvSpPr>
          <p:spPr>
            <a:xfrm>
              <a:off x="4845915" y="3005467"/>
              <a:ext cx="53029" cy="61183"/>
            </a:xfrm>
            <a:custGeom>
              <a:rect b="b" l="l" r="r" t="t"/>
              <a:pathLst>
                <a:path extrusionOk="0" h="1184" w="1022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9"/>
            <p:cNvSpPr/>
            <p:nvPr/>
          </p:nvSpPr>
          <p:spPr>
            <a:xfrm>
              <a:off x="4839274" y="3730450"/>
              <a:ext cx="64652" cy="84179"/>
            </a:xfrm>
            <a:custGeom>
              <a:rect b="b" l="l" r="r" t="t"/>
              <a:pathLst>
                <a:path extrusionOk="0" h="1629" w="1246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9"/>
            <p:cNvSpPr/>
            <p:nvPr/>
          </p:nvSpPr>
          <p:spPr>
            <a:xfrm>
              <a:off x="4544502" y="4791105"/>
              <a:ext cx="122610" cy="23874"/>
            </a:xfrm>
            <a:custGeom>
              <a:rect b="b" l="l" r="r" t="t"/>
              <a:pathLst>
                <a:path extrusionOk="0" h="462" w="2363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9"/>
            <p:cNvSpPr/>
            <p:nvPr/>
          </p:nvSpPr>
          <p:spPr>
            <a:xfrm>
              <a:off x="2399738" y="3518536"/>
              <a:ext cx="67973" cy="68469"/>
            </a:xfrm>
            <a:custGeom>
              <a:rect b="b" l="l" r="r" t="t"/>
              <a:pathLst>
                <a:path extrusionOk="0" h="1325" w="131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9"/>
            <p:cNvSpPr/>
            <p:nvPr/>
          </p:nvSpPr>
          <p:spPr>
            <a:xfrm>
              <a:off x="6094636" y="3060810"/>
              <a:ext cx="75444" cy="59426"/>
            </a:xfrm>
            <a:custGeom>
              <a:rect b="b" l="l" r="r" t="t"/>
              <a:pathLst>
                <a:path extrusionOk="0" h="1150" w="1454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9"/>
            <p:cNvSpPr/>
            <p:nvPr/>
          </p:nvSpPr>
          <p:spPr>
            <a:xfrm>
              <a:off x="86081" y="4604615"/>
              <a:ext cx="60916" cy="72965"/>
            </a:xfrm>
            <a:custGeom>
              <a:rect b="b" l="l" r="r" t="t"/>
              <a:pathLst>
                <a:path extrusionOk="0" h="1412" w="1174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9"/>
            <p:cNvSpPr/>
            <p:nvPr/>
          </p:nvSpPr>
          <p:spPr>
            <a:xfrm>
              <a:off x="774211" y="2264001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9"/>
            <p:cNvSpPr/>
            <p:nvPr/>
          </p:nvSpPr>
          <p:spPr>
            <a:xfrm>
              <a:off x="11571" y="767787"/>
              <a:ext cx="356934" cy="409679"/>
            </a:xfrm>
            <a:custGeom>
              <a:rect b="b" l="l" r="r" t="t"/>
              <a:pathLst>
                <a:path extrusionOk="0" h="7928" w="6879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9"/>
            <p:cNvSpPr/>
            <p:nvPr/>
          </p:nvSpPr>
          <p:spPr>
            <a:xfrm>
              <a:off x="11571" y="1397225"/>
              <a:ext cx="236036" cy="260907"/>
            </a:xfrm>
            <a:custGeom>
              <a:rect b="b" l="l" r="r" t="t"/>
              <a:pathLst>
                <a:path extrusionOk="0" h="5049" w="4549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9"/>
            <p:cNvSpPr/>
            <p:nvPr/>
          </p:nvSpPr>
          <p:spPr>
            <a:xfrm>
              <a:off x="11571" y="316314"/>
              <a:ext cx="188871" cy="256980"/>
            </a:xfrm>
            <a:custGeom>
              <a:rect b="b" l="l" r="r" t="t"/>
              <a:pathLst>
                <a:path extrusionOk="0" h="4973" w="364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9"/>
            <p:cNvSpPr/>
            <p:nvPr/>
          </p:nvSpPr>
          <p:spPr>
            <a:xfrm>
              <a:off x="1042521" y="2542005"/>
              <a:ext cx="272513" cy="160968"/>
            </a:xfrm>
            <a:custGeom>
              <a:rect b="b" l="l" r="r" t="t"/>
              <a:pathLst>
                <a:path extrusionOk="0" h="3115" w="5252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9"/>
            <p:cNvSpPr/>
            <p:nvPr/>
          </p:nvSpPr>
          <p:spPr>
            <a:xfrm>
              <a:off x="117577" y="2530689"/>
              <a:ext cx="389260" cy="172284"/>
            </a:xfrm>
            <a:custGeom>
              <a:rect b="b" l="l" r="r" t="t"/>
              <a:pathLst>
                <a:path extrusionOk="0" h="3334" w="7502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9"/>
            <p:cNvSpPr/>
            <p:nvPr/>
          </p:nvSpPr>
          <p:spPr>
            <a:xfrm>
              <a:off x="10741" y="2302756"/>
              <a:ext cx="135841" cy="161898"/>
            </a:xfrm>
            <a:custGeom>
              <a:rect b="b" l="l" r="r" t="t"/>
              <a:pathLst>
                <a:path extrusionOk="0" h="3133" w="2618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9"/>
            <p:cNvSpPr/>
            <p:nvPr/>
          </p:nvSpPr>
          <p:spPr>
            <a:xfrm>
              <a:off x="11571" y="1818056"/>
              <a:ext cx="159865" cy="175695"/>
            </a:xfrm>
            <a:custGeom>
              <a:rect b="b" l="l" r="r" t="t"/>
              <a:pathLst>
                <a:path extrusionOk="0" h="3400" w="3081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9"/>
            <p:cNvSpPr/>
            <p:nvPr/>
          </p:nvSpPr>
          <p:spPr>
            <a:xfrm>
              <a:off x="11571" y="2588822"/>
              <a:ext cx="91114" cy="114150"/>
            </a:xfrm>
            <a:custGeom>
              <a:rect b="b" l="l" r="r" t="t"/>
              <a:pathLst>
                <a:path extrusionOk="0" h="2209" w="1756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9"/>
            <p:cNvSpPr/>
            <p:nvPr/>
          </p:nvSpPr>
          <p:spPr>
            <a:xfrm>
              <a:off x="438033" y="1006520"/>
              <a:ext cx="507667" cy="539280"/>
            </a:xfrm>
            <a:custGeom>
              <a:rect b="b" l="l" r="r" t="t"/>
              <a:pathLst>
                <a:path extrusionOk="0" h="10436" w="9784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9"/>
            <p:cNvSpPr/>
            <p:nvPr/>
          </p:nvSpPr>
          <p:spPr>
            <a:xfrm>
              <a:off x="1129484" y="1730883"/>
              <a:ext cx="353665" cy="541606"/>
            </a:xfrm>
            <a:custGeom>
              <a:rect b="b" l="l" r="r" t="t"/>
              <a:pathLst>
                <a:path extrusionOk="0" h="10481" w="6816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9"/>
            <p:cNvSpPr/>
            <p:nvPr/>
          </p:nvSpPr>
          <p:spPr>
            <a:xfrm>
              <a:off x="671526" y="775952"/>
              <a:ext cx="299028" cy="398208"/>
            </a:xfrm>
            <a:custGeom>
              <a:rect b="b" l="l" r="r" t="t"/>
              <a:pathLst>
                <a:path extrusionOk="0" h="7706" w="5763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9"/>
            <p:cNvSpPr/>
            <p:nvPr/>
          </p:nvSpPr>
          <p:spPr>
            <a:xfrm>
              <a:off x="1065714" y="1019593"/>
              <a:ext cx="440577" cy="389474"/>
            </a:xfrm>
            <a:custGeom>
              <a:rect b="b" l="l" r="r" t="t"/>
              <a:pathLst>
                <a:path extrusionOk="0" h="7537" w="8491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9"/>
            <p:cNvSpPr/>
            <p:nvPr/>
          </p:nvSpPr>
          <p:spPr>
            <a:xfrm>
              <a:off x="346919" y="1478301"/>
              <a:ext cx="223531" cy="435620"/>
            </a:xfrm>
            <a:custGeom>
              <a:rect b="b" l="l" r="r" t="t"/>
              <a:pathLst>
                <a:path extrusionOk="0" h="8430" w="4308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9"/>
            <p:cNvSpPr/>
            <p:nvPr/>
          </p:nvSpPr>
          <p:spPr>
            <a:xfrm>
              <a:off x="197898" y="552618"/>
              <a:ext cx="308108" cy="386012"/>
            </a:xfrm>
            <a:custGeom>
              <a:rect b="b" l="l" r="r" t="t"/>
              <a:pathLst>
                <a:path extrusionOk="0" h="7470" w="5938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9"/>
            <p:cNvSpPr/>
            <p:nvPr/>
          </p:nvSpPr>
          <p:spPr>
            <a:xfrm>
              <a:off x="863665" y="1643657"/>
              <a:ext cx="242989" cy="288657"/>
            </a:xfrm>
            <a:custGeom>
              <a:rect b="b" l="l" r="r" t="t"/>
              <a:pathLst>
                <a:path extrusionOk="0" h="5586" w="4683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9"/>
            <p:cNvSpPr/>
            <p:nvPr/>
          </p:nvSpPr>
          <p:spPr>
            <a:xfrm>
              <a:off x="350240" y="2152954"/>
              <a:ext cx="298197" cy="261217"/>
            </a:xfrm>
            <a:custGeom>
              <a:rect b="b" l="l" r="r" t="t"/>
              <a:pathLst>
                <a:path extrusionOk="0" h="5055" w="5747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9"/>
            <p:cNvSpPr/>
            <p:nvPr/>
          </p:nvSpPr>
          <p:spPr>
            <a:xfrm>
              <a:off x="551459" y="469578"/>
              <a:ext cx="366897" cy="234398"/>
            </a:xfrm>
            <a:custGeom>
              <a:rect b="b" l="l" r="r" t="t"/>
              <a:pathLst>
                <a:path extrusionOk="0" h="4536" w="7071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9"/>
            <p:cNvSpPr/>
            <p:nvPr/>
          </p:nvSpPr>
          <p:spPr>
            <a:xfrm>
              <a:off x="935685" y="470405"/>
              <a:ext cx="260112" cy="261631"/>
            </a:xfrm>
            <a:custGeom>
              <a:rect b="b" l="l" r="r" t="t"/>
              <a:pathLst>
                <a:path extrusionOk="0" h="5063" w="5013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9"/>
            <p:cNvSpPr/>
            <p:nvPr/>
          </p:nvSpPr>
          <p:spPr>
            <a:xfrm>
              <a:off x="588766" y="1907917"/>
              <a:ext cx="302297" cy="329273"/>
            </a:xfrm>
            <a:custGeom>
              <a:rect b="b" l="l" r="r" t="t"/>
              <a:pathLst>
                <a:path extrusionOk="0" h="6372" w="5826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9"/>
            <p:cNvSpPr/>
            <p:nvPr/>
          </p:nvSpPr>
          <p:spPr>
            <a:xfrm>
              <a:off x="600337" y="1587953"/>
              <a:ext cx="144974" cy="155490"/>
            </a:xfrm>
            <a:custGeom>
              <a:rect b="b" l="l" r="r" t="t"/>
              <a:pathLst>
                <a:path extrusionOk="0" h="3009" w="2794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9"/>
            <p:cNvSpPr/>
            <p:nvPr/>
          </p:nvSpPr>
          <p:spPr>
            <a:xfrm>
              <a:off x="809858" y="1512096"/>
              <a:ext cx="204592" cy="136215"/>
            </a:xfrm>
            <a:custGeom>
              <a:rect b="b" l="l" r="r" t="t"/>
              <a:pathLst>
                <a:path extrusionOk="0" h="2636" w="3943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9"/>
            <p:cNvSpPr/>
            <p:nvPr/>
          </p:nvSpPr>
          <p:spPr>
            <a:xfrm>
              <a:off x="170554" y="212811"/>
              <a:ext cx="145804" cy="123348"/>
            </a:xfrm>
            <a:custGeom>
              <a:rect b="b" l="l" r="r" t="t"/>
              <a:pathLst>
                <a:path extrusionOk="0" h="2387" w="281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9"/>
            <p:cNvSpPr/>
            <p:nvPr/>
          </p:nvSpPr>
          <p:spPr>
            <a:xfrm>
              <a:off x="464547" y="2502527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9"/>
            <p:cNvSpPr/>
            <p:nvPr/>
          </p:nvSpPr>
          <p:spPr>
            <a:xfrm>
              <a:off x="999610" y="1051218"/>
              <a:ext cx="118926" cy="100818"/>
            </a:xfrm>
            <a:custGeom>
              <a:rect b="b" l="l" r="r" t="t"/>
              <a:pathLst>
                <a:path extrusionOk="0" h="1951" w="2292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9"/>
            <p:cNvSpPr/>
            <p:nvPr/>
          </p:nvSpPr>
          <p:spPr>
            <a:xfrm>
              <a:off x="161992" y="1652287"/>
              <a:ext cx="76534" cy="136060"/>
            </a:xfrm>
            <a:custGeom>
              <a:rect b="b" l="l" r="r" t="t"/>
              <a:pathLst>
                <a:path extrusionOk="0" h="2633" w="1475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9"/>
            <p:cNvSpPr/>
            <p:nvPr/>
          </p:nvSpPr>
          <p:spPr>
            <a:xfrm>
              <a:off x="696380" y="1911224"/>
              <a:ext cx="122610" cy="81595"/>
            </a:xfrm>
            <a:custGeom>
              <a:rect b="b" l="l" r="r" t="t"/>
              <a:pathLst>
                <a:path extrusionOk="0" h="1579" w="2363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9"/>
            <p:cNvSpPr/>
            <p:nvPr/>
          </p:nvSpPr>
          <p:spPr>
            <a:xfrm>
              <a:off x="240965" y="2404398"/>
              <a:ext cx="79544" cy="80871"/>
            </a:xfrm>
            <a:custGeom>
              <a:rect b="b" l="l" r="r" t="t"/>
              <a:pathLst>
                <a:path extrusionOk="0" h="1565" w="1533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9"/>
            <p:cNvSpPr/>
            <p:nvPr/>
          </p:nvSpPr>
          <p:spPr>
            <a:xfrm>
              <a:off x="542378" y="2472814"/>
              <a:ext cx="101907" cy="57721"/>
            </a:xfrm>
            <a:custGeom>
              <a:rect b="b" l="l" r="r" t="t"/>
              <a:pathLst>
                <a:path extrusionOk="0" h="1117" w="1964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9"/>
            <p:cNvSpPr/>
            <p:nvPr/>
          </p:nvSpPr>
          <p:spPr>
            <a:xfrm>
              <a:off x="112596" y="2180909"/>
              <a:ext cx="60916" cy="73275"/>
            </a:xfrm>
            <a:custGeom>
              <a:rect b="b" l="l" r="r" t="t"/>
              <a:pathLst>
                <a:path extrusionOk="0" h="1418" w="1174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9"/>
            <p:cNvSpPr/>
            <p:nvPr/>
          </p:nvSpPr>
          <p:spPr>
            <a:xfrm>
              <a:off x="7440283" y="2547328"/>
              <a:ext cx="357816" cy="409731"/>
            </a:xfrm>
            <a:custGeom>
              <a:rect b="b" l="l" r="r" t="t"/>
              <a:pathLst>
                <a:path extrusionOk="0" h="7929" w="6896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9"/>
            <p:cNvSpPr/>
            <p:nvPr/>
          </p:nvSpPr>
          <p:spPr>
            <a:xfrm>
              <a:off x="7146315" y="4129810"/>
              <a:ext cx="189701" cy="257342"/>
            </a:xfrm>
            <a:custGeom>
              <a:rect b="b" l="l" r="r" t="t"/>
              <a:pathLst>
                <a:path extrusionOk="0" h="4980" w="3656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9"/>
            <p:cNvSpPr/>
            <p:nvPr/>
          </p:nvSpPr>
          <p:spPr>
            <a:xfrm>
              <a:off x="7428712" y="4864430"/>
              <a:ext cx="385109" cy="258943"/>
            </a:xfrm>
            <a:custGeom>
              <a:rect b="b" l="l" r="r" t="t"/>
              <a:pathLst>
                <a:path extrusionOk="0" h="5011" w="7422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9"/>
            <p:cNvSpPr/>
            <p:nvPr/>
          </p:nvSpPr>
          <p:spPr>
            <a:xfrm>
              <a:off x="6838286" y="2550842"/>
              <a:ext cx="298976" cy="398414"/>
            </a:xfrm>
            <a:custGeom>
              <a:rect b="b" l="l" r="r" t="t"/>
              <a:pathLst>
                <a:path extrusionOk="0" h="7710" w="5762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9"/>
            <p:cNvSpPr/>
            <p:nvPr/>
          </p:nvSpPr>
          <p:spPr>
            <a:xfrm>
              <a:off x="6427545" y="2306270"/>
              <a:ext cx="440577" cy="388648"/>
            </a:xfrm>
            <a:custGeom>
              <a:rect b="b" l="l" r="r" t="t"/>
              <a:pathLst>
                <a:path extrusionOk="0" h="7521" w="8491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9"/>
            <p:cNvSpPr/>
            <p:nvPr/>
          </p:nvSpPr>
          <p:spPr>
            <a:xfrm>
              <a:off x="4260470" y="2828123"/>
              <a:ext cx="308108" cy="385444"/>
            </a:xfrm>
            <a:custGeom>
              <a:rect b="b" l="l" r="r" t="t"/>
              <a:pathLst>
                <a:path extrusionOk="0" h="7459" w="5938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9"/>
            <p:cNvSpPr/>
            <p:nvPr/>
          </p:nvSpPr>
          <p:spPr>
            <a:xfrm>
              <a:off x="6581599" y="2971776"/>
              <a:ext cx="260890" cy="261579"/>
            </a:xfrm>
            <a:custGeom>
              <a:rect b="b" l="l" r="r" t="t"/>
              <a:pathLst>
                <a:path extrusionOk="0" h="5062" w="5028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9"/>
            <p:cNvSpPr/>
            <p:nvPr/>
          </p:nvSpPr>
          <p:spPr>
            <a:xfrm>
              <a:off x="6690251" y="2573165"/>
              <a:ext cx="118978" cy="100818"/>
            </a:xfrm>
            <a:custGeom>
              <a:rect b="b" l="l" r="r" t="t"/>
              <a:pathLst>
                <a:path extrusionOk="0" h="1951" w="2293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9"/>
            <p:cNvSpPr/>
            <p:nvPr/>
          </p:nvSpPr>
          <p:spPr>
            <a:xfrm>
              <a:off x="6606401" y="3460816"/>
              <a:ext cx="449709" cy="438979"/>
            </a:xfrm>
            <a:custGeom>
              <a:rect b="b" l="l" r="r" t="t"/>
              <a:pathLst>
                <a:path extrusionOk="0" h="8495" w="8667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9"/>
            <p:cNvSpPr/>
            <p:nvPr/>
          </p:nvSpPr>
          <p:spPr>
            <a:xfrm>
              <a:off x="6486334" y="3320625"/>
              <a:ext cx="246829" cy="239204"/>
            </a:xfrm>
            <a:custGeom>
              <a:rect b="b" l="l" r="r" t="t"/>
              <a:pathLst>
                <a:path extrusionOk="0" h="4629" w="4757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9"/>
            <p:cNvSpPr/>
            <p:nvPr/>
          </p:nvSpPr>
          <p:spPr>
            <a:xfrm>
              <a:off x="7696191" y="3460816"/>
              <a:ext cx="91114" cy="114047"/>
            </a:xfrm>
            <a:custGeom>
              <a:rect b="b" l="l" r="r" t="t"/>
              <a:pathLst>
                <a:path extrusionOk="0" h="2207" w="1756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9"/>
            <p:cNvSpPr/>
            <p:nvPr/>
          </p:nvSpPr>
          <p:spPr>
            <a:xfrm>
              <a:off x="6853177" y="4617895"/>
              <a:ext cx="506837" cy="539022"/>
            </a:xfrm>
            <a:custGeom>
              <a:rect b="b" l="l" r="r" t="t"/>
              <a:pathLst>
                <a:path extrusionOk="0" h="10431" w="9768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9"/>
            <p:cNvSpPr/>
            <p:nvPr/>
          </p:nvSpPr>
          <p:spPr>
            <a:xfrm>
              <a:off x="6693364" y="4231117"/>
              <a:ext cx="241848" cy="289018"/>
            </a:xfrm>
            <a:custGeom>
              <a:rect b="b" l="l" r="r" t="t"/>
              <a:pathLst>
                <a:path extrusionOk="0" h="5593" w="4661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9"/>
            <p:cNvSpPr/>
            <p:nvPr/>
          </p:nvSpPr>
          <p:spPr>
            <a:xfrm>
              <a:off x="6251180" y="3572793"/>
              <a:ext cx="302297" cy="330100"/>
            </a:xfrm>
            <a:custGeom>
              <a:rect b="b" l="l" r="r" t="t"/>
              <a:pathLst>
                <a:path extrusionOk="0" h="6388" w="5826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9"/>
            <p:cNvSpPr/>
            <p:nvPr/>
          </p:nvSpPr>
          <p:spPr>
            <a:xfrm>
              <a:off x="7083401" y="4420294"/>
              <a:ext cx="145804" cy="154663"/>
            </a:xfrm>
            <a:custGeom>
              <a:rect b="b" l="l" r="r" t="t"/>
              <a:pathLst>
                <a:path extrusionOk="0" h="2993" w="281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9"/>
            <p:cNvSpPr/>
            <p:nvPr/>
          </p:nvSpPr>
          <p:spPr>
            <a:xfrm>
              <a:off x="6784478" y="4515477"/>
              <a:ext cx="203710" cy="135595"/>
            </a:xfrm>
            <a:custGeom>
              <a:rect b="b" l="l" r="r" t="t"/>
              <a:pathLst>
                <a:path extrusionOk="0" h="2624" w="3926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9"/>
            <p:cNvSpPr/>
            <p:nvPr/>
          </p:nvSpPr>
          <p:spPr>
            <a:xfrm>
              <a:off x="7187747" y="3531609"/>
              <a:ext cx="146582" cy="129653"/>
            </a:xfrm>
            <a:custGeom>
              <a:rect b="b" l="l" r="r" t="t"/>
              <a:pathLst>
                <a:path extrusionOk="0" h="2509" w="2825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9"/>
            <p:cNvSpPr/>
            <p:nvPr/>
          </p:nvSpPr>
          <p:spPr>
            <a:xfrm>
              <a:off x="7935496" y="4441558"/>
              <a:ext cx="122610" cy="81905"/>
            </a:xfrm>
            <a:custGeom>
              <a:rect b="b" l="l" r="r" t="t"/>
              <a:pathLst>
                <a:path extrusionOk="0" h="1585" w="2363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9"/>
            <p:cNvSpPr/>
            <p:nvPr/>
          </p:nvSpPr>
          <p:spPr>
            <a:xfrm>
              <a:off x="7196827" y="3696784"/>
              <a:ext cx="102737" cy="58186"/>
            </a:xfrm>
            <a:custGeom>
              <a:rect b="b" l="l" r="r" t="t"/>
              <a:pathLst>
                <a:path extrusionOk="0" h="1126" w="198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9"/>
            <p:cNvSpPr/>
            <p:nvPr/>
          </p:nvSpPr>
          <p:spPr>
            <a:xfrm>
              <a:off x="3598803" y="3925105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9"/>
            <p:cNvSpPr/>
            <p:nvPr/>
          </p:nvSpPr>
          <p:spPr>
            <a:xfrm>
              <a:off x="3681615" y="2990740"/>
              <a:ext cx="81204" cy="50383"/>
            </a:xfrm>
            <a:custGeom>
              <a:rect b="b" l="l" r="r" t="t"/>
              <a:pathLst>
                <a:path extrusionOk="0" h="975" w="1565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9"/>
            <p:cNvSpPr/>
            <p:nvPr/>
          </p:nvSpPr>
          <p:spPr>
            <a:xfrm>
              <a:off x="4780485" y="5040844"/>
              <a:ext cx="58840" cy="71828"/>
            </a:xfrm>
            <a:custGeom>
              <a:rect b="b" l="l" r="r" t="t"/>
              <a:pathLst>
                <a:path extrusionOk="0" h="1390" w="1134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73" name="Google Shape;4073;p9"/>
          <p:cNvSpPr/>
          <p:nvPr/>
        </p:nvSpPr>
        <p:spPr>
          <a:xfrm>
            <a:off x="1069850" y="1331850"/>
            <a:ext cx="8139300" cy="2479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74" name="Google Shape;4074;p9"/>
          <p:cNvSpPr txBox="1"/>
          <p:nvPr>
            <p:ph idx="1" type="subTitle"/>
          </p:nvPr>
        </p:nvSpPr>
        <p:spPr>
          <a:xfrm>
            <a:off x="4965177" y="2913888"/>
            <a:ext cx="3465600" cy="71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4075" name="Google Shape;4075;p9"/>
          <p:cNvSpPr txBox="1"/>
          <p:nvPr>
            <p:ph hasCustomPrompt="1" type="title"/>
          </p:nvPr>
        </p:nvSpPr>
        <p:spPr>
          <a:xfrm>
            <a:off x="3288792" y="1682496"/>
            <a:ext cx="1764900" cy="13989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000"/>
              <a:buNone/>
              <a:defRPr sz="9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076" name="Google Shape;4076;p9"/>
          <p:cNvSpPr txBox="1"/>
          <p:nvPr>
            <p:ph idx="2" type="title"/>
          </p:nvPr>
        </p:nvSpPr>
        <p:spPr>
          <a:xfrm>
            <a:off x="4965177" y="1988798"/>
            <a:ext cx="3465600" cy="71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077" name="Shape 4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8" name="Google Shape;4078;p10"/>
          <p:cNvSpPr txBox="1"/>
          <p:nvPr>
            <p:ph type="title"/>
          </p:nvPr>
        </p:nvSpPr>
        <p:spPr>
          <a:xfrm>
            <a:off x="713225" y="676650"/>
            <a:ext cx="6278100" cy="1056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29" Type="http://schemas.openxmlformats.org/officeDocument/2006/relationships/slideLayout" Target="../slideLayouts/slideLayout29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0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713225" y="676656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b="1" sz="30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713250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1pPr>
            <a:lvl2pPr indent="-3175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2pPr>
            <a:lvl3pPr indent="-3175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3pPr>
            <a:lvl4pPr indent="-3175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4pPr>
            <a:lvl5pPr indent="-3175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5pPr>
            <a:lvl6pPr indent="-3175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6pPr>
            <a:lvl7pPr indent="-3175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7pPr>
            <a:lvl8pPr indent="-3175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8pPr>
            <a:lvl9pPr indent="-3175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>
        <p15:guide id="1" orient="horz" pos="1619">
          <p15:clr>
            <a:srgbClr val="EA4335"/>
          </p15:clr>
        </p15:guide>
        <p15:guide id="2" orient="horz">
          <p15:clr>
            <a:srgbClr val="EA4335"/>
          </p15:clr>
        </p15:guide>
        <p15:guide id="3" orient="horz" pos="2897">
          <p15:clr>
            <a:srgbClr val="EA4335"/>
          </p15:clr>
        </p15:guide>
        <p15:guide id="4" orient="horz" pos="3237">
          <p15:clr>
            <a:srgbClr val="EA4335"/>
          </p15:clr>
        </p15:guide>
        <p15:guide id="5" orient="horz" pos="518">
          <p15:clr>
            <a:srgbClr val="EA4335"/>
          </p15:clr>
        </p15:guide>
        <p15:guide id="6" orient="horz" pos="2713">
          <p15:clr>
            <a:srgbClr val="EA4335"/>
          </p15:clr>
        </p15:guide>
        <p15:guide id="7" pos="2880">
          <p15:clr>
            <a:srgbClr val="EA4335"/>
          </p15:clr>
        </p15:guide>
        <p15:guide id="8">
          <p15:clr>
            <a:srgbClr val="EA4335"/>
          </p15:clr>
        </p15:guide>
        <p15:guide id="9" pos="5760">
          <p15:clr>
            <a:srgbClr val="EA4335"/>
          </p15:clr>
        </p15:guide>
        <p15:guide id="10" pos="449">
          <p15:clr>
            <a:srgbClr val="EA4335"/>
          </p15:clr>
        </p15:guide>
        <p15:guide id="11" pos="5311">
          <p15:clr>
            <a:srgbClr val="EA4335"/>
          </p15:clr>
        </p15:guide>
        <p15:guide id="12" pos="5086">
          <p15:clr>
            <a:srgbClr val="EA4335"/>
          </p15:clr>
        </p15:guide>
        <p15:guide id="13" pos="674">
          <p15:clr>
            <a:srgbClr val="EA4335"/>
          </p15:clr>
        </p15:guide>
        <p15:guide id="14" orient="horz" pos="337">
          <p15:clr>
            <a:srgbClr val="EA4335"/>
          </p15:clr>
        </p15:guide>
      </p15:sldGuideLst>
    </p:ext>
  </p:extLst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9.png"/><Relationship Id="rId4" Type="http://schemas.openxmlformats.org/officeDocument/2006/relationships/image" Target="../media/image6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1.xml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4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16.xml"/><Relationship Id="rId3" Type="http://schemas.openxmlformats.org/officeDocument/2006/relationships/hyperlink" Target="http://tinyurl.com/slhsfbla" TargetMode="Externa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7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5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2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11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3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9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13.jpg"/><Relationship Id="rId4" Type="http://schemas.openxmlformats.org/officeDocument/2006/relationships/image" Target="../media/image12.jpg"/><Relationship Id="rId9" Type="http://schemas.openxmlformats.org/officeDocument/2006/relationships/image" Target="../media/image15.jpg"/><Relationship Id="rId5" Type="http://schemas.openxmlformats.org/officeDocument/2006/relationships/image" Target="../media/image18.jpg"/><Relationship Id="rId6" Type="http://schemas.openxmlformats.org/officeDocument/2006/relationships/image" Target="../media/image14.jpg"/><Relationship Id="rId7" Type="http://schemas.openxmlformats.org/officeDocument/2006/relationships/image" Target="../media/image10.jpg"/><Relationship Id="rId8" Type="http://schemas.openxmlformats.org/officeDocument/2006/relationships/image" Target="../media/image17.jpg"/><Relationship Id="rId10" Type="http://schemas.openxmlformats.org/officeDocument/2006/relationships/image" Target="../media/image16.jp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780" name="Shape 13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1" name="Google Shape;13781;p31"/>
          <p:cNvSpPr/>
          <p:nvPr/>
        </p:nvSpPr>
        <p:spPr>
          <a:xfrm>
            <a:off x="1067250" y="822950"/>
            <a:ext cx="7006800" cy="3497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82" name="Google Shape;13782;p31"/>
          <p:cNvSpPr txBox="1"/>
          <p:nvPr>
            <p:ph idx="1" type="subTitle"/>
          </p:nvPr>
        </p:nvSpPr>
        <p:spPr>
          <a:xfrm>
            <a:off x="1058925" y="3574625"/>
            <a:ext cx="4261800" cy="49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2025-2026</a:t>
            </a:r>
            <a:endParaRPr sz="22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200"/>
          </a:p>
        </p:txBody>
      </p:sp>
      <p:sp>
        <p:nvSpPr>
          <p:cNvPr id="13783" name="Google Shape;13783;p31"/>
          <p:cNvSpPr txBox="1"/>
          <p:nvPr>
            <p:ph type="ctrTitle"/>
          </p:nvPr>
        </p:nvSpPr>
        <p:spPr>
          <a:xfrm>
            <a:off x="300975" y="929226"/>
            <a:ext cx="5930100" cy="264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000"/>
              <a:t>FBLA </a:t>
            </a:r>
            <a:br>
              <a:rPr lang="en" sz="5000"/>
            </a:br>
            <a:r>
              <a:rPr lang="en" sz="5000"/>
              <a:t>SEPTEMBER MEETING</a:t>
            </a:r>
            <a:endParaRPr sz="5000"/>
          </a:p>
        </p:txBody>
      </p:sp>
      <p:pic>
        <p:nvPicPr>
          <p:cNvPr id="13784" name="Google Shape;13784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284625" y="1399375"/>
            <a:ext cx="2744448" cy="21212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55" name="Shape 13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6" name="Google Shape;13856;p40"/>
          <p:cNvSpPr txBox="1"/>
          <p:nvPr>
            <p:ph type="title"/>
          </p:nvPr>
        </p:nvSpPr>
        <p:spPr>
          <a:xfrm>
            <a:off x="1298448" y="-85350"/>
            <a:ext cx="5038200" cy="102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Fall Workshop</a:t>
            </a:r>
            <a:endParaRPr sz="3100"/>
          </a:p>
        </p:txBody>
      </p:sp>
      <p:sp>
        <p:nvSpPr>
          <p:cNvPr id="13857" name="Google Shape;13857;p40"/>
          <p:cNvSpPr txBox="1"/>
          <p:nvPr>
            <p:ph idx="1" type="subTitle"/>
          </p:nvPr>
        </p:nvSpPr>
        <p:spPr>
          <a:xfrm>
            <a:off x="3569318" y="1408325"/>
            <a:ext cx="2983800" cy="2757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latin typeface="Playfair Display"/>
                <a:ea typeface="Playfair Display"/>
                <a:cs typeface="Playfair Display"/>
                <a:sym typeface="Playfair Display"/>
              </a:rPr>
              <a:t>To register for Fall Workshop you</a:t>
            </a:r>
            <a:endParaRPr sz="18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2200" u="sng">
                <a:latin typeface="Playfair Display"/>
                <a:ea typeface="Playfair Display"/>
                <a:cs typeface="Playfair Display"/>
                <a:sym typeface="Playfair Display"/>
              </a:rPr>
              <a:t>MUST BE A MEMBER</a:t>
            </a:r>
            <a:endParaRPr sz="2200" u="sng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8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8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Playfair Display"/>
                <a:ea typeface="Playfair Display"/>
                <a:cs typeface="Playfair Display"/>
                <a:sym typeface="Playfair Display"/>
              </a:rPr>
              <a:t>Registration &amp;</a:t>
            </a:r>
            <a:endParaRPr sz="22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latin typeface="Playfair Display"/>
                <a:ea typeface="Playfair Display"/>
                <a:cs typeface="Playfair Display"/>
                <a:sym typeface="Playfair Display"/>
              </a:rPr>
              <a:t>Permission Form</a:t>
            </a:r>
            <a:r>
              <a:rPr lang="en" sz="2200">
                <a:latin typeface="Playfair Display"/>
                <a:ea typeface="Playfair Display"/>
                <a:cs typeface="Playfair Display"/>
                <a:sym typeface="Playfair Display"/>
              </a:rPr>
              <a:t>:</a:t>
            </a:r>
            <a:endParaRPr sz="22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latin typeface="Playfair Display"/>
                <a:ea typeface="Playfair Display"/>
                <a:cs typeface="Playfair Display"/>
                <a:sym typeface="Playfair Display"/>
              </a:rPr>
              <a:t>due September 19th</a:t>
            </a:r>
            <a:endParaRPr sz="2200" u="sng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2200">
                <a:latin typeface="Playfair Display"/>
                <a:ea typeface="Playfair Display"/>
                <a:cs typeface="Playfair Display"/>
                <a:sym typeface="Playfair Display"/>
              </a:rPr>
              <a:t>$20 Fee on Pay N Go</a:t>
            </a:r>
            <a:endParaRPr b="1" sz="22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457200" rtl="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t/>
            </a:r>
            <a:endParaRPr b="1" sz="12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cxnSp>
        <p:nvCxnSpPr>
          <p:cNvPr id="13858" name="Google Shape;13858;p40"/>
          <p:cNvCxnSpPr/>
          <p:nvPr/>
        </p:nvCxnSpPr>
        <p:spPr>
          <a:xfrm>
            <a:off x="1199600" y="631700"/>
            <a:ext cx="5235900" cy="0"/>
          </a:xfrm>
          <a:prstGeom prst="straightConnector1">
            <a:avLst/>
          </a:prstGeom>
          <a:noFill/>
          <a:ln cap="flat" cmpd="sng" w="76200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859" name="Google Shape;13859;p40"/>
          <p:cNvSpPr txBox="1"/>
          <p:nvPr/>
        </p:nvSpPr>
        <p:spPr>
          <a:xfrm>
            <a:off x="3003225" y="2196525"/>
            <a:ext cx="1229700" cy="66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9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pic>
        <p:nvPicPr>
          <p:cNvPr id="13860" name="Google Shape;13860;p40" title="Screen Shot 2025-08-30 at 6.41.19 PM.png"/>
          <p:cNvPicPr preferRelativeResize="0"/>
          <p:nvPr/>
        </p:nvPicPr>
        <p:blipFill rotWithShape="1">
          <a:blip r:embed="rId3">
            <a:alphaModFix/>
          </a:blip>
          <a:srcRect b="1626" l="0" r="0" t="954"/>
          <a:stretch/>
        </p:blipFill>
        <p:spPr>
          <a:xfrm>
            <a:off x="419575" y="999455"/>
            <a:ext cx="2983900" cy="377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61" name="Google Shape;13861;p40" title="Screen Shot 2025-08-28 at 2.39.08 AM.png"/>
          <p:cNvPicPr preferRelativeResize="0"/>
          <p:nvPr/>
        </p:nvPicPr>
        <p:blipFill rotWithShape="1">
          <a:blip r:embed="rId4">
            <a:alphaModFix/>
          </a:blip>
          <a:srcRect b="0" l="0" r="1487" t="0"/>
          <a:stretch/>
        </p:blipFill>
        <p:spPr>
          <a:xfrm>
            <a:off x="6684743" y="1619557"/>
            <a:ext cx="2286275" cy="2279825"/>
          </a:xfrm>
          <a:prstGeom prst="rect">
            <a:avLst/>
          </a:prstGeom>
          <a:noFill/>
          <a:ln>
            <a:noFill/>
          </a:ln>
        </p:spPr>
      </p:pic>
      <p:sp>
        <p:nvSpPr>
          <p:cNvPr id="13862" name="Google Shape;13862;p40"/>
          <p:cNvSpPr/>
          <p:nvPr/>
        </p:nvSpPr>
        <p:spPr>
          <a:xfrm rot="10396983">
            <a:off x="6051451" y="2768860"/>
            <a:ext cx="705341" cy="284293"/>
          </a:xfrm>
          <a:prstGeom prst="leftArrow">
            <a:avLst>
              <a:gd fmla="val 50000" name="adj1"/>
              <a:gd fmla="val 50000" name="adj2"/>
            </a:avLst>
          </a:prstGeom>
          <a:solidFill>
            <a:schemeClr val="accent3"/>
          </a:solidFill>
          <a:ln cap="flat" cmpd="sng" w="9525">
            <a:solidFill>
              <a:srgbClr val="8B390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bin"/>
              <a:ea typeface="Cabin"/>
              <a:cs typeface="Cabin"/>
              <a:sym typeface="Cabin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66" name="Shape 13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7" name="Google Shape;13867;p41"/>
          <p:cNvSpPr txBox="1"/>
          <p:nvPr>
            <p:ph type="title"/>
          </p:nvPr>
        </p:nvSpPr>
        <p:spPr>
          <a:xfrm>
            <a:off x="1298448" y="-85350"/>
            <a:ext cx="5038200" cy="102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Fall Workshop</a:t>
            </a:r>
            <a:endParaRPr sz="3100"/>
          </a:p>
        </p:txBody>
      </p:sp>
      <p:sp>
        <p:nvSpPr>
          <p:cNvPr id="13868" name="Google Shape;13868;p41"/>
          <p:cNvSpPr txBox="1"/>
          <p:nvPr>
            <p:ph idx="1" type="subTitle"/>
          </p:nvPr>
        </p:nvSpPr>
        <p:spPr>
          <a:xfrm>
            <a:off x="530775" y="1031500"/>
            <a:ext cx="6424500" cy="410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b="1" lang="en">
                <a:latin typeface="Playfair Display"/>
                <a:ea typeface="Playfair Display"/>
                <a:cs typeface="Playfair Display"/>
                <a:sym typeface="Playfair Display"/>
              </a:rPr>
              <a:t> </a:t>
            </a:r>
            <a:endParaRPr b="1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cxnSp>
        <p:nvCxnSpPr>
          <p:cNvPr id="13869" name="Google Shape;13869;p41"/>
          <p:cNvCxnSpPr/>
          <p:nvPr/>
        </p:nvCxnSpPr>
        <p:spPr>
          <a:xfrm>
            <a:off x="1199600" y="631700"/>
            <a:ext cx="5235900" cy="0"/>
          </a:xfrm>
          <a:prstGeom prst="straightConnector1">
            <a:avLst/>
          </a:prstGeom>
          <a:noFill/>
          <a:ln cap="flat" cmpd="sng" w="76200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870" name="Google Shape;13870;p41"/>
          <p:cNvSpPr txBox="1"/>
          <p:nvPr/>
        </p:nvSpPr>
        <p:spPr>
          <a:xfrm>
            <a:off x="5106950" y="3206700"/>
            <a:ext cx="1229700" cy="66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9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cxnSp>
        <p:nvCxnSpPr>
          <p:cNvPr id="13871" name="Google Shape;13871;p41"/>
          <p:cNvCxnSpPr>
            <a:stCxn id="13870" idx="1"/>
            <a:endCxn id="13872" idx="3"/>
          </p:cNvCxnSpPr>
          <p:nvPr/>
        </p:nvCxnSpPr>
        <p:spPr>
          <a:xfrm flipH="1">
            <a:off x="4488950" y="3540150"/>
            <a:ext cx="618000" cy="22800"/>
          </a:xfrm>
          <a:prstGeom prst="straightConnector1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med" w="med" type="none"/>
            <a:tailEnd len="med" w="med" type="triangle"/>
          </a:ln>
        </p:spPr>
      </p:cxnSp>
      <p:sp>
        <p:nvSpPr>
          <p:cNvPr id="13873" name="Google Shape;13873;p41"/>
          <p:cNvSpPr/>
          <p:nvPr/>
        </p:nvSpPr>
        <p:spPr>
          <a:xfrm>
            <a:off x="3790608" y="2904749"/>
            <a:ext cx="3151500" cy="824400"/>
          </a:xfrm>
          <a:prstGeom prst="flowChartAlternateProcess">
            <a:avLst/>
          </a:prstGeom>
          <a:solidFill>
            <a:schemeClr val="accent6"/>
          </a:solidFill>
          <a:ln cap="flat" cmpd="sng" w="2857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abin"/>
              <a:ea typeface="Cabin"/>
              <a:cs typeface="Cabin"/>
              <a:sym typeface="Cabin"/>
            </a:endParaRPr>
          </a:p>
        </p:txBody>
      </p:sp>
      <p:sp>
        <p:nvSpPr>
          <p:cNvPr id="13874" name="Google Shape;13874;p41"/>
          <p:cNvSpPr txBox="1"/>
          <p:nvPr/>
        </p:nvSpPr>
        <p:spPr>
          <a:xfrm>
            <a:off x="3485323" y="1840750"/>
            <a:ext cx="3769200" cy="178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REMIND FOR FALL WORKSHOP:</a:t>
            </a:r>
            <a:endParaRPr b="1" sz="25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500">
              <a:solidFill>
                <a:srgbClr val="8B390A"/>
              </a:solidFill>
              <a:latin typeface="Barlow"/>
              <a:ea typeface="Barlow"/>
              <a:cs typeface="Barlow"/>
              <a:sym typeface="Barlow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>
                <a:solidFill>
                  <a:schemeClr val="accent2"/>
                </a:solidFill>
                <a:latin typeface="Barlow"/>
                <a:ea typeface="Barlow"/>
                <a:cs typeface="Barlow"/>
                <a:sym typeface="Barlow"/>
              </a:rPr>
              <a:t>“</a:t>
            </a:r>
            <a:r>
              <a:rPr b="1" lang="en" sz="2900">
                <a:solidFill>
                  <a:schemeClr val="accent2"/>
                </a:solidFill>
                <a:latin typeface="Barlow"/>
                <a:ea typeface="Barlow"/>
                <a:cs typeface="Barlow"/>
                <a:sym typeface="Barlow"/>
              </a:rPr>
              <a:t>slhsfblafw</a:t>
            </a:r>
            <a:r>
              <a:rPr b="1" lang="en" sz="2900">
                <a:solidFill>
                  <a:schemeClr val="accent2"/>
                </a:solidFill>
                <a:latin typeface="Barlow"/>
                <a:ea typeface="Barlow"/>
                <a:cs typeface="Barlow"/>
                <a:sym typeface="Barlow"/>
              </a:rPr>
              <a:t>”</a:t>
            </a:r>
            <a:endParaRPr b="1" sz="2900">
              <a:solidFill>
                <a:schemeClr val="accent2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3875" name="Google Shape;13875;p41"/>
          <p:cNvSpPr txBox="1"/>
          <p:nvPr/>
        </p:nvSpPr>
        <p:spPr>
          <a:xfrm>
            <a:off x="274844" y="938250"/>
            <a:ext cx="4214100" cy="381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5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POTENTIAL WORKSHOPS</a:t>
            </a:r>
            <a:endParaRPr b="1" sz="25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746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Playfair Display"/>
              <a:buChar char="●"/>
            </a:pPr>
            <a:r>
              <a:rPr b="1" lang="en" sz="23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Networking</a:t>
            </a:r>
            <a:endParaRPr b="1" sz="23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746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Playfair Display"/>
              <a:buChar char="●"/>
            </a:pPr>
            <a:r>
              <a:rPr b="1" lang="en" sz="23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Interview Skills</a:t>
            </a:r>
            <a:endParaRPr b="1" sz="23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746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Playfair Display"/>
              <a:buChar char="●"/>
            </a:pPr>
            <a:r>
              <a:rPr b="1" lang="en" sz="23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Competition Tips</a:t>
            </a:r>
            <a:endParaRPr b="1" sz="23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746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Playfair Display"/>
              <a:buChar char="●"/>
            </a:pPr>
            <a:r>
              <a:rPr b="1" lang="en" sz="23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Team Building</a:t>
            </a:r>
            <a:endParaRPr b="1" sz="23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746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Playfair Display"/>
              <a:buChar char="●"/>
            </a:pPr>
            <a:r>
              <a:rPr b="1" lang="en" sz="23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Branding Yourself</a:t>
            </a:r>
            <a:endParaRPr b="1" sz="23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746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Playfair Display"/>
              <a:buChar char="●"/>
            </a:pPr>
            <a:r>
              <a:rPr b="1" lang="en" sz="23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Exploring Careers</a:t>
            </a:r>
            <a:endParaRPr b="1" sz="23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7465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Playfair Display"/>
              <a:buChar char="●"/>
            </a:pPr>
            <a:r>
              <a:rPr b="1" lang="en" sz="23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And More…</a:t>
            </a:r>
            <a:endParaRPr b="1" sz="23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79" name="Shape 13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0" name="Google Shape;13880;p42"/>
          <p:cNvSpPr txBox="1"/>
          <p:nvPr>
            <p:ph type="title"/>
          </p:nvPr>
        </p:nvSpPr>
        <p:spPr>
          <a:xfrm>
            <a:off x="1298448" y="-85350"/>
            <a:ext cx="5038200" cy="102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Fall Workshop</a:t>
            </a:r>
            <a:endParaRPr sz="3100"/>
          </a:p>
        </p:txBody>
      </p:sp>
      <p:sp>
        <p:nvSpPr>
          <p:cNvPr id="13881" name="Google Shape;13881;p42"/>
          <p:cNvSpPr txBox="1"/>
          <p:nvPr>
            <p:ph idx="1" type="subTitle"/>
          </p:nvPr>
        </p:nvSpPr>
        <p:spPr>
          <a:xfrm>
            <a:off x="530775" y="1031500"/>
            <a:ext cx="6424500" cy="410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457200" rtl="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b="1" lang="en">
                <a:latin typeface="Playfair Display"/>
                <a:ea typeface="Playfair Display"/>
                <a:cs typeface="Playfair Display"/>
                <a:sym typeface="Playfair Display"/>
              </a:rPr>
              <a:t> </a:t>
            </a:r>
            <a:endParaRPr b="1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cxnSp>
        <p:nvCxnSpPr>
          <p:cNvPr id="13882" name="Google Shape;13882;p42"/>
          <p:cNvCxnSpPr/>
          <p:nvPr/>
        </p:nvCxnSpPr>
        <p:spPr>
          <a:xfrm>
            <a:off x="1199600" y="631700"/>
            <a:ext cx="5235900" cy="0"/>
          </a:xfrm>
          <a:prstGeom prst="straightConnector1">
            <a:avLst/>
          </a:prstGeom>
          <a:noFill/>
          <a:ln cap="flat" cmpd="sng" w="76200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883" name="Google Shape;13883;p42"/>
          <p:cNvSpPr txBox="1"/>
          <p:nvPr/>
        </p:nvSpPr>
        <p:spPr>
          <a:xfrm>
            <a:off x="5106950" y="3206700"/>
            <a:ext cx="1229700" cy="66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9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cxnSp>
        <p:nvCxnSpPr>
          <p:cNvPr id="13884" name="Google Shape;13884;p42"/>
          <p:cNvCxnSpPr>
            <a:stCxn id="13883" idx="1"/>
            <a:endCxn id="13885" idx="3"/>
          </p:cNvCxnSpPr>
          <p:nvPr/>
        </p:nvCxnSpPr>
        <p:spPr>
          <a:xfrm flipH="1">
            <a:off x="4488950" y="3540150"/>
            <a:ext cx="618000" cy="22800"/>
          </a:xfrm>
          <a:prstGeom prst="straightConnector1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med" w="med" type="none"/>
            <a:tailEnd len="med" w="med" type="triangle"/>
          </a:ln>
        </p:spPr>
      </p:cxnSp>
      <p:sp>
        <p:nvSpPr>
          <p:cNvPr id="13886" name="Google Shape;13886;p42"/>
          <p:cNvSpPr txBox="1"/>
          <p:nvPr/>
        </p:nvSpPr>
        <p:spPr>
          <a:xfrm>
            <a:off x="3199656" y="938250"/>
            <a:ext cx="3755700" cy="3252000"/>
          </a:xfrm>
          <a:prstGeom prst="rect">
            <a:avLst/>
          </a:prstGeom>
          <a:noFill/>
          <a:ln>
            <a:noFill/>
          </a:ln>
        </p:spPr>
        <p:txBody>
          <a:bodyPr anchorCtr="0" anchor="t" bIns="86375" lIns="86375" spcFirstLastPara="1" rIns="86375" wrap="square" tIns="8637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74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DRESS CODE</a:t>
            </a:r>
            <a:endParaRPr b="1" sz="274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267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23999" lvl="0" marL="431999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701"/>
              <a:buFont typeface="Playfair Display"/>
              <a:buChar char="●"/>
            </a:pPr>
            <a:r>
              <a:rPr b="1" lang="en" sz="17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Professional Business Attire is REQUIRED for Fall Workshop, Conferences, and Competitions</a:t>
            </a:r>
            <a:endParaRPr b="1" sz="17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7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23999" lvl="0" marL="431999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701"/>
              <a:buFont typeface="Playfair Display"/>
              <a:buChar char="●"/>
            </a:pPr>
            <a:r>
              <a:rPr b="1" lang="en" sz="17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The Professional Dress Code can be found on the FBLA National Website </a:t>
            </a:r>
            <a:endParaRPr b="1" sz="17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606">
              <a:solidFill>
                <a:srgbClr val="6A1616"/>
              </a:solidFill>
              <a:latin typeface="Albert Sans"/>
              <a:ea typeface="Albert Sans"/>
              <a:cs typeface="Albert Sans"/>
              <a:sym typeface="Albert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33">
              <a:solidFill>
                <a:srgbClr val="21212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pic>
        <p:nvPicPr>
          <p:cNvPr id="13887" name="Google Shape;13887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91075" y="1040226"/>
            <a:ext cx="2758579" cy="356891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91" name="Shape 13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2" name="Google Shape;13892;p43"/>
          <p:cNvSpPr txBox="1"/>
          <p:nvPr>
            <p:ph type="title"/>
          </p:nvPr>
        </p:nvSpPr>
        <p:spPr>
          <a:xfrm>
            <a:off x="1284300" y="229900"/>
            <a:ext cx="4915500" cy="102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700"/>
              <a:t>Sponsorships</a:t>
            </a:r>
            <a:endParaRPr sz="3700"/>
          </a:p>
        </p:txBody>
      </p:sp>
      <p:pic>
        <p:nvPicPr>
          <p:cNvPr id="13893" name="Google Shape;13893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617025" y="3795025"/>
            <a:ext cx="2648321" cy="11478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94" name="Google Shape;13894;p4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376325" y="3795025"/>
            <a:ext cx="1880658" cy="1147875"/>
          </a:xfrm>
          <a:prstGeom prst="rect">
            <a:avLst/>
          </a:prstGeom>
          <a:noFill/>
          <a:ln>
            <a:noFill/>
          </a:ln>
        </p:spPr>
      </p:pic>
      <p:sp>
        <p:nvSpPr>
          <p:cNvPr id="13895" name="Google Shape;13895;p43"/>
          <p:cNvSpPr txBox="1"/>
          <p:nvPr/>
        </p:nvSpPr>
        <p:spPr>
          <a:xfrm>
            <a:off x="980275" y="872125"/>
            <a:ext cx="5784000" cy="2955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Font typeface="Playfair Display"/>
              <a:buChar char="❖"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Corporate sponsorships are featured in…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SzPts val="2000"/>
              <a:buFont typeface="Playfair Display"/>
              <a:buChar char="➢"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Monthly meetings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SzPts val="2000"/>
              <a:buFont typeface="Playfair Display"/>
              <a:buChar char="➢"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T-Shirts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SzPts val="2000"/>
              <a:buFont typeface="Playfair Display"/>
              <a:buChar char="➢"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Bulletin Boards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SzPts val="2000"/>
              <a:buFont typeface="Playfair Display"/>
              <a:buChar char="➢"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Website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Font typeface="Playfair Display"/>
              <a:buChar char="❖"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Parent Donations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SzPts val="2000"/>
              <a:buFont typeface="Playfair Display"/>
              <a:buChar char="➢"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Helps support club activities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SzPts val="2000"/>
              <a:buFont typeface="Playfair Display"/>
              <a:buChar char="➢"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20% goes back to YOU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99" name="Shape 13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0" name="Google Shape;13900;p44"/>
          <p:cNvSpPr txBox="1"/>
          <p:nvPr>
            <p:ph idx="4294967295" type="title"/>
          </p:nvPr>
        </p:nvSpPr>
        <p:spPr>
          <a:xfrm>
            <a:off x="713250" y="668781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700"/>
              <a:t>What’s the point?</a:t>
            </a:r>
            <a:endParaRPr sz="3700"/>
          </a:p>
        </p:txBody>
      </p:sp>
      <p:cxnSp>
        <p:nvCxnSpPr>
          <p:cNvPr id="13901" name="Google Shape;13901;p44"/>
          <p:cNvCxnSpPr/>
          <p:nvPr/>
        </p:nvCxnSpPr>
        <p:spPr>
          <a:xfrm>
            <a:off x="1954050" y="1603000"/>
            <a:ext cx="5235900" cy="0"/>
          </a:xfrm>
          <a:prstGeom prst="straightConnector1">
            <a:avLst/>
          </a:prstGeom>
          <a:noFill/>
          <a:ln cap="flat" cmpd="sng" w="76200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902" name="Google Shape;13902;p44"/>
          <p:cNvSpPr txBox="1"/>
          <p:nvPr/>
        </p:nvSpPr>
        <p:spPr>
          <a:xfrm>
            <a:off x="414825" y="1863925"/>
            <a:ext cx="3982500" cy="1966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683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Playfair Display"/>
              <a:buChar char="●"/>
            </a:pPr>
            <a:r>
              <a:rPr b="1" lang="en" sz="22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Meetings = 10 points</a:t>
            </a:r>
            <a:endParaRPr b="1" sz="22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683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Playfair Display"/>
              <a:buChar char="●"/>
            </a:pPr>
            <a:r>
              <a:rPr b="1" lang="en" sz="22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Socials = 10 points</a:t>
            </a:r>
            <a:endParaRPr b="1" sz="22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683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Playfair Display"/>
              <a:buChar char="●"/>
            </a:pPr>
            <a:r>
              <a:rPr b="1" lang="en" sz="22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Volunteering = 20 points</a:t>
            </a:r>
            <a:endParaRPr b="1" sz="22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683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Playfair Display"/>
              <a:buChar char="●"/>
            </a:pPr>
            <a:r>
              <a:rPr b="1" lang="en" sz="22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Workshops = 30 points</a:t>
            </a:r>
            <a:endParaRPr b="1" sz="22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 </a:t>
            </a:r>
            <a:endParaRPr b="1" sz="26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13903" name="Google Shape;13903;p44"/>
          <p:cNvSpPr txBox="1"/>
          <p:nvPr/>
        </p:nvSpPr>
        <p:spPr>
          <a:xfrm>
            <a:off x="4397500" y="1820225"/>
            <a:ext cx="4314000" cy="1621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In order to participate in competitions, you must meet a point requirement every few months to maintain </a:t>
            </a:r>
            <a:br>
              <a:rPr b="1" lang="en" sz="17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</a:br>
            <a:r>
              <a:rPr b="1" i="1" lang="en" sz="1700" u="sng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Active Member Status</a:t>
            </a:r>
            <a:endParaRPr b="1" i="1" sz="1700" u="sng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i="1" sz="1700" u="sng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***20 points by Mid October to sign up for Area Competition</a:t>
            </a:r>
            <a:endParaRPr b="1" sz="17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7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***30 points for Attending Fall Workshop</a:t>
            </a:r>
            <a:endParaRPr b="1" sz="17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3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300">
              <a:solidFill>
                <a:schemeClr val="dk1"/>
              </a:solidFill>
              <a:latin typeface="Playfair Display Medium"/>
              <a:ea typeface="Playfair Display Medium"/>
              <a:cs typeface="Playfair Display Medium"/>
              <a:sym typeface="Playfair Display Medium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907" name="Shape 13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8" name="Google Shape;13908;p45"/>
          <p:cNvSpPr txBox="1"/>
          <p:nvPr>
            <p:ph type="title"/>
          </p:nvPr>
        </p:nvSpPr>
        <p:spPr>
          <a:xfrm>
            <a:off x="2340775" y="1042450"/>
            <a:ext cx="6226200" cy="397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429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Char char="❖"/>
            </a:pPr>
            <a:r>
              <a:rPr lang="en" sz="1800"/>
              <a:t>Fall Workshop </a:t>
            </a:r>
            <a:r>
              <a:rPr lang="en" sz="1800"/>
              <a:t>Registration Due</a:t>
            </a:r>
            <a:r>
              <a:rPr lang="en" sz="1800"/>
              <a:t>- </a:t>
            </a:r>
            <a:r>
              <a:rPr b="0" lang="en" sz="1800"/>
              <a:t>September 19th</a:t>
            </a:r>
            <a:endParaRPr b="0" sz="1800"/>
          </a:p>
          <a:p>
            <a:pPr indent="-3429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Char char="❖"/>
            </a:pPr>
            <a:r>
              <a:rPr lang="en" sz="1800"/>
              <a:t>Freshman Ambassador Apps Due-</a:t>
            </a:r>
            <a:r>
              <a:rPr b="0" lang="en" sz="1800"/>
              <a:t> September 19th</a:t>
            </a:r>
            <a:endParaRPr b="0" sz="1800"/>
          </a:p>
          <a:p>
            <a:pPr indent="-3429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Char char="❖"/>
            </a:pPr>
            <a:r>
              <a:rPr lang="en" sz="1800"/>
              <a:t>October General Meeting-</a:t>
            </a:r>
            <a:r>
              <a:rPr b="0" lang="en" sz="1800"/>
              <a:t> October 7th</a:t>
            </a:r>
            <a:endParaRPr b="0" sz="1800"/>
          </a:p>
          <a:p>
            <a:pPr indent="-3429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Char char="❖"/>
            </a:pPr>
            <a:r>
              <a:rPr lang="en" sz="1800"/>
              <a:t>Membership Forms and Payment Due-</a:t>
            </a:r>
            <a:r>
              <a:rPr b="0" lang="en" sz="1800"/>
              <a:t> October 10th</a:t>
            </a:r>
            <a:endParaRPr b="0" sz="1800"/>
          </a:p>
          <a:p>
            <a:pPr indent="-3429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Char char="❖"/>
            </a:pPr>
            <a:r>
              <a:rPr lang="en" sz="1800"/>
              <a:t>Fall Workshop-</a:t>
            </a:r>
            <a:r>
              <a:rPr b="0" lang="en" sz="1800"/>
              <a:t> October 18th</a:t>
            </a:r>
            <a:endParaRPr b="0" sz="1800"/>
          </a:p>
          <a:p>
            <a:pPr indent="-3429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Char char="❖"/>
            </a:pPr>
            <a:r>
              <a:rPr lang="en" sz="1800"/>
              <a:t>Area Competition Sign up</a:t>
            </a:r>
            <a:r>
              <a:rPr b="0" lang="en" sz="1800"/>
              <a:t>- October 21st-23rd</a:t>
            </a:r>
            <a:endParaRPr b="0" sz="1800"/>
          </a:p>
          <a:p>
            <a:pPr indent="-3429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800"/>
              <a:buChar char="❖"/>
            </a:pPr>
            <a:r>
              <a:rPr lang="en" sz="1800"/>
              <a:t>Halloween Social-</a:t>
            </a:r>
            <a:r>
              <a:rPr b="0" lang="en" sz="1800"/>
              <a:t> October 30th</a:t>
            </a:r>
            <a:endParaRPr b="0" sz="1800"/>
          </a:p>
        </p:txBody>
      </p:sp>
      <p:sp>
        <p:nvSpPr>
          <p:cNvPr id="13909" name="Google Shape;13909;p45"/>
          <p:cNvSpPr txBox="1"/>
          <p:nvPr>
            <p:ph idx="1" type="subTitle"/>
          </p:nvPr>
        </p:nvSpPr>
        <p:spPr>
          <a:xfrm>
            <a:off x="2656200" y="-10650"/>
            <a:ext cx="5366700" cy="109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4500">
                <a:latin typeface="Playfair Display"/>
                <a:ea typeface="Playfair Display"/>
                <a:cs typeface="Playfair Display"/>
                <a:sym typeface="Playfair Display"/>
              </a:rPr>
              <a:t>Save the Dates!</a:t>
            </a:r>
            <a:endParaRPr b="1" sz="45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913" name="Shape 13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14" name="Google Shape;13914;p46"/>
          <p:cNvSpPr txBox="1"/>
          <p:nvPr>
            <p:ph idx="4294967295" type="title"/>
          </p:nvPr>
        </p:nvSpPr>
        <p:spPr>
          <a:xfrm>
            <a:off x="529300" y="851256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Stay in touch!</a:t>
            </a:r>
            <a:endParaRPr sz="3100"/>
          </a:p>
        </p:txBody>
      </p:sp>
      <p:sp>
        <p:nvSpPr>
          <p:cNvPr id="13915" name="Google Shape;13915;p46"/>
          <p:cNvSpPr txBox="1"/>
          <p:nvPr>
            <p:ph idx="4294967295" type="subTitle"/>
          </p:nvPr>
        </p:nvSpPr>
        <p:spPr>
          <a:xfrm>
            <a:off x="1317475" y="1523400"/>
            <a:ext cx="6756600" cy="325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683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●"/>
            </a:pPr>
            <a:r>
              <a:rPr b="1" lang="en" sz="2200" u="sng">
                <a:latin typeface="Playfair Display"/>
                <a:ea typeface="Playfair Display"/>
                <a:cs typeface="Playfair Display"/>
                <a:sym typeface="Playfair Display"/>
              </a:rPr>
              <a:t>Remind</a:t>
            </a:r>
            <a:r>
              <a:rPr b="1" lang="en" sz="2200">
                <a:latin typeface="Playfair Display"/>
                <a:ea typeface="Playfair Display"/>
                <a:cs typeface="Playfair Display"/>
                <a:sym typeface="Playfair Display"/>
              </a:rPr>
              <a:t>:</a:t>
            </a:r>
            <a:r>
              <a:rPr lang="en" sz="2200">
                <a:latin typeface="Playfair Display"/>
                <a:ea typeface="Playfair Display"/>
                <a:cs typeface="Playfair Display"/>
                <a:sym typeface="Playfair Display"/>
              </a:rPr>
              <a:t> 	 </a:t>
            </a:r>
            <a:r>
              <a:rPr b="1" lang="en" sz="2200">
                <a:latin typeface="Playfair Display"/>
                <a:ea typeface="Playfair Display"/>
                <a:cs typeface="Playfair Display"/>
                <a:sym typeface="Playfair Display"/>
              </a:rPr>
              <a:t>text “@slhsfbla26” to 81010</a:t>
            </a:r>
            <a:endParaRPr b="1" sz="22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68300" lvl="0" marL="457200" rtl="0" algn="l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●"/>
            </a:pPr>
            <a:r>
              <a:rPr b="1" lang="en" sz="2200" u="sng">
                <a:latin typeface="Playfair Display"/>
                <a:ea typeface="Playfair Display"/>
                <a:cs typeface="Playfair Display"/>
                <a:sym typeface="Playfair Display"/>
              </a:rPr>
              <a:t>Instagram</a:t>
            </a:r>
            <a:r>
              <a:rPr b="1" lang="en" sz="2200">
                <a:latin typeface="Playfair Display"/>
                <a:ea typeface="Playfair Display"/>
                <a:cs typeface="Playfair Display"/>
                <a:sym typeface="Playfair Display"/>
              </a:rPr>
              <a:t>:</a:t>
            </a:r>
            <a:r>
              <a:rPr lang="en" sz="2200">
                <a:latin typeface="Playfair Display"/>
                <a:ea typeface="Playfair Display"/>
                <a:cs typeface="Playfair Display"/>
                <a:sym typeface="Playfair Display"/>
              </a:rPr>
              <a:t> </a:t>
            </a:r>
            <a:r>
              <a:rPr b="1" lang="en" sz="2200">
                <a:latin typeface="Playfair Display"/>
                <a:ea typeface="Playfair Display"/>
                <a:cs typeface="Playfair Display"/>
                <a:sym typeface="Playfair Display"/>
              </a:rPr>
              <a:t>@7LakesFBLA</a:t>
            </a:r>
            <a:endParaRPr b="1" sz="22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683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Arial"/>
              <a:buChar char="●"/>
            </a:pPr>
            <a:r>
              <a:rPr b="1" lang="en" sz="2200" u="sng">
                <a:latin typeface="Playfair Display"/>
                <a:ea typeface="Playfair Display"/>
                <a:cs typeface="Playfair Display"/>
                <a:sym typeface="Playfair Display"/>
              </a:rPr>
              <a:t>Website:</a:t>
            </a:r>
            <a:r>
              <a:rPr b="1" lang="en" sz="2200">
                <a:latin typeface="Playfair Display"/>
                <a:ea typeface="Playfair Display"/>
                <a:cs typeface="Playfair Display"/>
                <a:sym typeface="Playfair Display"/>
              </a:rPr>
              <a:t>  	  </a:t>
            </a:r>
            <a:r>
              <a:rPr b="1" lang="en" sz="2200" u="sng">
                <a:solidFill>
                  <a:schemeClr val="hlink"/>
                </a:solidFill>
                <a:latin typeface="Playfair Display"/>
                <a:ea typeface="Playfair Display"/>
                <a:cs typeface="Playfair Display"/>
                <a:sym typeface="Playfair Display"/>
                <a:hlinkClick r:id="rId3"/>
              </a:rPr>
              <a:t>http://tinyurl.com/slhsfbla</a:t>
            </a:r>
            <a:endParaRPr b="1" sz="22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68300" lvl="0" marL="45720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C7D3E6"/>
              </a:buClr>
              <a:buSzPts val="2200"/>
              <a:buFont typeface="Playfair Display"/>
              <a:buChar char="●"/>
            </a:pPr>
            <a:r>
              <a:rPr b="1" lang="en" sz="2200" u="sng">
                <a:latin typeface="Playfair Display"/>
                <a:ea typeface="Playfair Display"/>
                <a:cs typeface="Playfair Display"/>
                <a:sym typeface="Playfair Display"/>
              </a:rPr>
              <a:t>Email</a:t>
            </a:r>
            <a:r>
              <a:rPr b="1" lang="en" sz="2200">
                <a:latin typeface="Playfair Display"/>
                <a:ea typeface="Playfair Display"/>
                <a:cs typeface="Playfair Display"/>
                <a:sym typeface="Playfair Display"/>
              </a:rPr>
              <a:t>:		  sevenlakesfbla@gmail.com</a:t>
            </a:r>
            <a:endParaRPr b="1" sz="22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13916" name="Google Shape;13916;p46"/>
          <p:cNvSpPr txBox="1"/>
          <p:nvPr/>
        </p:nvSpPr>
        <p:spPr>
          <a:xfrm>
            <a:off x="2389300" y="56600"/>
            <a:ext cx="3997500" cy="103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5500">
                <a:solidFill>
                  <a:schemeClr val="dk1"/>
                </a:solidFill>
                <a:highlight>
                  <a:schemeClr val="lt1"/>
                </a:highlight>
                <a:latin typeface="Playfair Display"/>
                <a:ea typeface="Playfair Display"/>
                <a:cs typeface="Playfair Display"/>
                <a:sym typeface="Playfair Display"/>
              </a:rPr>
              <a:t>Thank You!</a:t>
            </a:r>
            <a:endParaRPr b="1" sz="5500">
              <a:solidFill>
                <a:schemeClr val="dk1"/>
              </a:solidFill>
              <a:highlight>
                <a:schemeClr val="lt1"/>
              </a:highlight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920" name="Shape 13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1" name="Google Shape;13921;p47"/>
          <p:cNvSpPr txBox="1"/>
          <p:nvPr>
            <p:ph idx="4294967295" type="title"/>
          </p:nvPr>
        </p:nvSpPr>
        <p:spPr>
          <a:xfrm>
            <a:off x="529300" y="851256"/>
            <a:ext cx="77175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Fill out the Google Form</a:t>
            </a:r>
            <a:endParaRPr sz="3100"/>
          </a:p>
        </p:txBody>
      </p:sp>
      <p:sp>
        <p:nvSpPr>
          <p:cNvPr id="13922" name="Google Shape;13922;p47"/>
          <p:cNvSpPr txBox="1"/>
          <p:nvPr/>
        </p:nvSpPr>
        <p:spPr>
          <a:xfrm>
            <a:off x="2389300" y="56600"/>
            <a:ext cx="3997500" cy="103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5500">
                <a:solidFill>
                  <a:schemeClr val="dk1"/>
                </a:solidFill>
                <a:highlight>
                  <a:schemeClr val="lt1"/>
                </a:highlight>
                <a:latin typeface="Playfair Display"/>
                <a:ea typeface="Playfair Display"/>
                <a:cs typeface="Playfair Display"/>
                <a:sym typeface="Playfair Display"/>
              </a:rPr>
              <a:t>Attendance</a:t>
            </a:r>
            <a:endParaRPr b="1" sz="5500">
              <a:solidFill>
                <a:schemeClr val="dk1"/>
              </a:solidFill>
              <a:highlight>
                <a:schemeClr val="lt1"/>
              </a:highlight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pic>
        <p:nvPicPr>
          <p:cNvPr id="13923" name="Google Shape;13923;p47" title="Screen Shot 2025-08-27 at 8.29.36 PM.png"/>
          <p:cNvPicPr preferRelativeResize="0"/>
          <p:nvPr/>
        </p:nvPicPr>
        <p:blipFill rotWithShape="1">
          <a:blip r:embed="rId3">
            <a:alphaModFix/>
          </a:blip>
          <a:srcRect b="2511" l="5348" r="4455" t="3767"/>
          <a:stretch/>
        </p:blipFill>
        <p:spPr>
          <a:xfrm>
            <a:off x="4692350" y="1423950"/>
            <a:ext cx="2839242" cy="2792800"/>
          </a:xfrm>
          <a:prstGeom prst="rect">
            <a:avLst/>
          </a:prstGeom>
          <a:noFill/>
          <a:ln>
            <a:noFill/>
          </a:ln>
        </p:spPr>
      </p:pic>
      <p:sp>
        <p:nvSpPr>
          <p:cNvPr id="13924" name="Google Shape;13924;p47"/>
          <p:cNvSpPr txBox="1"/>
          <p:nvPr/>
        </p:nvSpPr>
        <p:spPr>
          <a:xfrm>
            <a:off x="1498050" y="2429400"/>
            <a:ext cx="2924100" cy="987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800"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bit.ly/4nevXCT</a:t>
            </a:r>
            <a:endParaRPr b="1" sz="3500">
              <a:latin typeface="Oxygen"/>
              <a:ea typeface="Oxygen"/>
              <a:cs typeface="Oxygen"/>
              <a:sym typeface="Oxygen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788" name="Shape 13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89" name="Google Shape;13789;p32"/>
          <p:cNvSpPr txBox="1"/>
          <p:nvPr>
            <p:ph idx="1" type="subTitle"/>
          </p:nvPr>
        </p:nvSpPr>
        <p:spPr>
          <a:xfrm>
            <a:off x="1807800" y="1763150"/>
            <a:ext cx="5528400" cy="231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300">
                <a:latin typeface="Playfair Display"/>
                <a:ea typeface="Playfair Display"/>
                <a:cs typeface="Playfair Display"/>
                <a:sym typeface="Playfair Display"/>
              </a:rPr>
              <a:t>I solemnly promise to uphold the aims and responsibilities of Future Business Leaders of America and, as an active member I shall strive to develop the qualities necessary in becoming a responsible business leader. </a:t>
            </a:r>
            <a:endParaRPr sz="23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23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23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90" name="Google Shape;13790;p32"/>
          <p:cNvSpPr txBox="1"/>
          <p:nvPr/>
        </p:nvSpPr>
        <p:spPr>
          <a:xfrm>
            <a:off x="2382300" y="858325"/>
            <a:ext cx="4379400" cy="103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55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FBLA Pledge</a:t>
            </a:r>
            <a:endParaRPr>
              <a:latin typeface="Oxygen"/>
              <a:ea typeface="Oxygen"/>
              <a:cs typeface="Oxygen"/>
              <a:sym typeface="Oxygen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794" name="Shape 1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5" name="Google Shape;13795;p33"/>
          <p:cNvSpPr txBox="1"/>
          <p:nvPr/>
        </p:nvSpPr>
        <p:spPr>
          <a:xfrm>
            <a:off x="342525" y="935400"/>
            <a:ext cx="8297400" cy="3905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Co-Presidents</a:t>
            </a:r>
            <a:r>
              <a:rPr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- Noah Gunn &amp; Claire Simoens</a:t>
            </a:r>
            <a:endParaRPr sz="18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Executive VP</a:t>
            </a:r>
            <a:r>
              <a:rPr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- Rosie Li</a:t>
            </a:r>
            <a:endParaRPr sz="18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VP of Membership</a:t>
            </a:r>
            <a:r>
              <a:rPr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- Amisha Agrawal</a:t>
            </a:r>
            <a:endParaRPr sz="18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VPs of Community Service and Fundraising</a:t>
            </a:r>
            <a:r>
              <a:rPr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- Prathmesh Bhatt &amp; Emily Ma </a:t>
            </a:r>
            <a:endParaRPr sz="18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VPs of Socials</a:t>
            </a:r>
            <a:r>
              <a:rPr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- Pranava Mallapragada &amp; Vanshika Mehta</a:t>
            </a:r>
            <a:endParaRPr sz="18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Reporter &amp; Historian</a:t>
            </a:r>
            <a:r>
              <a:rPr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- Titilayo Oduwole &amp; Sana Batchu</a:t>
            </a:r>
            <a:endParaRPr sz="18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Systems Admin</a:t>
            </a:r>
            <a:r>
              <a:rPr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- Kamsi Adebiyi</a:t>
            </a:r>
            <a:endParaRPr sz="18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Secretary</a:t>
            </a:r>
            <a:r>
              <a:rPr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- Anand Vakharia</a:t>
            </a:r>
            <a:endParaRPr sz="18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Treasurer</a:t>
            </a:r>
            <a:r>
              <a:rPr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- Vignesh Hamsagadda</a:t>
            </a:r>
            <a:endParaRPr sz="18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State Reporter &amp; Historian- </a:t>
            </a:r>
            <a:r>
              <a:rPr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Taylor Yu</a:t>
            </a:r>
            <a:endParaRPr sz="18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Area 5 President</a:t>
            </a:r>
            <a:r>
              <a:rPr lang="en" sz="1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- Rosie Li</a:t>
            </a:r>
            <a:endParaRPr sz="18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u="sng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13796" name="Google Shape;13796;p33"/>
          <p:cNvSpPr txBox="1"/>
          <p:nvPr/>
        </p:nvSpPr>
        <p:spPr>
          <a:xfrm>
            <a:off x="2113300" y="199875"/>
            <a:ext cx="4649400" cy="80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000">
                <a:solidFill>
                  <a:schemeClr val="dk1"/>
                </a:solidFill>
                <a:highlight>
                  <a:schemeClr val="lt1"/>
                </a:highlight>
                <a:latin typeface="Playfair Display"/>
                <a:ea typeface="Playfair Display"/>
                <a:cs typeface="Playfair Display"/>
                <a:sym typeface="Playfair Display"/>
              </a:rPr>
              <a:t>Meet your o</a:t>
            </a:r>
            <a:r>
              <a:rPr b="1" lang="en" sz="4000">
                <a:solidFill>
                  <a:schemeClr val="dk1"/>
                </a:solidFill>
                <a:highlight>
                  <a:schemeClr val="lt1"/>
                </a:highlight>
                <a:latin typeface="Playfair Display"/>
                <a:ea typeface="Playfair Display"/>
                <a:cs typeface="Playfair Display"/>
                <a:sym typeface="Playfair Display"/>
              </a:rPr>
              <a:t>fficers</a:t>
            </a:r>
            <a:endParaRPr sz="100">
              <a:highlight>
                <a:schemeClr val="lt1"/>
              </a:highlight>
              <a:latin typeface="Oxygen"/>
              <a:ea typeface="Oxygen"/>
              <a:cs typeface="Oxygen"/>
              <a:sym typeface="Oxygen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00" name="Shape 13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1" name="Google Shape;13801;p34"/>
          <p:cNvSpPr txBox="1"/>
          <p:nvPr/>
        </p:nvSpPr>
        <p:spPr>
          <a:xfrm>
            <a:off x="1577700" y="889825"/>
            <a:ext cx="5949000" cy="36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/>
          </a:p>
        </p:txBody>
      </p:sp>
      <p:sp>
        <p:nvSpPr>
          <p:cNvPr id="13802" name="Google Shape;13802;p34"/>
          <p:cNvSpPr txBox="1"/>
          <p:nvPr/>
        </p:nvSpPr>
        <p:spPr>
          <a:xfrm>
            <a:off x="2929950" y="135000"/>
            <a:ext cx="3284100" cy="80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000">
                <a:solidFill>
                  <a:srgbClr val="000000"/>
                </a:solidFill>
                <a:highlight>
                  <a:srgbClr val="FFFFFF"/>
                </a:highlight>
                <a:latin typeface="Playfair Display"/>
                <a:ea typeface="Playfair Display"/>
                <a:cs typeface="Playfair Display"/>
                <a:sym typeface="Playfair Display"/>
              </a:rPr>
              <a:t>How to join?</a:t>
            </a:r>
            <a:endParaRPr sz="100">
              <a:highlight>
                <a:srgbClr val="FFFFFF"/>
              </a:highlight>
              <a:latin typeface="Oxygen"/>
              <a:ea typeface="Oxygen"/>
              <a:cs typeface="Oxygen"/>
              <a:sym typeface="Oxygen"/>
            </a:endParaRPr>
          </a:p>
        </p:txBody>
      </p:sp>
      <p:sp>
        <p:nvSpPr>
          <p:cNvPr id="13803" name="Google Shape;13803;p34"/>
          <p:cNvSpPr txBox="1"/>
          <p:nvPr/>
        </p:nvSpPr>
        <p:spPr>
          <a:xfrm>
            <a:off x="1577700" y="1240350"/>
            <a:ext cx="3197400" cy="2662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SzPts val="2300"/>
              <a:buFont typeface="Playfair Display"/>
              <a:buChar char="●"/>
            </a:pPr>
            <a:r>
              <a:rPr lang="en" sz="2300">
                <a:latin typeface="Playfair Display"/>
                <a:ea typeface="Playfair Display"/>
                <a:cs typeface="Playfair Display"/>
                <a:sym typeface="Playfair Display"/>
              </a:rPr>
              <a:t>Fill out Google Form →</a:t>
            </a:r>
            <a:endParaRPr i="1" sz="15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SzPts val="2300"/>
              <a:buFont typeface="Playfair Display"/>
              <a:buChar char="●"/>
            </a:pPr>
            <a:r>
              <a:rPr lang="en" sz="2300">
                <a:latin typeface="Playfair Display"/>
                <a:ea typeface="Playfair Display"/>
                <a:cs typeface="Playfair Display"/>
                <a:sym typeface="Playfair Display"/>
              </a:rPr>
              <a:t>Turn in permission forms to business hallway</a:t>
            </a:r>
            <a:endParaRPr sz="23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74650" lvl="0" marL="45720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Playfair Display"/>
              <a:buChar char="●"/>
            </a:pPr>
            <a:r>
              <a:rPr lang="en" sz="2300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$50 registration fee on Pay ‘N Go</a:t>
            </a:r>
            <a:endParaRPr sz="23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13804" name="Google Shape;13804;p34"/>
          <p:cNvSpPr txBox="1"/>
          <p:nvPr/>
        </p:nvSpPr>
        <p:spPr>
          <a:xfrm>
            <a:off x="4775100" y="1045175"/>
            <a:ext cx="3123300" cy="36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400">
                <a:solidFill>
                  <a:srgbClr val="000000"/>
                </a:solidFill>
                <a:latin typeface="Oxygen"/>
                <a:ea typeface="Oxygen"/>
                <a:cs typeface="Oxygen"/>
                <a:sym typeface="Oxygen"/>
              </a:rPr>
              <a:t>Due OCTOBER </a:t>
            </a:r>
            <a:r>
              <a:rPr b="1" lang="en" sz="2400">
                <a:latin typeface="Oxygen"/>
                <a:ea typeface="Oxygen"/>
                <a:cs typeface="Oxygen"/>
                <a:sym typeface="Oxygen"/>
              </a:rPr>
              <a:t>10th</a:t>
            </a:r>
            <a:endParaRPr b="1" sz="2400">
              <a:solidFill>
                <a:srgbClr val="000000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  <p:pic>
        <p:nvPicPr>
          <p:cNvPr id="13805" name="Google Shape;13805;p34" title="Screen Shot 2025-08-06 at 4.22.34 P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21325" y="1613026"/>
            <a:ext cx="2432253" cy="24100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09" name="Shape 13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0" name="Google Shape;13810;p35"/>
          <p:cNvSpPr txBox="1"/>
          <p:nvPr/>
        </p:nvSpPr>
        <p:spPr>
          <a:xfrm>
            <a:off x="1139075" y="1053100"/>
            <a:ext cx="4195500" cy="141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4000">
                <a:solidFill>
                  <a:schemeClr val="dk1"/>
                </a:solidFill>
                <a:highlight>
                  <a:schemeClr val="lt1"/>
                </a:highlight>
                <a:latin typeface="Playfair Display"/>
                <a:ea typeface="Playfair Display"/>
                <a:cs typeface="Playfair Display"/>
                <a:sym typeface="Playfair Display"/>
              </a:rPr>
              <a:t>Business class requirement</a:t>
            </a:r>
            <a:r>
              <a:rPr lang="en" sz="3200">
                <a:solidFill>
                  <a:srgbClr val="0A2E7F"/>
                </a:solidFill>
                <a:latin typeface="Archivo Black"/>
                <a:ea typeface="Archivo Black"/>
                <a:cs typeface="Archivo Black"/>
                <a:sym typeface="Archivo Black"/>
              </a:rPr>
              <a:t> </a:t>
            </a:r>
            <a:endParaRPr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13811" name="Google Shape;13811;p35"/>
          <p:cNvSpPr txBox="1"/>
          <p:nvPr/>
        </p:nvSpPr>
        <p:spPr>
          <a:xfrm>
            <a:off x="1252275" y="2469100"/>
            <a:ext cx="2943300" cy="156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FBLA members in grades 10-12 are REQUIRED to be in OR have taken one of these business classes. Freshmen are NOT required to be in a business class to join.</a:t>
            </a:r>
            <a:r>
              <a:rPr lang="en" sz="600">
                <a:latin typeface="Playfair Display"/>
                <a:ea typeface="Playfair Display"/>
                <a:cs typeface="Playfair Display"/>
                <a:sym typeface="Playfair Display"/>
              </a:rPr>
              <a:t> </a:t>
            </a:r>
            <a:endParaRPr sz="6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pic>
        <p:nvPicPr>
          <p:cNvPr id="13812" name="Google Shape;13812;p35" title="Screen Shot 2025-08-06 at 4.28.27 P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659700" y="341204"/>
            <a:ext cx="3414449" cy="433521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16" name="Shape 13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7" name="Google Shape;13817;p36"/>
          <p:cNvSpPr txBox="1"/>
          <p:nvPr>
            <p:ph type="title"/>
          </p:nvPr>
        </p:nvSpPr>
        <p:spPr>
          <a:xfrm>
            <a:off x="4628500" y="0"/>
            <a:ext cx="4639800" cy="1716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Freshman </a:t>
            </a:r>
            <a:endParaRPr sz="48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Ambassador</a:t>
            </a:r>
            <a:endParaRPr sz="4800"/>
          </a:p>
        </p:txBody>
      </p:sp>
      <p:sp>
        <p:nvSpPr>
          <p:cNvPr id="13818" name="Google Shape;13818;p36"/>
          <p:cNvSpPr txBox="1"/>
          <p:nvPr>
            <p:ph idx="1" type="subTitle"/>
          </p:nvPr>
        </p:nvSpPr>
        <p:spPr>
          <a:xfrm>
            <a:off x="5029675" y="1716000"/>
            <a:ext cx="3820800" cy="321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-368300" lvl="0" marL="457200" rtl="0" algn="ctr">
              <a:spcBef>
                <a:spcPts val="0"/>
              </a:spcBef>
              <a:spcAft>
                <a:spcPts val="0"/>
              </a:spcAft>
              <a:buSzPts val="2200"/>
              <a:buFont typeface="Playfair Display"/>
              <a:buChar char="●"/>
            </a:pPr>
            <a:r>
              <a:rPr lang="en" sz="2200">
                <a:latin typeface="Playfair Display"/>
                <a:ea typeface="Playfair Display"/>
                <a:cs typeface="Playfair Display"/>
                <a:sym typeface="Playfair Display"/>
              </a:rPr>
              <a:t>Leadership Opportunity!</a:t>
            </a:r>
            <a:endParaRPr sz="22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68300" lvl="0" marL="457200" rtl="0" algn="ctr">
              <a:spcBef>
                <a:spcPts val="0"/>
              </a:spcBef>
              <a:spcAft>
                <a:spcPts val="0"/>
              </a:spcAft>
              <a:buSzPts val="2200"/>
              <a:buFont typeface="Playfair Display"/>
              <a:buChar char="●"/>
            </a:pPr>
            <a:r>
              <a:rPr lang="en" sz="2200">
                <a:latin typeface="Playfair Display"/>
                <a:ea typeface="Playfair Display"/>
                <a:cs typeface="Playfair Display"/>
                <a:sym typeface="Playfair Display"/>
              </a:rPr>
              <a:t>Forms are due by </a:t>
            </a:r>
            <a:r>
              <a:rPr b="1" lang="en" sz="2200">
                <a:latin typeface="Playfair Display"/>
                <a:ea typeface="Playfair Display"/>
                <a:cs typeface="Playfair Display"/>
                <a:sym typeface="Playfair Display"/>
              </a:rPr>
              <a:t>Friday, </a:t>
            </a:r>
            <a:r>
              <a:rPr b="1" lang="en" sz="2200">
                <a:latin typeface="Playfair Display"/>
                <a:ea typeface="Playfair Display"/>
                <a:cs typeface="Playfair Display"/>
                <a:sym typeface="Playfair Display"/>
              </a:rPr>
              <a:t>September</a:t>
            </a:r>
            <a:r>
              <a:rPr b="1" lang="en" sz="2200">
                <a:latin typeface="Playfair Display"/>
                <a:ea typeface="Playfair Display"/>
                <a:cs typeface="Playfair Display"/>
                <a:sym typeface="Playfair Display"/>
              </a:rPr>
              <a:t> 19th</a:t>
            </a:r>
            <a:endParaRPr b="1" sz="22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68300" lvl="0" marL="457200" rtl="0" algn="ctr">
              <a:spcBef>
                <a:spcPts val="0"/>
              </a:spcBef>
              <a:spcAft>
                <a:spcPts val="0"/>
              </a:spcAft>
              <a:buSzPts val="2200"/>
              <a:buFont typeface="Playfair Display"/>
              <a:buChar char="●"/>
            </a:pPr>
            <a:r>
              <a:rPr lang="en" sz="2200">
                <a:latin typeface="Playfair Display"/>
                <a:ea typeface="Playfair Display"/>
                <a:cs typeface="Playfair Display"/>
                <a:sym typeface="Playfair Display"/>
              </a:rPr>
              <a:t>Interview process will take place the following week</a:t>
            </a:r>
            <a:endParaRPr sz="22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68300" lvl="0" marL="457200" rtl="0" algn="ctr">
              <a:spcBef>
                <a:spcPts val="0"/>
              </a:spcBef>
              <a:spcAft>
                <a:spcPts val="0"/>
              </a:spcAft>
              <a:buSzPts val="2200"/>
              <a:buFont typeface="Playfair Display"/>
              <a:buChar char="●"/>
            </a:pPr>
            <a:r>
              <a:rPr lang="en" sz="2200">
                <a:latin typeface="Playfair Display"/>
                <a:ea typeface="Playfair Display"/>
                <a:cs typeface="Playfair Display"/>
                <a:sym typeface="Playfair Display"/>
              </a:rPr>
              <a:t>Must be a member to be an officer</a:t>
            </a:r>
            <a:endParaRPr sz="22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pic>
        <p:nvPicPr>
          <p:cNvPr id="13819" name="Google Shape;13819;p36" title="Screen Shot 2025-08-28 at 2.27.05 AM.pn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99325" y="822950"/>
            <a:ext cx="3230350" cy="3433150"/>
          </a:xfrm>
          <a:prstGeom prst="rect">
            <a:avLst/>
          </a:prstGeom>
          <a:noFill/>
          <a:ln>
            <a:noFill/>
          </a:ln>
        </p:spPr>
      </p:pic>
      <p:sp>
        <p:nvSpPr>
          <p:cNvPr id="13820" name="Google Shape;13820;p36"/>
          <p:cNvSpPr txBox="1"/>
          <p:nvPr/>
        </p:nvSpPr>
        <p:spPr>
          <a:xfrm>
            <a:off x="1476350" y="4371150"/>
            <a:ext cx="3876300" cy="469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en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We will send out via Remind as well…</a:t>
            </a:r>
            <a:endParaRPr b="1" i="1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24" name="Shape 13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5" name="Google Shape;13825;p37"/>
          <p:cNvSpPr txBox="1"/>
          <p:nvPr>
            <p:ph type="title"/>
          </p:nvPr>
        </p:nvSpPr>
        <p:spPr>
          <a:xfrm>
            <a:off x="1298448" y="-85350"/>
            <a:ext cx="5038200" cy="102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Upcoming Big FBLA Events This Year</a:t>
            </a:r>
            <a:endParaRPr sz="3100"/>
          </a:p>
        </p:txBody>
      </p:sp>
      <p:sp>
        <p:nvSpPr>
          <p:cNvPr id="13826" name="Google Shape;13826;p37"/>
          <p:cNvSpPr txBox="1"/>
          <p:nvPr>
            <p:ph idx="1" type="subTitle"/>
          </p:nvPr>
        </p:nvSpPr>
        <p:spPr>
          <a:xfrm>
            <a:off x="530775" y="1031500"/>
            <a:ext cx="6424500" cy="4107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04800" lvl="0" marL="342900" rtl="0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212121"/>
              </a:buClr>
              <a:buSzPts val="1200"/>
              <a:buFont typeface="Playfair Display"/>
              <a:buChar char="■"/>
            </a:pPr>
            <a:r>
              <a:rPr b="1" lang="en" sz="1800">
                <a:solidFill>
                  <a:srgbClr val="21212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FBLA Area 5 Fall Workshop:</a:t>
            </a:r>
            <a:endParaRPr b="1" sz="1800">
              <a:solidFill>
                <a:srgbClr val="21212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04800" lvl="2" marL="342900" rtl="0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212121"/>
              </a:buClr>
              <a:buSzPts val="1200"/>
              <a:buFont typeface="Playfair Display"/>
              <a:buAutoNum type="romanLcPeriod"/>
            </a:pPr>
            <a:r>
              <a:rPr lang="en" sz="1800">
                <a:solidFill>
                  <a:srgbClr val="21212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October 18, 2025 @ Strake Jesuit</a:t>
            </a:r>
            <a:endParaRPr sz="1800">
              <a:solidFill>
                <a:srgbClr val="21212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04800" lvl="0" marL="342900" rtl="0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212121"/>
              </a:buClr>
              <a:buSzPts val="1200"/>
              <a:buFont typeface="Playfair Display"/>
              <a:buChar char="■"/>
            </a:pPr>
            <a:r>
              <a:rPr b="1" lang="en" sz="1800">
                <a:solidFill>
                  <a:srgbClr val="21212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FBLA Area 5 Leadership Conference: </a:t>
            </a:r>
            <a:endParaRPr b="1" sz="1800">
              <a:solidFill>
                <a:srgbClr val="21212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04800" lvl="2" marL="342900" rtl="0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212121"/>
              </a:buClr>
              <a:buSzPts val="1200"/>
              <a:buFont typeface="Playfair Display"/>
              <a:buAutoNum type="romanLcPeriod"/>
            </a:pPr>
            <a:r>
              <a:rPr lang="en" sz="1800">
                <a:solidFill>
                  <a:srgbClr val="21212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Dec 6, 2025 @ Mayde Creek</a:t>
            </a:r>
            <a:endParaRPr sz="1800">
              <a:solidFill>
                <a:srgbClr val="21212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04800" lvl="0" marL="342900" rtl="0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212121"/>
              </a:buClr>
              <a:buSzPts val="1200"/>
              <a:buFont typeface="Playfair Display"/>
              <a:buChar char="■"/>
            </a:pPr>
            <a:r>
              <a:rPr b="1" lang="en" sz="1800">
                <a:solidFill>
                  <a:srgbClr val="21212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FBLA State Leadership Conference:</a:t>
            </a:r>
            <a:endParaRPr b="1" sz="1800">
              <a:solidFill>
                <a:srgbClr val="21212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04800" lvl="2" marL="342900" rtl="0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212121"/>
              </a:buClr>
              <a:buSzPts val="1200"/>
              <a:buFont typeface="Playfair Display"/>
              <a:buAutoNum type="romanLcPeriod"/>
            </a:pPr>
            <a:r>
              <a:rPr lang="en" sz="1800">
                <a:solidFill>
                  <a:srgbClr val="21212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March 1-3, 2026 @ Kalahari in Round Rock, TX</a:t>
            </a:r>
            <a:endParaRPr sz="1800">
              <a:solidFill>
                <a:srgbClr val="21212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04800" lvl="0" marL="342900" rtl="0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212121"/>
              </a:buClr>
              <a:buSzPts val="1200"/>
              <a:buFont typeface="Playfair Display"/>
              <a:buChar char="■"/>
            </a:pPr>
            <a:r>
              <a:rPr b="1" lang="en" sz="1800">
                <a:solidFill>
                  <a:srgbClr val="21212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FBLA National Leadership Conference:</a:t>
            </a:r>
            <a:endParaRPr b="1" sz="1800">
              <a:solidFill>
                <a:srgbClr val="21212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04800" lvl="2" marL="342900" rtl="0" algn="ctr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Clr>
                <a:srgbClr val="212121"/>
              </a:buClr>
              <a:buSzPts val="1200"/>
              <a:buFont typeface="Playfair Display"/>
              <a:buAutoNum type="romanLcPeriod"/>
            </a:pPr>
            <a:r>
              <a:rPr lang="en" sz="1800">
                <a:solidFill>
                  <a:srgbClr val="21212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June 28-July 3, 2026 @ San Antonio, TX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cxnSp>
        <p:nvCxnSpPr>
          <p:cNvPr id="13827" name="Google Shape;13827;p37"/>
          <p:cNvCxnSpPr/>
          <p:nvPr/>
        </p:nvCxnSpPr>
        <p:spPr>
          <a:xfrm>
            <a:off x="1199600" y="1061075"/>
            <a:ext cx="5235900" cy="0"/>
          </a:xfrm>
          <a:prstGeom prst="straightConnector1">
            <a:avLst/>
          </a:prstGeom>
          <a:noFill/>
          <a:ln cap="flat" cmpd="sng" w="76200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31" name="Shape 13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2" name="Google Shape;13832;p38"/>
          <p:cNvSpPr txBox="1"/>
          <p:nvPr>
            <p:ph type="title"/>
          </p:nvPr>
        </p:nvSpPr>
        <p:spPr>
          <a:xfrm>
            <a:off x="1298448" y="-85350"/>
            <a:ext cx="5038200" cy="102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Fall Workshop</a:t>
            </a:r>
            <a:endParaRPr sz="3100"/>
          </a:p>
        </p:txBody>
      </p:sp>
      <p:sp>
        <p:nvSpPr>
          <p:cNvPr id="13833" name="Google Shape;13833;p38"/>
          <p:cNvSpPr txBox="1"/>
          <p:nvPr>
            <p:ph idx="1" type="subTitle"/>
          </p:nvPr>
        </p:nvSpPr>
        <p:spPr>
          <a:xfrm>
            <a:off x="3530400" y="1089225"/>
            <a:ext cx="3568500" cy="3708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2400">
                <a:latin typeface="Playfair Display"/>
                <a:ea typeface="Playfair Display"/>
                <a:cs typeface="Playfair Display"/>
                <a:sym typeface="Playfair Display"/>
              </a:rPr>
              <a:t>Date: Saturday, Oct 18th @ Strake Jesuit</a:t>
            </a:r>
            <a:endParaRPr b="1" sz="24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3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1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2400">
                <a:latin typeface="Playfair Display"/>
                <a:ea typeface="Playfair Display"/>
                <a:cs typeface="Playfair Display"/>
                <a:sym typeface="Playfair Display"/>
              </a:rPr>
              <a:t>Features:</a:t>
            </a:r>
            <a:endParaRPr b="1" sz="24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556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layfair Display"/>
              <a:buChar char="●"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Guest speaker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556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layfair Display"/>
              <a:buChar char="●"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50+ different workshops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-3556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layfair Display"/>
              <a:buChar char="●"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Breakfast, lunch, transportation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6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30 member points available if you attend!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b="1" sz="20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457200" rtl="0" algn="l">
              <a:lnSpc>
                <a:spcPct val="120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t/>
            </a:r>
            <a:endParaRPr b="1" sz="12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cxnSp>
        <p:nvCxnSpPr>
          <p:cNvPr id="13834" name="Google Shape;13834;p38"/>
          <p:cNvCxnSpPr/>
          <p:nvPr/>
        </p:nvCxnSpPr>
        <p:spPr>
          <a:xfrm>
            <a:off x="1199600" y="631700"/>
            <a:ext cx="5235900" cy="0"/>
          </a:xfrm>
          <a:prstGeom prst="straightConnector1">
            <a:avLst/>
          </a:prstGeom>
          <a:noFill/>
          <a:ln cap="flat" cmpd="sng" w="76200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835" name="Google Shape;13835;p38"/>
          <p:cNvSpPr txBox="1"/>
          <p:nvPr/>
        </p:nvSpPr>
        <p:spPr>
          <a:xfrm>
            <a:off x="5106950" y="3206700"/>
            <a:ext cx="1229700" cy="66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9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pic>
        <p:nvPicPr>
          <p:cNvPr id="13836" name="Google Shape;13836;p38" title="Screen Shot 2025-08-30 at 6.41.19 PM.png"/>
          <p:cNvPicPr preferRelativeResize="0"/>
          <p:nvPr/>
        </p:nvPicPr>
        <p:blipFill rotWithShape="1">
          <a:blip r:embed="rId3">
            <a:alphaModFix/>
          </a:blip>
          <a:srcRect b="1626" l="0" r="0" t="954"/>
          <a:stretch/>
        </p:blipFill>
        <p:spPr>
          <a:xfrm>
            <a:off x="419575" y="1023717"/>
            <a:ext cx="2983900" cy="377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3840" name="Shape 13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1" name="Google Shape;13841;p39" title="IMG_3335.JPG"/>
          <p:cNvPicPr preferRelativeResize="0"/>
          <p:nvPr/>
        </p:nvPicPr>
        <p:blipFill rotWithShape="1">
          <a:blip r:embed="rId3">
            <a:alphaModFix/>
          </a:blip>
          <a:srcRect b="9606" l="10722" r="23131" t="12548"/>
          <a:stretch/>
        </p:blipFill>
        <p:spPr>
          <a:xfrm>
            <a:off x="831225" y="938260"/>
            <a:ext cx="2390876" cy="187536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42" name="Google Shape;13842;p39" title="3BD447D2-0979-4602-8BEB-6E12FE169BD2 (1).jpeg"/>
          <p:cNvPicPr preferRelativeResize="0"/>
          <p:nvPr/>
        </p:nvPicPr>
        <p:blipFill rotWithShape="1">
          <a:blip r:embed="rId4">
            <a:alphaModFix/>
          </a:blip>
          <a:srcRect b="3041" l="2740" r="-2740" t="28917"/>
          <a:stretch/>
        </p:blipFill>
        <p:spPr>
          <a:xfrm>
            <a:off x="2045725" y="2015062"/>
            <a:ext cx="3061228" cy="13831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43" name="Google Shape;13843;p39" title="IMG_3223.JPG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167607" y="911693"/>
            <a:ext cx="2325274" cy="1549801"/>
          </a:xfrm>
          <a:prstGeom prst="rect">
            <a:avLst/>
          </a:prstGeom>
          <a:noFill/>
          <a:ln>
            <a:noFill/>
          </a:ln>
        </p:spPr>
      </p:pic>
      <p:sp>
        <p:nvSpPr>
          <p:cNvPr id="13844" name="Google Shape;13844;p39"/>
          <p:cNvSpPr txBox="1"/>
          <p:nvPr>
            <p:ph type="title"/>
          </p:nvPr>
        </p:nvSpPr>
        <p:spPr>
          <a:xfrm>
            <a:off x="1298448" y="-85350"/>
            <a:ext cx="5038200" cy="102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Fall Workshop</a:t>
            </a:r>
            <a:endParaRPr sz="3100"/>
          </a:p>
        </p:txBody>
      </p:sp>
      <p:cxnSp>
        <p:nvCxnSpPr>
          <p:cNvPr id="13845" name="Google Shape;13845;p39"/>
          <p:cNvCxnSpPr/>
          <p:nvPr/>
        </p:nvCxnSpPr>
        <p:spPr>
          <a:xfrm>
            <a:off x="1199600" y="631700"/>
            <a:ext cx="5235900" cy="0"/>
          </a:xfrm>
          <a:prstGeom prst="straightConnector1">
            <a:avLst/>
          </a:prstGeom>
          <a:noFill/>
          <a:ln cap="flat" cmpd="sng" w="76200">
            <a:solidFill>
              <a:schemeClr val="accent3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846" name="Google Shape;13846;p39"/>
          <p:cNvSpPr txBox="1"/>
          <p:nvPr/>
        </p:nvSpPr>
        <p:spPr>
          <a:xfrm>
            <a:off x="5106950" y="3206700"/>
            <a:ext cx="1229700" cy="666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9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pic>
        <p:nvPicPr>
          <p:cNvPr id="13847" name="Google Shape;13847;p39" title="IMG_3322.JPG"/>
          <p:cNvPicPr preferRelativeResize="0"/>
          <p:nvPr/>
        </p:nvPicPr>
        <p:blipFill rotWithShape="1">
          <a:blip r:embed="rId6">
            <a:alphaModFix/>
          </a:blip>
          <a:srcRect b="21073" l="0" r="24539" t="0"/>
          <a:stretch/>
        </p:blipFill>
        <p:spPr>
          <a:xfrm>
            <a:off x="4436350" y="2787900"/>
            <a:ext cx="2223227" cy="1549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48" name="Google Shape;13848;p39" title="IMG_3313.JPG"/>
          <p:cNvPicPr preferRelativeResize="0"/>
          <p:nvPr/>
        </p:nvPicPr>
        <p:blipFill rotWithShape="1">
          <a:blip r:embed="rId7">
            <a:alphaModFix/>
          </a:blip>
          <a:srcRect b="0" l="4870" r="0" t="14207"/>
          <a:stretch/>
        </p:blipFill>
        <p:spPr>
          <a:xfrm>
            <a:off x="412750" y="2135725"/>
            <a:ext cx="2057324" cy="1236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49" name="Google Shape;13849;p39" title="IMG_3297.JPG"/>
          <p:cNvPicPr preferRelativeResize="0"/>
          <p:nvPr/>
        </p:nvPicPr>
        <p:blipFill rotWithShape="1">
          <a:blip r:embed="rId8">
            <a:alphaModFix/>
          </a:blip>
          <a:srcRect b="0" l="2496" r="0" t="10754"/>
          <a:stretch/>
        </p:blipFill>
        <p:spPr>
          <a:xfrm>
            <a:off x="555950" y="3216250"/>
            <a:ext cx="2267249" cy="1383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50" name="Google Shape;13850;p39" title="IMG_3258.JPG"/>
          <p:cNvPicPr preferRelativeResize="0"/>
          <p:nvPr/>
        </p:nvPicPr>
        <p:blipFill rotWithShape="1">
          <a:blip r:embed="rId9">
            <a:alphaModFix/>
          </a:blip>
          <a:srcRect b="5900" l="0" r="0" t="0"/>
          <a:stretch/>
        </p:blipFill>
        <p:spPr>
          <a:xfrm>
            <a:off x="2304750" y="3372326"/>
            <a:ext cx="2267249" cy="1421924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51" name="Google Shape;13851;p39" title="IMG_3247.JPG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4721777" y="1641901"/>
            <a:ext cx="2000051" cy="13330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Calms Presentation by Slidesgo">
  <a:themeElements>
    <a:clrScheme name="Simple Light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574F36"/>
      </a:accent1>
      <a:accent2>
        <a:srgbClr val="E69609"/>
      </a:accent2>
      <a:accent3>
        <a:srgbClr val="F8C544"/>
      </a:accent3>
      <a:accent4>
        <a:srgbClr val="F1ECD1"/>
      </a:accent4>
      <a:accent5>
        <a:srgbClr val="FFE7DD"/>
      </a:accent5>
      <a:accent6>
        <a:srgbClr val="F9ECDB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