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Capriola"/>
      <p:regular r:id="rId22"/>
    </p:embeddedFont>
    <p:embeddedFont>
      <p:font typeface="Albert Sans"/>
      <p:regular r:id="rId23"/>
      <p:bold r:id="rId24"/>
      <p:italic r:id="rId25"/>
      <p:boldItalic r:id="rId26"/>
    </p:embeddedFont>
    <p:embeddedFont>
      <p:font typeface="Barlow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apriola-regular.fntdata"/><Relationship Id="rId21" Type="http://schemas.openxmlformats.org/officeDocument/2006/relationships/slide" Target="slides/slide16.xml"/><Relationship Id="rId24" Type="http://schemas.openxmlformats.org/officeDocument/2006/relationships/font" Target="fonts/AlbertSans-bold.fntdata"/><Relationship Id="rId23" Type="http://schemas.openxmlformats.org/officeDocument/2006/relationships/font" Target="fonts/AlbertSa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bertSans-boldItalic.fntdata"/><Relationship Id="rId25" Type="http://schemas.openxmlformats.org/officeDocument/2006/relationships/font" Target="fonts/AlbertSans-italic.fntdata"/><Relationship Id="rId28" Type="http://schemas.openxmlformats.org/officeDocument/2006/relationships/font" Target="fonts/Barlow-bold.fntdata"/><Relationship Id="rId27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Barl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27d39fa8909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27d39fa8909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79fb8000e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79fb8000e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amisha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a0231ce3a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3a0231ce3a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amisha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g39e2ccbb44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3" name="Google Shape;803;g39e2ccbb44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prathmesh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9e2ccbb440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39e2ccbb440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emily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25e6826e8b6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5" name="Google Shape;825;g25e6826e8b6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anand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g25e6826e8b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" name="Google Shape;834;g25e6826e8b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rosie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5e6826e8b6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5e6826e8b6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kamsi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10fb8bc67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10fb8bc67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pranava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854ab5de7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3854ab5de7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one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g25e6826e8b6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7" name="Google Shape;737;g25e6826e8b6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g39e2ccbb44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4" name="Google Shape;744;g39e2ccbb44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titi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g3a0334cc030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" name="Google Shape;751;g3a0334cc030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sana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39e2ccbb44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7" name="Google Shape;757;g39e2ccbb44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anand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g39fa5fca231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6" name="Google Shape;766;g39fa5fca231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claire (valid </a:t>
            </a:r>
            <a:r>
              <a:rPr lang="en"/>
              <a:t>absences</a:t>
            </a:r>
            <a:r>
              <a:rPr lang="en"/>
              <a:t>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0860aa5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0860aa5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5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22.png"/><Relationship Id="rId5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3652" y="239027"/>
            <a:ext cx="8962396" cy="4369477"/>
            <a:chOff x="113652" y="239027"/>
            <a:chExt cx="8962396" cy="4369477"/>
          </a:xfrm>
        </p:grpSpPr>
        <p:sp>
          <p:nvSpPr>
            <p:cNvPr id="10" name="Google Shape;10;p2"/>
            <p:cNvSpPr/>
            <p:nvPr/>
          </p:nvSpPr>
          <p:spPr>
            <a:xfrm>
              <a:off x="7005800" y="3135300"/>
              <a:ext cx="1541369" cy="1473204"/>
            </a:xfrm>
            <a:custGeom>
              <a:rect b="b" l="l" r="r" t="t"/>
              <a:pathLst>
                <a:path extrusionOk="0" h="46661" w="48820">
                  <a:moveTo>
                    <a:pt x="22818" y="3743"/>
                  </a:moveTo>
                  <a:cubicBezTo>
                    <a:pt x="22818" y="3743"/>
                    <a:pt x="22869" y="3743"/>
                    <a:pt x="22869" y="3806"/>
                  </a:cubicBezTo>
                  <a:cubicBezTo>
                    <a:pt x="22869" y="3806"/>
                    <a:pt x="22818" y="3806"/>
                    <a:pt x="22818" y="3743"/>
                  </a:cubicBezTo>
                  <a:close/>
                  <a:moveTo>
                    <a:pt x="15087" y="3806"/>
                  </a:moveTo>
                  <a:lnTo>
                    <a:pt x="15087" y="3856"/>
                  </a:lnTo>
                  <a:lnTo>
                    <a:pt x="15037" y="3856"/>
                  </a:lnTo>
                  <a:cubicBezTo>
                    <a:pt x="15087" y="3856"/>
                    <a:pt x="15087" y="3806"/>
                    <a:pt x="15087" y="3806"/>
                  </a:cubicBezTo>
                  <a:close/>
                  <a:moveTo>
                    <a:pt x="12894" y="6513"/>
                  </a:moveTo>
                  <a:lnTo>
                    <a:pt x="12894" y="6625"/>
                  </a:lnTo>
                  <a:lnTo>
                    <a:pt x="12844" y="6563"/>
                  </a:lnTo>
                  <a:cubicBezTo>
                    <a:pt x="12894" y="6563"/>
                    <a:pt x="12894" y="6563"/>
                    <a:pt x="12894" y="6513"/>
                  </a:cubicBezTo>
                  <a:close/>
                  <a:moveTo>
                    <a:pt x="5438" y="11425"/>
                  </a:moveTo>
                  <a:cubicBezTo>
                    <a:pt x="5438" y="11475"/>
                    <a:pt x="5376" y="11475"/>
                    <a:pt x="5376" y="11475"/>
                  </a:cubicBezTo>
                  <a:lnTo>
                    <a:pt x="5438" y="11425"/>
                  </a:lnTo>
                  <a:close/>
                  <a:moveTo>
                    <a:pt x="18959" y="11638"/>
                  </a:moveTo>
                  <a:cubicBezTo>
                    <a:pt x="19009" y="11638"/>
                    <a:pt x="19009" y="11638"/>
                    <a:pt x="19009" y="11688"/>
                  </a:cubicBezTo>
                  <a:lnTo>
                    <a:pt x="18959" y="11688"/>
                  </a:lnTo>
                  <a:lnTo>
                    <a:pt x="18959" y="11638"/>
                  </a:lnTo>
                  <a:close/>
                  <a:moveTo>
                    <a:pt x="35086" y="23379"/>
                  </a:moveTo>
                  <a:cubicBezTo>
                    <a:pt x="35052" y="23379"/>
                    <a:pt x="35019" y="23401"/>
                    <a:pt x="35001" y="23401"/>
                  </a:cubicBezTo>
                  <a:cubicBezTo>
                    <a:pt x="34991" y="23401"/>
                    <a:pt x="34986" y="23396"/>
                    <a:pt x="34986" y="23379"/>
                  </a:cubicBezTo>
                  <a:close/>
                  <a:moveTo>
                    <a:pt x="33996" y="23642"/>
                  </a:moveTo>
                  <a:cubicBezTo>
                    <a:pt x="33946" y="23642"/>
                    <a:pt x="33946" y="23692"/>
                    <a:pt x="33946" y="23692"/>
                  </a:cubicBezTo>
                  <a:lnTo>
                    <a:pt x="33946" y="23642"/>
                  </a:lnTo>
                  <a:close/>
                  <a:moveTo>
                    <a:pt x="7055" y="30634"/>
                  </a:moveTo>
                  <a:cubicBezTo>
                    <a:pt x="7105" y="30684"/>
                    <a:pt x="7105" y="30684"/>
                    <a:pt x="7055" y="30747"/>
                  </a:cubicBezTo>
                  <a:lnTo>
                    <a:pt x="7055" y="30634"/>
                  </a:lnTo>
                  <a:close/>
                  <a:moveTo>
                    <a:pt x="26477" y="36586"/>
                  </a:moveTo>
                  <a:cubicBezTo>
                    <a:pt x="26527" y="36586"/>
                    <a:pt x="26527" y="36586"/>
                    <a:pt x="26578" y="36636"/>
                  </a:cubicBezTo>
                  <a:cubicBezTo>
                    <a:pt x="26527" y="36586"/>
                    <a:pt x="26477" y="36586"/>
                    <a:pt x="26477" y="36586"/>
                  </a:cubicBezTo>
                  <a:close/>
                  <a:moveTo>
                    <a:pt x="26891" y="37012"/>
                  </a:moveTo>
                  <a:lnTo>
                    <a:pt x="26891" y="37062"/>
                  </a:lnTo>
                  <a:cubicBezTo>
                    <a:pt x="26891" y="37012"/>
                    <a:pt x="26841" y="37012"/>
                    <a:pt x="26841" y="37012"/>
                  </a:cubicBezTo>
                  <a:close/>
                  <a:moveTo>
                    <a:pt x="12431" y="40872"/>
                  </a:moveTo>
                  <a:cubicBezTo>
                    <a:pt x="12481" y="40872"/>
                    <a:pt x="12481" y="40922"/>
                    <a:pt x="12481" y="40922"/>
                  </a:cubicBezTo>
                  <a:lnTo>
                    <a:pt x="12431" y="40872"/>
                  </a:lnTo>
                  <a:close/>
                  <a:moveTo>
                    <a:pt x="19760" y="1"/>
                  </a:moveTo>
                  <a:cubicBezTo>
                    <a:pt x="19436" y="1"/>
                    <a:pt x="19113" y="32"/>
                    <a:pt x="18796" y="97"/>
                  </a:cubicBezTo>
                  <a:cubicBezTo>
                    <a:pt x="18019" y="247"/>
                    <a:pt x="17393" y="611"/>
                    <a:pt x="16766" y="1087"/>
                  </a:cubicBezTo>
                  <a:cubicBezTo>
                    <a:pt x="16340" y="1350"/>
                    <a:pt x="15927" y="1713"/>
                    <a:pt x="15400" y="1814"/>
                  </a:cubicBezTo>
                  <a:cubicBezTo>
                    <a:pt x="14410" y="2027"/>
                    <a:pt x="13471" y="2290"/>
                    <a:pt x="12531" y="2703"/>
                  </a:cubicBezTo>
                  <a:cubicBezTo>
                    <a:pt x="11804" y="3017"/>
                    <a:pt x="11177" y="3493"/>
                    <a:pt x="10601" y="4007"/>
                  </a:cubicBezTo>
                  <a:cubicBezTo>
                    <a:pt x="10388" y="4169"/>
                    <a:pt x="10188" y="4320"/>
                    <a:pt x="10025" y="4483"/>
                  </a:cubicBezTo>
                  <a:cubicBezTo>
                    <a:pt x="9711" y="4746"/>
                    <a:pt x="9448" y="5059"/>
                    <a:pt x="9198" y="5372"/>
                  </a:cubicBezTo>
                  <a:cubicBezTo>
                    <a:pt x="8772" y="5886"/>
                    <a:pt x="8358" y="6463"/>
                    <a:pt x="8045" y="7089"/>
                  </a:cubicBezTo>
                  <a:cubicBezTo>
                    <a:pt x="7945" y="7302"/>
                    <a:pt x="7832" y="7565"/>
                    <a:pt x="7681" y="7766"/>
                  </a:cubicBezTo>
                  <a:cubicBezTo>
                    <a:pt x="7418" y="8079"/>
                    <a:pt x="7255" y="8392"/>
                    <a:pt x="7255" y="8818"/>
                  </a:cubicBezTo>
                  <a:cubicBezTo>
                    <a:pt x="7255" y="8969"/>
                    <a:pt x="7205" y="8969"/>
                    <a:pt x="7105" y="9019"/>
                  </a:cubicBezTo>
                  <a:cubicBezTo>
                    <a:pt x="6378" y="9132"/>
                    <a:pt x="5589" y="9282"/>
                    <a:pt x="4862" y="9382"/>
                  </a:cubicBezTo>
                  <a:cubicBezTo>
                    <a:pt x="4599" y="9382"/>
                    <a:pt x="4336" y="9382"/>
                    <a:pt x="4073" y="9445"/>
                  </a:cubicBezTo>
                  <a:cubicBezTo>
                    <a:pt x="3609" y="8969"/>
                    <a:pt x="3133" y="8605"/>
                    <a:pt x="2719" y="8129"/>
                  </a:cubicBezTo>
                  <a:cubicBezTo>
                    <a:pt x="2619" y="7979"/>
                    <a:pt x="2506" y="7929"/>
                    <a:pt x="2406" y="7816"/>
                  </a:cubicBezTo>
                  <a:cubicBezTo>
                    <a:pt x="2306" y="7666"/>
                    <a:pt x="2193" y="7565"/>
                    <a:pt x="2043" y="7402"/>
                  </a:cubicBezTo>
                  <a:cubicBezTo>
                    <a:pt x="1729" y="7139"/>
                    <a:pt x="1466" y="6826"/>
                    <a:pt x="990" y="6776"/>
                  </a:cubicBezTo>
                  <a:cubicBezTo>
                    <a:pt x="946" y="6761"/>
                    <a:pt x="906" y="6755"/>
                    <a:pt x="868" y="6755"/>
                  </a:cubicBezTo>
                  <a:cubicBezTo>
                    <a:pt x="776" y="6755"/>
                    <a:pt x="692" y="6791"/>
                    <a:pt x="577" y="6826"/>
                  </a:cubicBezTo>
                  <a:cubicBezTo>
                    <a:pt x="50" y="7189"/>
                    <a:pt x="0" y="7879"/>
                    <a:pt x="364" y="8392"/>
                  </a:cubicBezTo>
                  <a:cubicBezTo>
                    <a:pt x="890" y="8969"/>
                    <a:pt x="1466" y="9445"/>
                    <a:pt x="1993" y="9959"/>
                  </a:cubicBezTo>
                  <a:cubicBezTo>
                    <a:pt x="2193" y="10172"/>
                    <a:pt x="2356" y="10385"/>
                    <a:pt x="2619" y="10485"/>
                  </a:cubicBezTo>
                  <a:cubicBezTo>
                    <a:pt x="2870" y="10748"/>
                    <a:pt x="3183" y="10949"/>
                    <a:pt x="3446" y="11212"/>
                  </a:cubicBezTo>
                  <a:cubicBezTo>
                    <a:pt x="3446" y="11262"/>
                    <a:pt x="3446" y="11262"/>
                    <a:pt x="3496" y="11262"/>
                  </a:cubicBezTo>
                  <a:cubicBezTo>
                    <a:pt x="3659" y="11425"/>
                    <a:pt x="3809" y="11638"/>
                    <a:pt x="4022" y="11788"/>
                  </a:cubicBezTo>
                  <a:cubicBezTo>
                    <a:pt x="4235" y="11888"/>
                    <a:pt x="4386" y="12151"/>
                    <a:pt x="4599" y="12264"/>
                  </a:cubicBezTo>
                  <a:cubicBezTo>
                    <a:pt x="4699" y="12314"/>
                    <a:pt x="4812" y="12415"/>
                    <a:pt x="4862" y="12465"/>
                  </a:cubicBezTo>
                  <a:cubicBezTo>
                    <a:pt x="4912" y="12515"/>
                    <a:pt x="4912" y="12578"/>
                    <a:pt x="4962" y="12578"/>
                  </a:cubicBezTo>
                  <a:cubicBezTo>
                    <a:pt x="5125" y="12678"/>
                    <a:pt x="5276" y="12828"/>
                    <a:pt x="5376" y="12941"/>
                  </a:cubicBezTo>
                  <a:cubicBezTo>
                    <a:pt x="5438" y="12941"/>
                    <a:pt x="5438" y="12991"/>
                    <a:pt x="5489" y="12991"/>
                  </a:cubicBezTo>
                  <a:cubicBezTo>
                    <a:pt x="5489" y="13041"/>
                    <a:pt x="5539" y="13041"/>
                    <a:pt x="5589" y="13091"/>
                  </a:cubicBezTo>
                  <a:cubicBezTo>
                    <a:pt x="5902" y="13354"/>
                    <a:pt x="6215" y="13567"/>
                    <a:pt x="6529" y="13881"/>
                  </a:cubicBezTo>
                  <a:cubicBezTo>
                    <a:pt x="6478" y="13931"/>
                    <a:pt x="6478" y="14031"/>
                    <a:pt x="6529" y="14081"/>
                  </a:cubicBezTo>
                  <a:cubicBezTo>
                    <a:pt x="6629" y="14557"/>
                    <a:pt x="6742" y="15021"/>
                    <a:pt x="6842" y="15497"/>
                  </a:cubicBezTo>
                  <a:cubicBezTo>
                    <a:pt x="6942" y="16074"/>
                    <a:pt x="7105" y="16650"/>
                    <a:pt x="7255" y="17277"/>
                  </a:cubicBezTo>
                  <a:cubicBezTo>
                    <a:pt x="7418" y="17790"/>
                    <a:pt x="7519" y="18317"/>
                    <a:pt x="7681" y="18893"/>
                  </a:cubicBezTo>
                  <a:cubicBezTo>
                    <a:pt x="7681" y="18993"/>
                    <a:pt x="7782" y="19093"/>
                    <a:pt x="7681" y="19256"/>
                  </a:cubicBezTo>
                  <a:cubicBezTo>
                    <a:pt x="7631" y="19306"/>
                    <a:pt x="7569" y="19357"/>
                    <a:pt x="7519" y="19357"/>
                  </a:cubicBezTo>
                  <a:cubicBezTo>
                    <a:pt x="7368" y="19469"/>
                    <a:pt x="7318" y="19620"/>
                    <a:pt x="7155" y="19783"/>
                  </a:cubicBezTo>
                  <a:cubicBezTo>
                    <a:pt x="7005" y="19883"/>
                    <a:pt x="6842" y="20033"/>
                    <a:pt x="6691" y="20196"/>
                  </a:cubicBezTo>
                  <a:cubicBezTo>
                    <a:pt x="6378" y="20660"/>
                    <a:pt x="5952" y="21086"/>
                    <a:pt x="5639" y="21549"/>
                  </a:cubicBezTo>
                  <a:cubicBezTo>
                    <a:pt x="5376" y="21976"/>
                    <a:pt x="5063" y="22389"/>
                    <a:pt x="4862" y="22853"/>
                  </a:cubicBezTo>
                  <a:cubicBezTo>
                    <a:pt x="4235" y="23905"/>
                    <a:pt x="3872" y="24995"/>
                    <a:pt x="3559" y="26148"/>
                  </a:cubicBezTo>
                  <a:cubicBezTo>
                    <a:pt x="3496" y="26562"/>
                    <a:pt x="3346" y="26988"/>
                    <a:pt x="3296" y="27351"/>
                  </a:cubicBezTo>
                  <a:cubicBezTo>
                    <a:pt x="3246" y="27815"/>
                    <a:pt x="3133" y="28241"/>
                    <a:pt x="3183" y="28704"/>
                  </a:cubicBezTo>
                  <a:cubicBezTo>
                    <a:pt x="3083" y="29331"/>
                    <a:pt x="3133" y="30008"/>
                    <a:pt x="3183" y="30634"/>
                  </a:cubicBezTo>
                  <a:cubicBezTo>
                    <a:pt x="3183" y="31261"/>
                    <a:pt x="3346" y="31837"/>
                    <a:pt x="3496" y="32464"/>
                  </a:cubicBezTo>
                  <a:cubicBezTo>
                    <a:pt x="3559" y="32727"/>
                    <a:pt x="3609" y="32990"/>
                    <a:pt x="3709" y="33253"/>
                  </a:cubicBezTo>
                  <a:cubicBezTo>
                    <a:pt x="3809" y="33667"/>
                    <a:pt x="3972" y="34130"/>
                    <a:pt x="4185" y="34506"/>
                  </a:cubicBezTo>
                  <a:cubicBezTo>
                    <a:pt x="4336" y="34970"/>
                    <a:pt x="4599" y="35383"/>
                    <a:pt x="4862" y="35859"/>
                  </a:cubicBezTo>
                  <a:cubicBezTo>
                    <a:pt x="4862" y="35960"/>
                    <a:pt x="4962" y="36010"/>
                    <a:pt x="5012" y="36072"/>
                  </a:cubicBezTo>
                  <a:cubicBezTo>
                    <a:pt x="5225" y="36386"/>
                    <a:pt x="5438" y="36749"/>
                    <a:pt x="5689" y="37062"/>
                  </a:cubicBezTo>
                  <a:cubicBezTo>
                    <a:pt x="5952" y="37426"/>
                    <a:pt x="6265" y="37739"/>
                    <a:pt x="6579" y="38102"/>
                  </a:cubicBezTo>
                  <a:cubicBezTo>
                    <a:pt x="6691" y="38203"/>
                    <a:pt x="6742" y="38315"/>
                    <a:pt x="6892" y="38366"/>
                  </a:cubicBezTo>
                  <a:lnTo>
                    <a:pt x="6942" y="38416"/>
                  </a:lnTo>
                  <a:cubicBezTo>
                    <a:pt x="7105" y="38629"/>
                    <a:pt x="7368" y="38779"/>
                    <a:pt x="7569" y="38992"/>
                  </a:cubicBezTo>
                  <a:cubicBezTo>
                    <a:pt x="7945" y="39356"/>
                    <a:pt x="8358" y="39619"/>
                    <a:pt x="8772" y="39932"/>
                  </a:cubicBezTo>
                  <a:cubicBezTo>
                    <a:pt x="9198" y="40245"/>
                    <a:pt x="9661" y="40558"/>
                    <a:pt x="10137" y="40822"/>
                  </a:cubicBezTo>
                  <a:cubicBezTo>
                    <a:pt x="10388" y="40972"/>
                    <a:pt x="10651" y="41135"/>
                    <a:pt x="10914" y="41285"/>
                  </a:cubicBezTo>
                  <a:lnTo>
                    <a:pt x="10914" y="41235"/>
                  </a:lnTo>
                  <a:cubicBezTo>
                    <a:pt x="11127" y="41398"/>
                    <a:pt x="11328" y="41498"/>
                    <a:pt x="11541" y="41598"/>
                  </a:cubicBezTo>
                  <a:cubicBezTo>
                    <a:pt x="11854" y="41812"/>
                    <a:pt x="12167" y="41912"/>
                    <a:pt x="12481" y="41962"/>
                  </a:cubicBezTo>
                  <a:cubicBezTo>
                    <a:pt x="12514" y="41983"/>
                    <a:pt x="12543" y="41990"/>
                    <a:pt x="12571" y="41990"/>
                  </a:cubicBezTo>
                  <a:cubicBezTo>
                    <a:pt x="12627" y="41990"/>
                    <a:pt x="12677" y="41962"/>
                    <a:pt x="12744" y="41962"/>
                  </a:cubicBezTo>
                  <a:cubicBezTo>
                    <a:pt x="13370" y="41812"/>
                    <a:pt x="13583" y="41335"/>
                    <a:pt x="13684" y="40771"/>
                  </a:cubicBezTo>
                  <a:cubicBezTo>
                    <a:pt x="13734" y="40295"/>
                    <a:pt x="13684" y="39832"/>
                    <a:pt x="13684" y="39356"/>
                  </a:cubicBezTo>
                  <a:cubicBezTo>
                    <a:pt x="13684" y="38942"/>
                    <a:pt x="13633" y="38466"/>
                    <a:pt x="13633" y="38052"/>
                  </a:cubicBezTo>
                  <a:cubicBezTo>
                    <a:pt x="13583" y="37113"/>
                    <a:pt x="13784" y="36223"/>
                    <a:pt x="14047" y="35333"/>
                  </a:cubicBezTo>
                  <a:cubicBezTo>
                    <a:pt x="14260" y="34556"/>
                    <a:pt x="14260" y="33717"/>
                    <a:pt x="14047" y="32940"/>
                  </a:cubicBezTo>
                  <a:cubicBezTo>
                    <a:pt x="13897" y="32464"/>
                    <a:pt x="13784" y="32000"/>
                    <a:pt x="13684" y="31524"/>
                  </a:cubicBezTo>
                  <a:cubicBezTo>
                    <a:pt x="13734" y="31474"/>
                    <a:pt x="13684" y="31373"/>
                    <a:pt x="13633" y="31261"/>
                  </a:cubicBezTo>
                  <a:cubicBezTo>
                    <a:pt x="13684" y="31160"/>
                    <a:pt x="13684" y="31060"/>
                    <a:pt x="13633" y="30947"/>
                  </a:cubicBezTo>
                  <a:cubicBezTo>
                    <a:pt x="13684" y="30321"/>
                    <a:pt x="13834" y="29745"/>
                    <a:pt x="13834" y="29118"/>
                  </a:cubicBezTo>
                  <a:cubicBezTo>
                    <a:pt x="13997" y="28028"/>
                    <a:pt x="13734" y="27088"/>
                    <a:pt x="13207" y="26198"/>
                  </a:cubicBezTo>
                  <a:lnTo>
                    <a:pt x="13157" y="26198"/>
                  </a:lnTo>
                  <a:cubicBezTo>
                    <a:pt x="13157" y="26198"/>
                    <a:pt x="13157" y="26176"/>
                    <a:pt x="13172" y="26176"/>
                  </a:cubicBezTo>
                  <a:cubicBezTo>
                    <a:pt x="13180" y="26176"/>
                    <a:pt x="13191" y="26182"/>
                    <a:pt x="13207" y="26198"/>
                  </a:cubicBezTo>
                  <a:lnTo>
                    <a:pt x="13207" y="26148"/>
                  </a:lnTo>
                  <a:cubicBezTo>
                    <a:pt x="13107" y="26048"/>
                    <a:pt x="13107" y="25935"/>
                    <a:pt x="12957" y="25835"/>
                  </a:cubicBezTo>
                  <a:cubicBezTo>
                    <a:pt x="12844" y="25572"/>
                    <a:pt x="12694" y="25309"/>
                    <a:pt x="12531" y="25108"/>
                  </a:cubicBezTo>
                  <a:cubicBezTo>
                    <a:pt x="12431" y="24845"/>
                    <a:pt x="12380" y="24582"/>
                    <a:pt x="12431" y="24269"/>
                  </a:cubicBezTo>
                  <a:cubicBezTo>
                    <a:pt x="12431" y="23905"/>
                    <a:pt x="12380" y="23592"/>
                    <a:pt x="12380" y="23229"/>
                  </a:cubicBezTo>
                  <a:lnTo>
                    <a:pt x="12380" y="23016"/>
                  </a:lnTo>
                  <a:cubicBezTo>
                    <a:pt x="12330" y="22389"/>
                    <a:pt x="12218" y="21762"/>
                    <a:pt x="11954" y="21236"/>
                  </a:cubicBezTo>
                  <a:cubicBezTo>
                    <a:pt x="11954" y="21136"/>
                    <a:pt x="11904" y="21086"/>
                    <a:pt x="11854" y="21086"/>
                  </a:cubicBezTo>
                  <a:lnTo>
                    <a:pt x="11854" y="21036"/>
                  </a:lnTo>
                  <a:cubicBezTo>
                    <a:pt x="11804" y="20923"/>
                    <a:pt x="11754" y="20873"/>
                    <a:pt x="11754" y="20823"/>
                  </a:cubicBezTo>
                  <a:cubicBezTo>
                    <a:pt x="11177" y="19720"/>
                    <a:pt x="10338" y="18943"/>
                    <a:pt x="9248" y="18417"/>
                  </a:cubicBezTo>
                  <a:cubicBezTo>
                    <a:pt x="9085" y="18317"/>
                    <a:pt x="8884" y="18216"/>
                    <a:pt x="8671" y="18154"/>
                  </a:cubicBezTo>
                  <a:cubicBezTo>
                    <a:pt x="8571" y="18154"/>
                    <a:pt x="8508" y="18104"/>
                    <a:pt x="8508" y="18053"/>
                  </a:cubicBezTo>
                  <a:cubicBezTo>
                    <a:pt x="8408" y="17590"/>
                    <a:pt x="8308" y="17164"/>
                    <a:pt x="8195" y="16750"/>
                  </a:cubicBezTo>
                  <a:cubicBezTo>
                    <a:pt x="8045" y="16124"/>
                    <a:pt x="7882" y="15547"/>
                    <a:pt x="7732" y="14971"/>
                  </a:cubicBezTo>
                  <a:lnTo>
                    <a:pt x="7732" y="14821"/>
                  </a:lnTo>
                  <a:cubicBezTo>
                    <a:pt x="7746" y="14806"/>
                    <a:pt x="7761" y="14800"/>
                    <a:pt x="7776" y="14800"/>
                  </a:cubicBezTo>
                  <a:cubicBezTo>
                    <a:pt x="7811" y="14800"/>
                    <a:pt x="7846" y="14835"/>
                    <a:pt x="7882" y="14871"/>
                  </a:cubicBezTo>
                  <a:cubicBezTo>
                    <a:pt x="8571" y="15334"/>
                    <a:pt x="9198" y="15861"/>
                    <a:pt x="9874" y="16337"/>
                  </a:cubicBezTo>
                  <a:cubicBezTo>
                    <a:pt x="10601" y="16850"/>
                    <a:pt x="11328" y="17327"/>
                    <a:pt x="12067" y="17903"/>
                  </a:cubicBezTo>
                  <a:cubicBezTo>
                    <a:pt x="12744" y="18367"/>
                    <a:pt x="13370" y="18843"/>
                    <a:pt x="13997" y="19306"/>
                  </a:cubicBezTo>
                  <a:cubicBezTo>
                    <a:pt x="14210" y="19469"/>
                    <a:pt x="14410" y="19620"/>
                    <a:pt x="14573" y="19783"/>
                  </a:cubicBezTo>
                  <a:cubicBezTo>
                    <a:pt x="14937" y="20033"/>
                    <a:pt x="15250" y="20246"/>
                    <a:pt x="15563" y="20509"/>
                  </a:cubicBezTo>
                  <a:cubicBezTo>
                    <a:pt x="15826" y="20660"/>
                    <a:pt x="15977" y="20823"/>
                    <a:pt x="16240" y="20923"/>
                  </a:cubicBezTo>
                  <a:cubicBezTo>
                    <a:pt x="16340" y="21036"/>
                    <a:pt x="16453" y="21086"/>
                    <a:pt x="16503" y="21136"/>
                  </a:cubicBezTo>
                  <a:cubicBezTo>
                    <a:pt x="16653" y="21286"/>
                    <a:pt x="16916" y="21349"/>
                    <a:pt x="16967" y="21600"/>
                  </a:cubicBezTo>
                  <a:cubicBezTo>
                    <a:pt x="17130" y="21863"/>
                    <a:pt x="17280" y="22176"/>
                    <a:pt x="17343" y="22439"/>
                  </a:cubicBezTo>
                  <a:cubicBezTo>
                    <a:pt x="17393" y="22702"/>
                    <a:pt x="17493" y="22915"/>
                    <a:pt x="17656" y="23116"/>
                  </a:cubicBezTo>
                  <a:cubicBezTo>
                    <a:pt x="17656" y="23166"/>
                    <a:pt x="17656" y="23166"/>
                    <a:pt x="17706" y="23229"/>
                  </a:cubicBezTo>
                  <a:lnTo>
                    <a:pt x="17706" y="23329"/>
                  </a:lnTo>
                  <a:cubicBezTo>
                    <a:pt x="17906" y="23905"/>
                    <a:pt x="18119" y="24419"/>
                    <a:pt x="18383" y="24945"/>
                  </a:cubicBezTo>
                  <a:lnTo>
                    <a:pt x="19322" y="27301"/>
                  </a:lnTo>
                  <a:cubicBezTo>
                    <a:pt x="19322" y="27401"/>
                    <a:pt x="19322" y="27502"/>
                    <a:pt x="19222" y="27614"/>
                  </a:cubicBezTo>
                  <a:cubicBezTo>
                    <a:pt x="18909" y="27765"/>
                    <a:pt x="18696" y="28028"/>
                    <a:pt x="18533" y="28341"/>
                  </a:cubicBezTo>
                  <a:cubicBezTo>
                    <a:pt x="18019" y="29118"/>
                    <a:pt x="17706" y="29958"/>
                    <a:pt x="17443" y="30847"/>
                  </a:cubicBezTo>
                  <a:cubicBezTo>
                    <a:pt x="17130" y="31787"/>
                    <a:pt x="16967" y="32727"/>
                    <a:pt x="17029" y="33717"/>
                  </a:cubicBezTo>
                  <a:cubicBezTo>
                    <a:pt x="17029" y="34243"/>
                    <a:pt x="17029" y="34819"/>
                    <a:pt x="17130" y="35333"/>
                  </a:cubicBezTo>
                  <a:cubicBezTo>
                    <a:pt x="17079" y="35546"/>
                    <a:pt x="17130" y="35759"/>
                    <a:pt x="17180" y="35960"/>
                  </a:cubicBezTo>
                  <a:cubicBezTo>
                    <a:pt x="17180" y="36223"/>
                    <a:pt x="17280" y="36536"/>
                    <a:pt x="17343" y="36799"/>
                  </a:cubicBezTo>
                  <a:cubicBezTo>
                    <a:pt x="17343" y="37012"/>
                    <a:pt x="17443" y="37213"/>
                    <a:pt x="17493" y="37426"/>
                  </a:cubicBezTo>
                  <a:cubicBezTo>
                    <a:pt x="17906" y="39142"/>
                    <a:pt x="18846" y="40609"/>
                    <a:pt x="20049" y="41962"/>
                  </a:cubicBezTo>
                  <a:cubicBezTo>
                    <a:pt x="20475" y="42438"/>
                    <a:pt x="20939" y="42751"/>
                    <a:pt x="21415" y="43165"/>
                  </a:cubicBezTo>
                  <a:cubicBezTo>
                    <a:pt x="21615" y="43378"/>
                    <a:pt x="21829" y="43591"/>
                    <a:pt x="22092" y="43691"/>
                  </a:cubicBezTo>
                  <a:cubicBezTo>
                    <a:pt x="22242" y="43904"/>
                    <a:pt x="22505" y="44105"/>
                    <a:pt x="22768" y="44217"/>
                  </a:cubicBezTo>
                  <a:cubicBezTo>
                    <a:pt x="22818" y="44268"/>
                    <a:pt x="22869" y="44368"/>
                    <a:pt x="22981" y="44418"/>
                  </a:cubicBezTo>
                  <a:cubicBezTo>
                    <a:pt x="23608" y="44844"/>
                    <a:pt x="24172" y="45257"/>
                    <a:pt x="24861" y="45621"/>
                  </a:cubicBezTo>
                  <a:cubicBezTo>
                    <a:pt x="25174" y="45721"/>
                    <a:pt x="25425" y="45934"/>
                    <a:pt x="25738" y="46034"/>
                  </a:cubicBezTo>
                  <a:cubicBezTo>
                    <a:pt x="26427" y="46410"/>
                    <a:pt x="27104" y="46611"/>
                    <a:pt x="27881" y="46661"/>
                  </a:cubicBezTo>
                  <a:cubicBezTo>
                    <a:pt x="28194" y="46661"/>
                    <a:pt x="28507" y="46661"/>
                    <a:pt x="28670" y="46297"/>
                  </a:cubicBezTo>
                  <a:cubicBezTo>
                    <a:pt x="28670" y="46297"/>
                    <a:pt x="28720" y="46297"/>
                    <a:pt x="28720" y="46247"/>
                  </a:cubicBezTo>
                  <a:cubicBezTo>
                    <a:pt x="28770" y="46247"/>
                    <a:pt x="28770" y="46197"/>
                    <a:pt x="28770" y="46197"/>
                  </a:cubicBezTo>
                  <a:cubicBezTo>
                    <a:pt x="28871" y="45934"/>
                    <a:pt x="28871" y="45721"/>
                    <a:pt x="28821" y="45470"/>
                  </a:cubicBezTo>
                  <a:cubicBezTo>
                    <a:pt x="28720" y="44781"/>
                    <a:pt x="28557" y="44155"/>
                    <a:pt x="28507" y="43478"/>
                  </a:cubicBezTo>
                  <a:cubicBezTo>
                    <a:pt x="28457" y="43115"/>
                    <a:pt x="28407" y="42701"/>
                    <a:pt x="28307" y="42275"/>
                  </a:cubicBezTo>
                  <a:cubicBezTo>
                    <a:pt x="28194" y="41598"/>
                    <a:pt x="27994" y="40972"/>
                    <a:pt x="27781" y="40295"/>
                  </a:cubicBezTo>
                  <a:cubicBezTo>
                    <a:pt x="27781" y="40245"/>
                    <a:pt x="27781" y="40195"/>
                    <a:pt x="27730" y="40145"/>
                  </a:cubicBezTo>
                  <a:cubicBezTo>
                    <a:pt x="27618" y="39719"/>
                    <a:pt x="27467" y="39356"/>
                    <a:pt x="27417" y="38942"/>
                  </a:cubicBezTo>
                  <a:cubicBezTo>
                    <a:pt x="27417" y="38779"/>
                    <a:pt x="27417" y="38629"/>
                    <a:pt x="27367" y="38466"/>
                  </a:cubicBezTo>
                  <a:cubicBezTo>
                    <a:pt x="27304" y="38002"/>
                    <a:pt x="27417" y="37526"/>
                    <a:pt x="27417" y="37062"/>
                  </a:cubicBezTo>
                  <a:cubicBezTo>
                    <a:pt x="27467" y="36699"/>
                    <a:pt x="27467" y="36323"/>
                    <a:pt x="27417" y="35960"/>
                  </a:cubicBezTo>
                  <a:cubicBezTo>
                    <a:pt x="27367" y="35133"/>
                    <a:pt x="27104" y="34343"/>
                    <a:pt x="26578" y="33667"/>
                  </a:cubicBezTo>
                  <a:cubicBezTo>
                    <a:pt x="26477" y="33504"/>
                    <a:pt x="26365" y="33353"/>
                    <a:pt x="26264" y="33190"/>
                  </a:cubicBezTo>
                  <a:cubicBezTo>
                    <a:pt x="25951" y="32827"/>
                    <a:pt x="25738" y="32464"/>
                    <a:pt x="25738" y="31937"/>
                  </a:cubicBezTo>
                  <a:cubicBezTo>
                    <a:pt x="25738" y="31211"/>
                    <a:pt x="25638" y="30534"/>
                    <a:pt x="25224" y="29857"/>
                  </a:cubicBezTo>
                  <a:cubicBezTo>
                    <a:pt x="25112" y="29594"/>
                    <a:pt x="24911" y="29431"/>
                    <a:pt x="24748" y="29181"/>
                  </a:cubicBezTo>
                  <a:cubicBezTo>
                    <a:pt x="24748" y="29068"/>
                    <a:pt x="24648" y="29018"/>
                    <a:pt x="24598" y="28968"/>
                  </a:cubicBezTo>
                  <a:cubicBezTo>
                    <a:pt x="24122" y="28491"/>
                    <a:pt x="23658" y="28028"/>
                    <a:pt x="23082" y="27664"/>
                  </a:cubicBezTo>
                  <a:cubicBezTo>
                    <a:pt x="22718" y="27401"/>
                    <a:pt x="22355" y="27138"/>
                    <a:pt x="21929" y="27038"/>
                  </a:cubicBezTo>
                  <a:cubicBezTo>
                    <a:pt x="21879" y="26988"/>
                    <a:pt x="21879" y="26925"/>
                    <a:pt x="21778" y="26925"/>
                  </a:cubicBezTo>
                  <a:cubicBezTo>
                    <a:pt x="21565" y="26825"/>
                    <a:pt x="21352" y="26725"/>
                    <a:pt x="21152" y="26674"/>
                  </a:cubicBezTo>
                  <a:cubicBezTo>
                    <a:pt x="21000" y="26606"/>
                    <a:pt x="20883" y="26567"/>
                    <a:pt x="20771" y="26567"/>
                  </a:cubicBezTo>
                  <a:cubicBezTo>
                    <a:pt x="20617" y="26567"/>
                    <a:pt x="20473" y="26643"/>
                    <a:pt x="20262" y="26825"/>
                  </a:cubicBezTo>
                  <a:cubicBezTo>
                    <a:pt x="20162" y="26461"/>
                    <a:pt x="19999" y="26098"/>
                    <a:pt x="19849" y="25785"/>
                  </a:cubicBezTo>
                  <a:cubicBezTo>
                    <a:pt x="19473" y="24795"/>
                    <a:pt x="19059" y="23792"/>
                    <a:pt x="18646" y="22752"/>
                  </a:cubicBezTo>
                  <a:lnTo>
                    <a:pt x="18646" y="22752"/>
                  </a:lnTo>
                  <a:cubicBezTo>
                    <a:pt x="19009" y="23016"/>
                    <a:pt x="19372" y="23279"/>
                    <a:pt x="19686" y="23542"/>
                  </a:cubicBezTo>
                  <a:cubicBezTo>
                    <a:pt x="20262" y="24005"/>
                    <a:pt x="20839" y="24482"/>
                    <a:pt x="21415" y="24895"/>
                  </a:cubicBezTo>
                  <a:cubicBezTo>
                    <a:pt x="21929" y="25309"/>
                    <a:pt x="22355" y="25672"/>
                    <a:pt x="22818" y="26048"/>
                  </a:cubicBezTo>
                  <a:cubicBezTo>
                    <a:pt x="22869" y="26098"/>
                    <a:pt x="22981" y="26148"/>
                    <a:pt x="23031" y="26198"/>
                  </a:cubicBezTo>
                  <a:cubicBezTo>
                    <a:pt x="23545" y="26674"/>
                    <a:pt x="24122" y="27138"/>
                    <a:pt x="24698" y="27614"/>
                  </a:cubicBezTo>
                  <a:cubicBezTo>
                    <a:pt x="24798" y="27715"/>
                    <a:pt x="24961" y="27865"/>
                    <a:pt x="25112" y="27978"/>
                  </a:cubicBezTo>
                  <a:cubicBezTo>
                    <a:pt x="25274" y="28028"/>
                    <a:pt x="25325" y="28241"/>
                    <a:pt x="25538" y="28291"/>
                  </a:cubicBezTo>
                  <a:cubicBezTo>
                    <a:pt x="25638" y="28341"/>
                    <a:pt x="25688" y="28441"/>
                    <a:pt x="25801" y="28554"/>
                  </a:cubicBezTo>
                  <a:cubicBezTo>
                    <a:pt x="25801" y="28554"/>
                    <a:pt x="25851" y="28554"/>
                    <a:pt x="25851" y="28604"/>
                  </a:cubicBezTo>
                  <a:cubicBezTo>
                    <a:pt x="25901" y="28604"/>
                    <a:pt x="25951" y="28654"/>
                    <a:pt x="26001" y="28704"/>
                  </a:cubicBezTo>
                  <a:cubicBezTo>
                    <a:pt x="26427" y="29068"/>
                    <a:pt x="26841" y="29431"/>
                    <a:pt x="27254" y="29745"/>
                  </a:cubicBezTo>
                  <a:cubicBezTo>
                    <a:pt x="27367" y="29807"/>
                    <a:pt x="27417" y="29907"/>
                    <a:pt x="27467" y="29958"/>
                  </a:cubicBezTo>
                  <a:cubicBezTo>
                    <a:pt x="27517" y="30008"/>
                    <a:pt x="27568" y="30058"/>
                    <a:pt x="27618" y="30058"/>
                  </a:cubicBezTo>
                  <a:cubicBezTo>
                    <a:pt x="27831" y="30321"/>
                    <a:pt x="28194" y="30534"/>
                    <a:pt x="28407" y="30797"/>
                  </a:cubicBezTo>
                  <a:cubicBezTo>
                    <a:pt x="28620" y="30998"/>
                    <a:pt x="29034" y="31110"/>
                    <a:pt x="29034" y="31624"/>
                  </a:cubicBezTo>
                  <a:cubicBezTo>
                    <a:pt x="29084" y="32627"/>
                    <a:pt x="29397" y="33566"/>
                    <a:pt x="29710" y="34506"/>
                  </a:cubicBezTo>
                  <a:cubicBezTo>
                    <a:pt x="29760" y="34657"/>
                    <a:pt x="29760" y="34757"/>
                    <a:pt x="29873" y="34870"/>
                  </a:cubicBezTo>
                  <a:cubicBezTo>
                    <a:pt x="29923" y="34920"/>
                    <a:pt x="29873" y="34920"/>
                    <a:pt x="29923" y="34970"/>
                  </a:cubicBezTo>
                  <a:cubicBezTo>
                    <a:pt x="29973" y="35183"/>
                    <a:pt x="30074" y="35446"/>
                    <a:pt x="30237" y="35596"/>
                  </a:cubicBezTo>
                  <a:cubicBezTo>
                    <a:pt x="30500" y="36072"/>
                    <a:pt x="30750" y="36536"/>
                    <a:pt x="31064" y="36950"/>
                  </a:cubicBezTo>
                  <a:cubicBezTo>
                    <a:pt x="31327" y="37426"/>
                    <a:pt x="31590" y="37889"/>
                    <a:pt x="32003" y="38315"/>
                  </a:cubicBezTo>
                  <a:cubicBezTo>
                    <a:pt x="32166" y="38629"/>
                    <a:pt x="32379" y="38942"/>
                    <a:pt x="32630" y="39142"/>
                  </a:cubicBezTo>
                  <a:cubicBezTo>
                    <a:pt x="32630" y="39305"/>
                    <a:pt x="32743" y="39356"/>
                    <a:pt x="32843" y="39456"/>
                  </a:cubicBezTo>
                  <a:cubicBezTo>
                    <a:pt x="32943" y="39569"/>
                    <a:pt x="33056" y="39719"/>
                    <a:pt x="33156" y="39832"/>
                  </a:cubicBezTo>
                  <a:cubicBezTo>
                    <a:pt x="33682" y="40508"/>
                    <a:pt x="34309" y="41085"/>
                    <a:pt x="34986" y="41598"/>
                  </a:cubicBezTo>
                  <a:cubicBezTo>
                    <a:pt x="35612" y="42075"/>
                    <a:pt x="36289" y="42488"/>
                    <a:pt x="36966" y="42902"/>
                  </a:cubicBezTo>
                  <a:cubicBezTo>
                    <a:pt x="38269" y="43691"/>
                    <a:pt x="39635" y="44368"/>
                    <a:pt x="41038" y="44944"/>
                  </a:cubicBezTo>
                  <a:cubicBezTo>
                    <a:pt x="41777" y="45207"/>
                    <a:pt x="42454" y="45470"/>
                    <a:pt x="43181" y="45671"/>
                  </a:cubicBezTo>
                  <a:cubicBezTo>
                    <a:pt x="43231" y="45671"/>
                    <a:pt x="43281" y="45721"/>
                    <a:pt x="43344" y="45721"/>
                  </a:cubicBezTo>
                  <a:cubicBezTo>
                    <a:pt x="44283" y="45984"/>
                    <a:pt x="45161" y="46097"/>
                    <a:pt x="46100" y="46147"/>
                  </a:cubicBezTo>
                  <a:cubicBezTo>
                    <a:pt x="46288" y="46147"/>
                    <a:pt x="46473" y="46160"/>
                    <a:pt x="46650" y="46160"/>
                  </a:cubicBezTo>
                  <a:cubicBezTo>
                    <a:pt x="46827" y="46160"/>
                    <a:pt x="46996" y="46147"/>
                    <a:pt x="47153" y="46097"/>
                  </a:cubicBezTo>
                  <a:cubicBezTo>
                    <a:pt x="47566" y="46097"/>
                    <a:pt x="47930" y="46097"/>
                    <a:pt x="48293" y="45884"/>
                  </a:cubicBezTo>
                  <a:cubicBezTo>
                    <a:pt x="48388" y="45884"/>
                    <a:pt x="48403" y="45769"/>
                    <a:pt x="48494" y="45769"/>
                  </a:cubicBezTo>
                  <a:cubicBezTo>
                    <a:pt x="48512" y="45769"/>
                    <a:pt x="48532" y="45774"/>
                    <a:pt x="48556" y="45784"/>
                  </a:cubicBezTo>
                  <a:cubicBezTo>
                    <a:pt x="48556" y="45721"/>
                    <a:pt x="48606" y="45721"/>
                    <a:pt x="48669" y="45671"/>
                  </a:cubicBezTo>
                  <a:cubicBezTo>
                    <a:pt x="48669" y="45521"/>
                    <a:pt x="48769" y="45470"/>
                    <a:pt x="48769" y="45308"/>
                  </a:cubicBezTo>
                  <a:cubicBezTo>
                    <a:pt x="48819" y="45257"/>
                    <a:pt x="48819" y="45257"/>
                    <a:pt x="48819" y="45207"/>
                  </a:cubicBezTo>
                  <a:cubicBezTo>
                    <a:pt x="48819" y="45044"/>
                    <a:pt x="48819" y="44894"/>
                    <a:pt x="48769" y="44731"/>
                  </a:cubicBezTo>
                  <a:cubicBezTo>
                    <a:pt x="48456" y="43954"/>
                    <a:pt x="48093" y="43215"/>
                    <a:pt x="47729" y="42538"/>
                  </a:cubicBezTo>
                  <a:cubicBezTo>
                    <a:pt x="47516" y="42175"/>
                    <a:pt x="47303" y="41812"/>
                    <a:pt x="47353" y="41335"/>
                  </a:cubicBezTo>
                  <a:cubicBezTo>
                    <a:pt x="47416" y="41085"/>
                    <a:pt x="47416" y="40771"/>
                    <a:pt x="47303" y="40508"/>
                  </a:cubicBezTo>
                  <a:lnTo>
                    <a:pt x="47303" y="40245"/>
                  </a:lnTo>
                  <a:cubicBezTo>
                    <a:pt x="47153" y="39518"/>
                    <a:pt x="46790" y="38892"/>
                    <a:pt x="46213" y="38366"/>
                  </a:cubicBezTo>
                  <a:cubicBezTo>
                    <a:pt x="45850" y="38002"/>
                    <a:pt x="45637" y="37576"/>
                    <a:pt x="45424" y="37113"/>
                  </a:cubicBezTo>
                  <a:cubicBezTo>
                    <a:pt x="45323" y="36636"/>
                    <a:pt x="45110" y="36273"/>
                    <a:pt x="44747" y="35960"/>
                  </a:cubicBezTo>
                  <a:cubicBezTo>
                    <a:pt x="44334" y="35596"/>
                    <a:pt x="43857" y="35233"/>
                    <a:pt x="43394" y="34970"/>
                  </a:cubicBezTo>
                  <a:cubicBezTo>
                    <a:pt x="43231" y="34870"/>
                    <a:pt x="43080" y="34757"/>
                    <a:pt x="42867" y="34657"/>
                  </a:cubicBezTo>
                  <a:cubicBezTo>
                    <a:pt x="42654" y="34556"/>
                    <a:pt x="42554" y="34343"/>
                    <a:pt x="42404" y="34130"/>
                  </a:cubicBezTo>
                  <a:cubicBezTo>
                    <a:pt x="42291" y="33667"/>
                    <a:pt x="41978" y="33303"/>
                    <a:pt x="41564" y="33040"/>
                  </a:cubicBezTo>
                  <a:cubicBezTo>
                    <a:pt x="41201" y="32827"/>
                    <a:pt x="40888" y="32627"/>
                    <a:pt x="40524" y="32464"/>
                  </a:cubicBezTo>
                  <a:cubicBezTo>
                    <a:pt x="40098" y="32251"/>
                    <a:pt x="39785" y="32000"/>
                    <a:pt x="39472" y="31687"/>
                  </a:cubicBezTo>
                  <a:cubicBezTo>
                    <a:pt x="39371" y="31574"/>
                    <a:pt x="39208" y="31373"/>
                    <a:pt x="39008" y="31311"/>
                  </a:cubicBezTo>
                  <a:cubicBezTo>
                    <a:pt x="38695" y="31060"/>
                    <a:pt x="38331" y="30847"/>
                    <a:pt x="37905" y="30747"/>
                  </a:cubicBezTo>
                  <a:cubicBezTo>
                    <a:pt x="37492" y="30534"/>
                    <a:pt x="37016" y="30371"/>
                    <a:pt x="36602" y="30271"/>
                  </a:cubicBezTo>
                  <a:cubicBezTo>
                    <a:pt x="36389" y="30171"/>
                    <a:pt x="36138" y="30120"/>
                    <a:pt x="35925" y="30058"/>
                  </a:cubicBezTo>
                  <a:cubicBezTo>
                    <a:pt x="35612" y="29958"/>
                    <a:pt x="35299" y="29907"/>
                    <a:pt x="34986" y="29807"/>
                  </a:cubicBezTo>
                  <a:cubicBezTo>
                    <a:pt x="34277" y="29628"/>
                    <a:pt x="33539" y="29518"/>
                    <a:pt x="32812" y="29518"/>
                  </a:cubicBezTo>
                  <a:cubicBezTo>
                    <a:pt x="32472" y="29518"/>
                    <a:pt x="32134" y="29542"/>
                    <a:pt x="31803" y="29594"/>
                  </a:cubicBezTo>
                  <a:cubicBezTo>
                    <a:pt x="31640" y="29594"/>
                    <a:pt x="31490" y="29594"/>
                    <a:pt x="31327" y="29644"/>
                  </a:cubicBezTo>
                  <a:cubicBezTo>
                    <a:pt x="30750" y="29694"/>
                    <a:pt x="30237" y="29857"/>
                    <a:pt x="29710" y="29958"/>
                  </a:cubicBezTo>
                  <a:cubicBezTo>
                    <a:pt x="29632" y="29976"/>
                    <a:pt x="29569" y="29988"/>
                    <a:pt x="29514" y="29988"/>
                  </a:cubicBezTo>
                  <a:cubicBezTo>
                    <a:pt x="29417" y="29988"/>
                    <a:pt x="29342" y="29953"/>
                    <a:pt x="29247" y="29857"/>
                  </a:cubicBezTo>
                  <a:cubicBezTo>
                    <a:pt x="29134" y="29745"/>
                    <a:pt x="28983" y="29594"/>
                    <a:pt x="28821" y="29544"/>
                  </a:cubicBezTo>
                  <a:cubicBezTo>
                    <a:pt x="28507" y="29118"/>
                    <a:pt x="28094" y="28867"/>
                    <a:pt x="27730" y="28554"/>
                  </a:cubicBezTo>
                  <a:cubicBezTo>
                    <a:pt x="27568" y="28441"/>
                    <a:pt x="27517" y="28291"/>
                    <a:pt x="27304" y="28241"/>
                  </a:cubicBezTo>
                  <a:cubicBezTo>
                    <a:pt x="26941" y="27815"/>
                    <a:pt x="26477" y="27502"/>
                    <a:pt x="26051" y="27138"/>
                  </a:cubicBezTo>
                  <a:cubicBezTo>
                    <a:pt x="25274" y="26461"/>
                    <a:pt x="24435" y="25835"/>
                    <a:pt x="23658" y="25208"/>
                  </a:cubicBezTo>
                  <a:cubicBezTo>
                    <a:pt x="22919" y="24582"/>
                    <a:pt x="22142" y="23955"/>
                    <a:pt x="21415" y="23279"/>
                  </a:cubicBezTo>
                  <a:cubicBezTo>
                    <a:pt x="20788" y="22752"/>
                    <a:pt x="20162" y="22226"/>
                    <a:pt x="19586" y="21712"/>
                  </a:cubicBezTo>
                  <a:cubicBezTo>
                    <a:pt x="19109" y="21286"/>
                    <a:pt x="18696" y="20923"/>
                    <a:pt x="18170" y="20509"/>
                  </a:cubicBezTo>
                  <a:lnTo>
                    <a:pt x="18383" y="20509"/>
                  </a:lnTo>
                  <a:cubicBezTo>
                    <a:pt x="18909" y="20509"/>
                    <a:pt x="19423" y="20560"/>
                    <a:pt x="19949" y="20610"/>
                  </a:cubicBezTo>
                  <a:cubicBezTo>
                    <a:pt x="20099" y="20610"/>
                    <a:pt x="20212" y="20660"/>
                    <a:pt x="20312" y="20660"/>
                  </a:cubicBezTo>
                  <a:lnTo>
                    <a:pt x="24071" y="21136"/>
                  </a:lnTo>
                  <a:cubicBezTo>
                    <a:pt x="24172" y="21136"/>
                    <a:pt x="24285" y="21186"/>
                    <a:pt x="24335" y="21286"/>
                  </a:cubicBezTo>
                  <a:cubicBezTo>
                    <a:pt x="24548" y="21662"/>
                    <a:pt x="24698" y="21976"/>
                    <a:pt x="24961" y="22289"/>
                  </a:cubicBezTo>
                  <a:cubicBezTo>
                    <a:pt x="25011" y="22489"/>
                    <a:pt x="25174" y="22652"/>
                    <a:pt x="25274" y="22752"/>
                  </a:cubicBezTo>
                  <a:cubicBezTo>
                    <a:pt x="25688" y="23229"/>
                    <a:pt x="26051" y="23692"/>
                    <a:pt x="26527" y="24056"/>
                  </a:cubicBezTo>
                  <a:cubicBezTo>
                    <a:pt x="27054" y="24482"/>
                    <a:pt x="27618" y="24895"/>
                    <a:pt x="28194" y="25208"/>
                  </a:cubicBezTo>
                  <a:cubicBezTo>
                    <a:pt x="29134" y="25735"/>
                    <a:pt x="30124" y="26098"/>
                    <a:pt x="31126" y="26361"/>
                  </a:cubicBezTo>
                  <a:cubicBezTo>
                    <a:pt x="32267" y="26674"/>
                    <a:pt x="33469" y="26875"/>
                    <a:pt x="34672" y="26988"/>
                  </a:cubicBezTo>
                  <a:cubicBezTo>
                    <a:pt x="34936" y="27038"/>
                    <a:pt x="35249" y="27038"/>
                    <a:pt x="35562" y="27038"/>
                  </a:cubicBezTo>
                  <a:cubicBezTo>
                    <a:pt x="35884" y="27059"/>
                    <a:pt x="36216" y="27071"/>
                    <a:pt x="36551" y="27071"/>
                  </a:cubicBezTo>
                  <a:cubicBezTo>
                    <a:pt x="37024" y="27071"/>
                    <a:pt x="37500" y="27046"/>
                    <a:pt x="37955" y="26988"/>
                  </a:cubicBezTo>
                  <a:cubicBezTo>
                    <a:pt x="38532" y="26988"/>
                    <a:pt x="39158" y="26925"/>
                    <a:pt x="39735" y="26825"/>
                  </a:cubicBezTo>
                  <a:cubicBezTo>
                    <a:pt x="39948" y="26775"/>
                    <a:pt x="40098" y="26775"/>
                    <a:pt x="40311" y="26775"/>
                  </a:cubicBezTo>
                  <a:cubicBezTo>
                    <a:pt x="40361" y="26725"/>
                    <a:pt x="40462" y="26725"/>
                    <a:pt x="40524" y="26725"/>
                  </a:cubicBezTo>
                  <a:cubicBezTo>
                    <a:pt x="41251" y="26612"/>
                    <a:pt x="41978" y="26461"/>
                    <a:pt x="42654" y="26248"/>
                  </a:cubicBezTo>
                  <a:cubicBezTo>
                    <a:pt x="44020" y="25935"/>
                    <a:pt x="45323" y="25472"/>
                    <a:pt x="46627" y="24945"/>
                  </a:cubicBezTo>
                  <a:cubicBezTo>
                    <a:pt x="47103" y="24732"/>
                    <a:pt x="47566" y="24532"/>
                    <a:pt x="47980" y="24168"/>
                  </a:cubicBezTo>
                  <a:cubicBezTo>
                    <a:pt x="48406" y="23792"/>
                    <a:pt x="48456" y="23279"/>
                    <a:pt x="48043" y="22965"/>
                  </a:cubicBezTo>
                  <a:cubicBezTo>
                    <a:pt x="47779" y="22752"/>
                    <a:pt x="47516" y="22602"/>
                    <a:pt x="47203" y="22439"/>
                  </a:cubicBezTo>
                  <a:cubicBezTo>
                    <a:pt x="46990" y="22339"/>
                    <a:pt x="46790" y="22176"/>
                    <a:pt x="46526" y="22076"/>
                  </a:cubicBezTo>
                  <a:cubicBezTo>
                    <a:pt x="45850" y="21662"/>
                    <a:pt x="45161" y="21286"/>
                    <a:pt x="44434" y="20973"/>
                  </a:cubicBezTo>
                  <a:cubicBezTo>
                    <a:pt x="44221" y="20873"/>
                    <a:pt x="44070" y="20773"/>
                    <a:pt x="43857" y="20660"/>
                  </a:cubicBezTo>
                  <a:cubicBezTo>
                    <a:pt x="43131" y="20296"/>
                    <a:pt x="42341" y="19883"/>
                    <a:pt x="41715" y="19357"/>
                  </a:cubicBezTo>
                  <a:cubicBezTo>
                    <a:pt x="41301" y="18993"/>
                    <a:pt x="40837" y="18680"/>
                    <a:pt x="40361" y="18417"/>
                  </a:cubicBezTo>
                  <a:cubicBezTo>
                    <a:pt x="39635" y="18053"/>
                    <a:pt x="38895" y="17953"/>
                    <a:pt x="38118" y="17903"/>
                  </a:cubicBezTo>
                  <a:cubicBezTo>
                    <a:pt x="37542" y="17840"/>
                    <a:pt x="37016" y="17740"/>
                    <a:pt x="36502" y="17377"/>
                  </a:cubicBezTo>
                  <a:cubicBezTo>
                    <a:pt x="36339" y="17277"/>
                    <a:pt x="36189" y="17164"/>
                    <a:pt x="36026" y="17114"/>
                  </a:cubicBezTo>
                  <a:lnTo>
                    <a:pt x="35925" y="17114"/>
                  </a:lnTo>
                  <a:cubicBezTo>
                    <a:pt x="35299" y="16750"/>
                    <a:pt x="34672" y="16537"/>
                    <a:pt x="33996" y="16487"/>
                  </a:cubicBezTo>
                  <a:cubicBezTo>
                    <a:pt x="33833" y="16437"/>
                    <a:pt x="33682" y="16437"/>
                    <a:pt x="33570" y="16437"/>
                  </a:cubicBezTo>
                  <a:cubicBezTo>
                    <a:pt x="33458" y="16429"/>
                    <a:pt x="33346" y="16424"/>
                    <a:pt x="33234" y="16424"/>
                  </a:cubicBezTo>
                  <a:cubicBezTo>
                    <a:pt x="32669" y="16424"/>
                    <a:pt x="32104" y="16531"/>
                    <a:pt x="31540" y="16750"/>
                  </a:cubicBezTo>
                  <a:cubicBezTo>
                    <a:pt x="31525" y="16736"/>
                    <a:pt x="31505" y="16729"/>
                    <a:pt x="31483" y="16729"/>
                  </a:cubicBezTo>
                  <a:cubicBezTo>
                    <a:pt x="31429" y="16729"/>
                    <a:pt x="31362" y="16765"/>
                    <a:pt x="31327" y="16800"/>
                  </a:cubicBezTo>
                  <a:cubicBezTo>
                    <a:pt x="31025" y="16884"/>
                    <a:pt x="30723" y="16976"/>
                    <a:pt x="30392" y="16976"/>
                  </a:cubicBezTo>
                  <a:cubicBezTo>
                    <a:pt x="30325" y="16976"/>
                    <a:pt x="30256" y="16972"/>
                    <a:pt x="30186" y="16963"/>
                  </a:cubicBezTo>
                  <a:cubicBezTo>
                    <a:pt x="30074" y="16963"/>
                    <a:pt x="29973" y="16901"/>
                    <a:pt x="29873" y="16901"/>
                  </a:cubicBezTo>
                  <a:cubicBezTo>
                    <a:pt x="29454" y="16870"/>
                    <a:pt x="29059" y="16821"/>
                    <a:pt x="28661" y="16821"/>
                  </a:cubicBezTo>
                  <a:cubicBezTo>
                    <a:pt x="28404" y="16821"/>
                    <a:pt x="28146" y="16842"/>
                    <a:pt x="27881" y="16901"/>
                  </a:cubicBezTo>
                  <a:cubicBezTo>
                    <a:pt x="27568" y="16901"/>
                    <a:pt x="27254" y="17013"/>
                    <a:pt x="26941" y="17063"/>
                  </a:cubicBezTo>
                  <a:cubicBezTo>
                    <a:pt x="26214" y="17277"/>
                    <a:pt x="25588" y="17640"/>
                    <a:pt x="25061" y="18104"/>
                  </a:cubicBezTo>
                  <a:cubicBezTo>
                    <a:pt x="24861" y="18317"/>
                    <a:pt x="24598" y="18530"/>
                    <a:pt x="24435" y="18843"/>
                  </a:cubicBezTo>
                  <a:cubicBezTo>
                    <a:pt x="24122" y="19093"/>
                    <a:pt x="23971" y="19469"/>
                    <a:pt x="23808" y="19833"/>
                  </a:cubicBezTo>
                  <a:cubicBezTo>
                    <a:pt x="23708" y="19983"/>
                    <a:pt x="23658" y="19983"/>
                    <a:pt x="23495" y="19983"/>
                  </a:cubicBezTo>
                  <a:cubicBezTo>
                    <a:pt x="22718" y="19883"/>
                    <a:pt x="21929" y="19783"/>
                    <a:pt x="21202" y="19670"/>
                  </a:cubicBezTo>
                  <a:cubicBezTo>
                    <a:pt x="19736" y="19469"/>
                    <a:pt x="18282" y="19469"/>
                    <a:pt x="16816" y="19306"/>
                  </a:cubicBezTo>
                  <a:cubicBezTo>
                    <a:pt x="16766" y="19256"/>
                    <a:pt x="16653" y="19256"/>
                    <a:pt x="16603" y="19206"/>
                  </a:cubicBezTo>
                  <a:cubicBezTo>
                    <a:pt x="16089" y="18780"/>
                    <a:pt x="15513" y="18417"/>
                    <a:pt x="15037" y="18003"/>
                  </a:cubicBezTo>
                  <a:cubicBezTo>
                    <a:pt x="14460" y="17527"/>
                    <a:pt x="13947" y="17013"/>
                    <a:pt x="13370" y="16537"/>
                  </a:cubicBezTo>
                  <a:cubicBezTo>
                    <a:pt x="13157" y="16274"/>
                    <a:pt x="12894" y="16074"/>
                    <a:pt x="12644" y="15861"/>
                  </a:cubicBezTo>
                  <a:cubicBezTo>
                    <a:pt x="12581" y="15810"/>
                    <a:pt x="12531" y="15810"/>
                    <a:pt x="12481" y="15760"/>
                  </a:cubicBezTo>
                  <a:cubicBezTo>
                    <a:pt x="12330" y="15710"/>
                    <a:pt x="12268" y="15597"/>
                    <a:pt x="12167" y="15497"/>
                  </a:cubicBezTo>
                  <a:cubicBezTo>
                    <a:pt x="11591" y="15134"/>
                    <a:pt x="11077" y="14658"/>
                    <a:pt x="10501" y="14294"/>
                  </a:cubicBezTo>
                  <a:cubicBezTo>
                    <a:pt x="10025" y="13931"/>
                    <a:pt x="9561" y="13567"/>
                    <a:pt x="9035" y="13204"/>
                  </a:cubicBezTo>
                  <a:cubicBezTo>
                    <a:pt x="8358" y="12728"/>
                    <a:pt x="7681" y="12264"/>
                    <a:pt x="7055" y="11788"/>
                  </a:cubicBezTo>
                  <a:cubicBezTo>
                    <a:pt x="6942" y="11738"/>
                    <a:pt x="6892" y="11688"/>
                    <a:pt x="6842" y="11638"/>
                  </a:cubicBezTo>
                  <a:cubicBezTo>
                    <a:pt x="6579" y="11475"/>
                    <a:pt x="6378" y="11262"/>
                    <a:pt x="6115" y="11111"/>
                  </a:cubicBezTo>
                  <a:cubicBezTo>
                    <a:pt x="5952" y="11061"/>
                    <a:pt x="5902" y="10848"/>
                    <a:pt x="5689" y="10848"/>
                  </a:cubicBezTo>
                  <a:cubicBezTo>
                    <a:pt x="5689" y="10798"/>
                    <a:pt x="5639" y="10748"/>
                    <a:pt x="5589" y="10698"/>
                  </a:cubicBezTo>
                  <a:cubicBezTo>
                    <a:pt x="5539" y="10535"/>
                    <a:pt x="5326" y="10535"/>
                    <a:pt x="5225" y="10385"/>
                  </a:cubicBezTo>
                  <a:cubicBezTo>
                    <a:pt x="5489" y="10322"/>
                    <a:pt x="5689" y="10272"/>
                    <a:pt x="5952" y="10222"/>
                  </a:cubicBezTo>
                  <a:cubicBezTo>
                    <a:pt x="6265" y="10172"/>
                    <a:pt x="6579" y="10172"/>
                    <a:pt x="6942" y="10071"/>
                  </a:cubicBezTo>
                  <a:cubicBezTo>
                    <a:pt x="7055" y="10071"/>
                    <a:pt x="7155" y="10009"/>
                    <a:pt x="7318" y="10009"/>
                  </a:cubicBezTo>
                  <a:cubicBezTo>
                    <a:pt x="7342" y="10009"/>
                    <a:pt x="7376" y="9998"/>
                    <a:pt x="7412" y="9998"/>
                  </a:cubicBezTo>
                  <a:cubicBezTo>
                    <a:pt x="7451" y="9998"/>
                    <a:pt x="7492" y="10012"/>
                    <a:pt x="7519" y="10071"/>
                  </a:cubicBezTo>
                  <a:cubicBezTo>
                    <a:pt x="7569" y="10172"/>
                    <a:pt x="7631" y="10322"/>
                    <a:pt x="7681" y="10385"/>
                  </a:cubicBezTo>
                  <a:cubicBezTo>
                    <a:pt x="8045" y="10798"/>
                    <a:pt x="8408" y="11212"/>
                    <a:pt x="8934" y="11525"/>
                  </a:cubicBezTo>
                  <a:cubicBezTo>
                    <a:pt x="9348" y="11788"/>
                    <a:pt x="9824" y="12001"/>
                    <a:pt x="10338" y="12151"/>
                  </a:cubicBezTo>
                  <a:cubicBezTo>
                    <a:pt x="11127" y="12415"/>
                    <a:pt x="11904" y="12465"/>
                    <a:pt x="12694" y="12515"/>
                  </a:cubicBezTo>
                  <a:cubicBezTo>
                    <a:pt x="12744" y="12578"/>
                    <a:pt x="12794" y="12578"/>
                    <a:pt x="12844" y="12578"/>
                  </a:cubicBezTo>
                  <a:cubicBezTo>
                    <a:pt x="13997" y="12678"/>
                    <a:pt x="15150" y="12778"/>
                    <a:pt x="16290" y="12778"/>
                  </a:cubicBezTo>
                  <a:cubicBezTo>
                    <a:pt x="16716" y="12828"/>
                    <a:pt x="17079" y="12828"/>
                    <a:pt x="17443" y="12828"/>
                  </a:cubicBezTo>
                  <a:cubicBezTo>
                    <a:pt x="17827" y="12828"/>
                    <a:pt x="18211" y="12856"/>
                    <a:pt x="18592" y="12856"/>
                  </a:cubicBezTo>
                  <a:cubicBezTo>
                    <a:pt x="18782" y="12856"/>
                    <a:pt x="18972" y="12849"/>
                    <a:pt x="19159" y="12828"/>
                  </a:cubicBezTo>
                  <a:cubicBezTo>
                    <a:pt x="19272" y="12828"/>
                    <a:pt x="19423" y="12828"/>
                    <a:pt x="19535" y="12778"/>
                  </a:cubicBezTo>
                  <a:cubicBezTo>
                    <a:pt x="19686" y="12778"/>
                    <a:pt x="19849" y="12778"/>
                    <a:pt x="19999" y="12728"/>
                  </a:cubicBezTo>
                  <a:cubicBezTo>
                    <a:pt x="20049" y="12753"/>
                    <a:pt x="20115" y="12765"/>
                    <a:pt x="20181" y="12765"/>
                  </a:cubicBezTo>
                  <a:cubicBezTo>
                    <a:pt x="20247" y="12765"/>
                    <a:pt x="20312" y="12753"/>
                    <a:pt x="20362" y="12728"/>
                  </a:cubicBezTo>
                  <a:cubicBezTo>
                    <a:pt x="20475" y="12728"/>
                    <a:pt x="20575" y="12728"/>
                    <a:pt x="20726" y="12678"/>
                  </a:cubicBezTo>
                  <a:cubicBezTo>
                    <a:pt x="21252" y="12628"/>
                    <a:pt x="21778" y="12578"/>
                    <a:pt x="22355" y="12515"/>
                  </a:cubicBezTo>
                  <a:cubicBezTo>
                    <a:pt x="22605" y="12465"/>
                    <a:pt x="22919" y="12465"/>
                    <a:pt x="23232" y="12364"/>
                  </a:cubicBezTo>
                  <a:cubicBezTo>
                    <a:pt x="23708" y="12314"/>
                    <a:pt x="24122" y="12202"/>
                    <a:pt x="24548" y="12101"/>
                  </a:cubicBezTo>
                  <a:cubicBezTo>
                    <a:pt x="25011" y="12051"/>
                    <a:pt x="25487" y="11951"/>
                    <a:pt x="25901" y="11838"/>
                  </a:cubicBezTo>
                  <a:cubicBezTo>
                    <a:pt x="26264" y="11738"/>
                    <a:pt x="26628" y="11688"/>
                    <a:pt x="26941" y="11525"/>
                  </a:cubicBezTo>
                  <a:cubicBezTo>
                    <a:pt x="27367" y="11425"/>
                    <a:pt x="27831" y="11262"/>
                    <a:pt x="28244" y="11111"/>
                  </a:cubicBezTo>
                  <a:cubicBezTo>
                    <a:pt x="28670" y="11011"/>
                    <a:pt x="29034" y="10798"/>
                    <a:pt x="29447" y="10635"/>
                  </a:cubicBezTo>
                  <a:cubicBezTo>
                    <a:pt x="29447" y="10635"/>
                    <a:pt x="29497" y="10635"/>
                    <a:pt x="29560" y="10585"/>
                  </a:cubicBezTo>
                  <a:cubicBezTo>
                    <a:pt x="30186" y="10272"/>
                    <a:pt x="30913" y="10071"/>
                    <a:pt x="31590" y="9808"/>
                  </a:cubicBezTo>
                  <a:cubicBezTo>
                    <a:pt x="32116" y="9645"/>
                    <a:pt x="32693" y="9495"/>
                    <a:pt x="33206" y="9332"/>
                  </a:cubicBezTo>
                  <a:cubicBezTo>
                    <a:pt x="33783" y="9182"/>
                    <a:pt x="34359" y="9069"/>
                    <a:pt x="34986" y="8919"/>
                  </a:cubicBezTo>
                  <a:cubicBezTo>
                    <a:pt x="35662" y="8756"/>
                    <a:pt x="36339" y="8655"/>
                    <a:pt x="37016" y="8342"/>
                  </a:cubicBezTo>
                  <a:cubicBezTo>
                    <a:pt x="37279" y="8242"/>
                    <a:pt x="37592" y="8079"/>
                    <a:pt x="37642" y="7766"/>
                  </a:cubicBezTo>
                  <a:cubicBezTo>
                    <a:pt x="37705" y="7716"/>
                    <a:pt x="37755" y="7716"/>
                    <a:pt x="37705" y="7666"/>
                  </a:cubicBezTo>
                  <a:cubicBezTo>
                    <a:pt x="37755" y="7503"/>
                    <a:pt x="37705" y="7352"/>
                    <a:pt x="37642" y="7252"/>
                  </a:cubicBezTo>
                  <a:cubicBezTo>
                    <a:pt x="37592" y="7139"/>
                    <a:pt x="37492" y="7039"/>
                    <a:pt x="37392" y="6939"/>
                  </a:cubicBezTo>
                  <a:cubicBezTo>
                    <a:pt x="36815" y="6513"/>
                    <a:pt x="36138" y="6199"/>
                    <a:pt x="35449" y="5886"/>
                  </a:cubicBezTo>
                  <a:cubicBezTo>
                    <a:pt x="35399" y="5886"/>
                    <a:pt x="35399" y="5836"/>
                    <a:pt x="35349" y="5836"/>
                  </a:cubicBezTo>
                  <a:cubicBezTo>
                    <a:pt x="34572" y="5473"/>
                    <a:pt x="33833" y="5109"/>
                    <a:pt x="33006" y="4796"/>
                  </a:cubicBezTo>
                  <a:cubicBezTo>
                    <a:pt x="32630" y="4633"/>
                    <a:pt x="32267" y="4483"/>
                    <a:pt x="31903" y="4370"/>
                  </a:cubicBezTo>
                  <a:cubicBezTo>
                    <a:pt x="31640" y="4220"/>
                    <a:pt x="31377" y="4169"/>
                    <a:pt x="31176" y="4057"/>
                  </a:cubicBezTo>
                  <a:cubicBezTo>
                    <a:pt x="30437" y="3743"/>
                    <a:pt x="29760" y="3493"/>
                    <a:pt x="29134" y="3180"/>
                  </a:cubicBezTo>
                  <a:cubicBezTo>
                    <a:pt x="29084" y="3117"/>
                    <a:pt x="29084" y="3117"/>
                    <a:pt x="29034" y="3067"/>
                  </a:cubicBezTo>
                  <a:cubicBezTo>
                    <a:pt x="28507" y="2753"/>
                    <a:pt x="27994" y="2390"/>
                    <a:pt x="27467" y="2027"/>
                  </a:cubicBezTo>
                  <a:cubicBezTo>
                    <a:pt x="27154" y="1713"/>
                    <a:pt x="26841" y="1450"/>
                    <a:pt x="26477" y="1237"/>
                  </a:cubicBezTo>
                  <a:cubicBezTo>
                    <a:pt x="25738" y="724"/>
                    <a:pt x="25011" y="511"/>
                    <a:pt x="24172" y="511"/>
                  </a:cubicBezTo>
                  <a:cubicBezTo>
                    <a:pt x="24067" y="494"/>
                    <a:pt x="23970" y="488"/>
                    <a:pt x="23875" y="488"/>
                  </a:cubicBezTo>
                  <a:cubicBezTo>
                    <a:pt x="23684" y="488"/>
                    <a:pt x="23503" y="511"/>
                    <a:pt x="23295" y="511"/>
                  </a:cubicBezTo>
                  <a:cubicBezTo>
                    <a:pt x="23044" y="511"/>
                    <a:pt x="22799" y="555"/>
                    <a:pt x="22556" y="555"/>
                  </a:cubicBezTo>
                  <a:cubicBezTo>
                    <a:pt x="22434" y="555"/>
                    <a:pt x="22313" y="544"/>
                    <a:pt x="22192" y="511"/>
                  </a:cubicBezTo>
                  <a:cubicBezTo>
                    <a:pt x="21829" y="410"/>
                    <a:pt x="21515" y="297"/>
                    <a:pt x="21202" y="197"/>
                  </a:cubicBezTo>
                  <a:cubicBezTo>
                    <a:pt x="20729" y="70"/>
                    <a:pt x="20243" y="1"/>
                    <a:pt x="19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1" name="Google Shape;11;p2"/>
            <p:cNvGrpSpPr/>
            <p:nvPr/>
          </p:nvGrpSpPr>
          <p:grpSpPr>
            <a:xfrm>
              <a:off x="113652" y="239027"/>
              <a:ext cx="8962396" cy="2086894"/>
              <a:chOff x="113652" y="239027"/>
              <a:chExt cx="8962396" cy="2086894"/>
            </a:xfrm>
          </p:grpSpPr>
          <p:sp>
            <p:nvSpPr>
              <p:cNvPr id="12" name="Google Shape;12;p2"/>
              <p:cNvSpPr/>
              <p:nvPr/>
            </p:nvSpPr>
            <p:spPr>
              <a:xfrm rot="-3782814">
                <a:off x="7292906" y="611586"/>
                <a:ext cx="1644862" cy="1319294"/>
              </a:xfrm>
              <a:custGeom>
                <a:rect b="b" l="l" r="r" t="t"/>
                <a:pathLst>
                  <a:path extrusionOk="0" h="46745" w="58269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-5816605">
                <a:off x="227012" y="418159"/>
                <a:ext cx="1792909" cy="1816205"/>
              </a:xfrm>
              <a:custGeom>
                <a:rect b="b" l="l" r="r" t="t"/>
                <a:pathLst>
                  <a:path extrusionOk="0" h="49506" w="48871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" name="Google Shape;14;p2"/>
          <p:cNvSpPr/>
          <p:nvPr/>
        </p:nvSpPr>
        <p:spPr>
          <a:xfrm>
            <a:off x="1159300" y="801125"/>
            <a:ext cx="6918554" cy="3615247"/>
          </a:xfrm>
          <a:custGeom>
            <a:rect b="b" l="l" r="r" t="t"/>
            <a:pathLst>
              <a:path extrusionOk="0" h="111806" w="213651">
                <a:moveTo>
                  <a:pt x="67054" y="1"/>
                </a:moveTo>
                <a:cubicBezTo>
                  <a:pt x="59497" y="1"/>
                  <a:pt x="51925" y="121"/>
                  <a:pt x="44360" y="368"/>
                </a:cubicBezTo>
                <a:cubicBezTo>
                  <a:pt x="38377" y="591"/>
                  <a:pt x="32319" y="908"/>
                  <a:pt x="26336" y="1374"/>
                </a:cubicBezTo>
                <a:cubicBezTo>
                  <a:pt x="20894" y="1840"/>
                  <a:pt x="15377" y="2306"/>
                  <a:pt x="10419" y="4636"/>
                </a:cubicBezTo>
                <a:cubicBezTo>
                  <a:pt x="7624" y="5959"/>
                  <a:pt x="1" y="15502"/>
                  <a:pt x="1492" y="45174"/>
                </a:cubicBezTo>
                <a:lnTo>
                  <a:pt x="3430" y="69628"/>
                </a:lnTo>
                <a:lnTo>
                  <a:pt x="3356" y="69628"/>
                </a:lnTo>
                <a:cubicBezTo>
                  <a:pt x="3821" y="77717"/>
                  <a:pt x="4586" y="86104"/>
                  <a:pt x="7773" y="93391"/>
                </a:cubicBezTo>
                <a:cubicBezTo>
                  <a:pt x="15769" y="111806"/>
                  <a:pt x="39924" y="109327"/>
                  <a:pt x="56549" y="110091"/>
                </a:cubicBezTo>
                <a:cubicBezTo>
                  <a:pt x="75511" y="110963"/>
                  <a:pt x="94537" y="111665"/>
                  <a:pt x="113550" y="111665"/>
                </a:cubicBezTo>
                <a:cubicBezTo>
                  <a:pt x="136809" y="111665"/>
                  <a:pt x="160047" y="110614"/>
                  <a:pt x="183121" y="107538"/>
                </a:cubicBezTo>
                <a:cubicBezTo>
                  <a:pt x="188246" y="106830"/>
                  <a:pt x="193372" y="106065"/>
                  <a:pt x="198497" y="105208"/>
                </a:cubicBezTo>
                <a:cubicBezTo>
                  <a:pt x="203474" y="104276"/>
                  <a:pt x="208525" y="102804"/>
                  <a:pt x="211321" y="98144"/>
                </a:cubicBezTo>
                <a:cubicBezTo>
                  <a:pt x="213650" y="94249"/>
                  <a:pt x="213576" y="89589"/>
                  <a:pt x="213650" y="85246"/>
                </a:cubicBezTo>
                <a:cubicBezTo>
                  <a:pt x="213650" y="79804"/>
                  <a:pt x="213501" y="74287"/>
                  <a:pt x="213184" y="68863"/>
                </a:cubicBezTo>
                <a:cubicBezTo>
                  <a:pt x="212644" y="58687"/>
                  <a:pt x="211637" y="48510"/>
                  <a:pt x="209774" y="38502"/>
                </a:cubicBezTo>
                <a:cubicBezTo>
                  <a:pt x="208208" y="30338"/>
                  <a:pt x="205487" y="22268"/>
                  <a:pt x="200287" y="15670"/>
                </a:cubicBezTo>
                <a:cubicBezTo>
                  <a:pt x="194397" y="8121"/>
                  <a:pt x="185842" y="4953"/>
                  <a:pt x="176523" y="3853"/>
                </a:cubicBezTo>
                <a:cubicBezTo>
                  <a:pt x="166123" y="2623"/>
                  <a:pt x="155480" y="2772"/>
                  <a:pt x="145080" y="2381"/>
                </a:cubicBezTo>
                <a:cubicBezTo>
                  <a:pt x="123479" y="1523"/>
                  <a:pt x="101970" y="517"/>
                  <a:pt x="80387" y="125"/>
                </a:cubicBezTo>
                <a:cubicBezTo>
                  <a:pt x="75951" y="43"/>
                  <a:pt x="71505" y="1"/>
                  <a:pt x="67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757550" y="1275050"/>
            <a:ext cx="5628900" cy="211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757550" y="3348775"/>
            <a:ext cx="56289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7" name="Google Shape;17;p2"/>
          <p:cNvGrpSpPr/>
          <p:nvPr/>
        </p:nvGrpSpPr>
        <p:grpSpPr>
          <a:xfrm>
            <a:off x="183263" y="326588"/>
            <a:ext cx="7096606" cy="3053109"/>
            <a:chOff x="183263" y="326588"/>
            <a:chExt cx="7096606" cy="3053109"/>
          </a:xfrm>
        </p:grpSpPr>
        <p:sp>
          <p:nvSpPr>
            <p:cNvPr id="18" name="Google Shape;18;p2"/>
            <p:cNvSpPr/>
            <p:nvPr/>
          </p:nvSpPr>
          <p:spPr>
            <a:xfrm>
              <a:off x="183263" y="2881038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780838" y="326588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2375288" y="439600"/>
            <a:ext cx="5979719" cy="4421116"/>
            <a:chOff x="2375288" y="439600"/>
            <a:chExt cx="5979719" cy="4421116"/>
          </a:xfrm>
        </p:grpSpPr>
        <p:grpSp>
          <p:nvGrpSpPr>
            <p:cNvPr id="21" name="Google Shape;21;p2"/>
            <p:cNvGrpSpPr/>
            <p:nvPr/>
          </p:nvGrpSpPr>
          <p:grpSpPr>
            <a:xfrm>
              <a:off x="2622060" y="458184"/>
              <a:ext cx="5386972" cy="4303957"/>
              <a:chOff x="2622060" y="458184"/>
              <a:chExt cx="5386972" cy="4303957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>
                <a:off x="2622060" y="4608509"/>
                <a:ext cx="153372" cy="153632"/>
                <a:chOff x="4989275" y="1900925"/>
                <a:chExt cx="190500" cy="1908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5077925" y="1900925"/>
                  <a:ext cx="11925" cy="190800"/>
                </a:xfrm>
                <a:custGeom>
                  <a:rect b="b" l="l" r="r" t="t"/>
                  <a:pathLst>
                    <a:path extrusionOk="0" h="7632" w="477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4989275" y="1989900"/>
                  <a:ext cx="190500" cy="11625"/>
                </a:xfrm>
                <a:custGeom>
                  <a:rect b="b" l="l" r="r" t="t"/>
                  <a:pathLst>
                    <a:path extrusionOk="0" h="465" w="762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5" name="Google Shape;25;p2"/>
              <p:cNvGrpSpPr/>
              <p:nvPr/>
            </p:nvGrpSpPr>
            <p:grpSpPr>
              <a:xfrm>
                <a:off x="7855660" y="458184"/>
                <a:ext cx="153372" cy="153632"/>
                <a:chOff x="6400684" y="1066567"/>
                <a:chExt cx="190500" cy="190800"/>
              </a:xfrm>
            </p:grpSpPr>
            <p:sp>
              <p:nvSpPr>
                <p:cNvPr id="26" name="Google Shape;26;p2"/>
                <p:cNvSpPr/>
                <p:nvPr/>
              </p:nvSpPr>
              <p:spPr>
                <a:xfrm>
                  <a:off x="6489334" y="1066567"/>
                  <a:ext cx="11925" cy="190800"/>
                </a:xfrm>
                <a:custGeom>
                  <a:rect b="b" l="l" r="r" t="t"/>
                  <a:pathLst>
                    <a:path extrusionOk="0" h="7632" w="477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6400684" y="1155542"/>
                  <a:ext cx="190500" cy="11625"/>
                </a:xfrm>
                <a:custGeom>
                  <a:rect b="b" l="l" r="r" t="t"/>
                  <a:pathLst>
                    <a:path extrusionOk="0" h="465" w="762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28" name="Google Shape;28;p2"/>
            <p:cNvGrpSpPr/>
            <p:nvPr/>
          </p:nvGrpSpPr>
          <p:grpSpPr>
            <a:xfrm>
              <a:off x="2375288" y="439600"/>
              <a:ext cx="190500" cy="190800"/>
              <a:chOff x="4989275" y="1900925"/>
              <a:chExt cx="190500" cy="190800"/>
            </a:xfrm>
          </p:grpSpPr>
          <p:sp>
            <p:nvSpPr>
              <p:cNvPr id="29" name="Google Shape;29;p2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1" name="Google Shape;31;p2"/>
            <p:cNvGrpSpPr/>
            <p:nvPr/>
          </p:nvGrpSpPr>
          <p:grpSpPr>
            <a:xfrm>
              <a:off x="8201635" y="4707084"/>
              <a:ext cx="153372" cy="153632"/>
              <a:chOff x="4989275" y="1900925"/>
              <a:chExt cx="190500" cy="190800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"/>
          <p:cNvSpPr/>
          <p:nvPr/>
        </p:nvSpPr>
        <p:spPr>
          <a:xfrm flipH="1" rot="10800000">
            <a:off x="2215964" y="1360241"/>
            <a:ext cx="4712073" cy="1517207"/>
          </a:xfrm>
          <a:custGeom>
            <a:rect b="b" l="l" r="r" t="t"/>
            <a:pathLst>
              <a:path extrusionOk="0" h="111806" w="213651">
                <a:moveTo>
                  <a:pt x="67054" y="1"/>
                </a:moveTo>
                <a:cubicBezTo>
                  <a:pt x="59497" y="1"/>
                  <a:pt x="51925" y="121"/>
                  <a:pt x="44360" y="368"/>
                </a:cubicBezTo>
                <a:cubicBezTo>
                  <a:pt x="38377" y="591"/>
                  <a:pt x="32319" y="908"/>
                  <a:pt x="26336" y="1374"/>
                </a:cubicBezTo>
                <a:cubicBezTo>
                  <a:pt x="20894" y="1840"/>
                  <a:pt x="15377" y="2306"/>
                  <a:pt x="10419" y="4636"/>
                </a:cubicBezTo>
                <a:cubicBezTo>
                  <a:pt x="7624" y="5959"/>
                  <a:pt x="1" y="15502"/>
                  <a:pt x="1492" y="45174"/>
                </a:cubicBezTo>
                <a:lnTo>
                  <a:pt x="3430" y="69628"/>
                </a:lnTo>
                <a:lnTo>
                  <a:pt x="3356" y="69628"/>
                </a:lnTo>
                <a:cubicBezTo>
                  <a:pt x="3821" y="77717"/>
                  <a:pt x="4586" y="86104"/>
                  <a:pt x="7773" y="93391"/>
                </a:cubicBezTo>
                <a:cubicBezTo>
                  <a:pt x="15769" y="111806"/>
                  <a:pt x="39924" y="109327"/>
                  <a:pt x="56549" y="110091"/>
                </a:cubicBezTo>
                <a:cubicBezTo>
                  <a:pt x="75511" y="110963"/>
                  <a:pt x="94537" y="111665"/>
                  <a:pt x="113550" y="111665"/>
                </a:cubicBezTo>
                <a:cubicBezTo>
                  <a:pt x="136809" y="111665"/>
                  <a:pt x="160047" y="110614"/>
                  <a:pt x="183121" y="107538"/>
                </a:cubicBezTo>
                <a:cubicBezTo>
                  <a:pt x="188246" y="106830"/>
                  <a:pt x="193372" y="106065"/>
                  <a:pt x="198497" y="105208"/>
                </a:cubicBezTo>
                <a:cubicBezTo>
                  <a:pt x="203474" y="104276"/>
                  <a:pt x="208525" y="102804"/>
                  <a:pt x="211321" y="98144"/>
                </a:cubicBezTo>
                <a:cubicBezTo>
                  <a:pt x="213650" y="94249"/>
                  <a:pt x="213576" y="89589"/>
                  <a:pt x="213650" y="85246"/>
                </a:cubicBezTo>
                <a:cubicBezTo>
                  <a:pt x="213650" y="79804"/>
                  <a:pt x="213501" y="74287"/>
                  <a:pt x="213184" y="68863"/>
                </a:cubicBezTo>
                <a:cubicBezTo>
                  <a:pt x="212644" y="58687"/>
                  <a:pt x="211637" y="48510"/>
                  <a:pt x="209774" y="38502"/>
                </a:cubicBezTo>
                <a:cubicBezTo>
                  <a:pt x="208208" y="30338"/>
                  <a:pt x="205487" y="22268"/>
                  <a:pt x="200287" y="15670"/>
                </a:cubicBezTo>
                <a:cubicBezTo>
                  <a:pt x="194397" y="8121"/>
                  <a:pt x="185842" y="4953"/>
                  <a:pt x="176523" y="3853"/>
                </a:cubicBezTo>
                <a:cubicBezTo>
                  <a:pt x="166123" y="2623"/>
                  <a:pt x="155480" y="2772"/>
                  <a:pt x="145080" y="2381"/>
                </a:cubicBezTo>
                <a:cubicBezTo>
                  <a:pt x="123479" y="1523"/>
                  <a:pt x="101970" y="517"/>
                  <a:pt x="80387" y="125"/>
                </a:cubicBezTo>
                <a:cubicBezTo>
                  <a:pt x="75951" y="43"/>
                  <a:pt x="71505" y="1"/>
                  <a:pt x="67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"/>
          <p:cNvSpPr txBox="1"/>
          <p:nvPr>
            <p:ph hasCustomPrompt="1" type="title"/>
          </p:nvPr>
        </p:nvSpPr>
        <p:spPr>
          <a:xfrm>
            <a:off x="1284000" y="1366338"/>
            <a:ext cx="6576000" cy="15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500"/>
              <a:buNone/>
              <a:defRPr b="0" sz="8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b="0" sz="8500">
                <a:latin typeface="Capriola"/>
                <a:ea typeface="Capriola"/>
                <a:cs typeface="Capriola"/>
                <a:sym typeface="Caprio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b="0" sz="8500">
                <a:latin typeface="Capriola"/>
                <a:ea typeface="Capriola"/>
                <a:cs typeface="Capriola"/>
                <a:sym typeface="Caprio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b="0" sz="8500">
                <a:latin typeface="Capriola"/>
                <a:ea typeface="Capriola"/>
                <a:cs typeface="Capriola"/>
                <a:sym typeface="Caprio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b="0" sz="8500">
                <a:latin typeface="Capriola"/>
                <a:ea typeface="Capriola"/>
                <a:cs typeface="Capriola"/>
                <a:sym typeface="Caprio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b="0" sz="8500">
                <a:latin typeface="Capriola"/>
                <a:ea typeface="Capriola"/>
                <a:cs typeface="Capriola"/>
                <a:sym typeface="Caprio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b="0" sz="8500">
                <a:latin typeface="Capriola"/>
                <a:ea typeface="Capriola"/>
                <a:cs typeface="Capriola"/>
                <a:sym typeface="Caprio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b="0" sz="8500">
                <a:latin typeface="Capriola"/>
                <a:ea typeface="Capriola"/>
                <a:cs typeface="Capriola"/>
                <a:sym typeface="Caprio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8500"/>
              <a:buFont typeface="Capriola"/>
              <a:buNone/>
              <a:defRPr b="0" sz="85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212" name="Google Shape;212;p11"/>
          <p:cNvSpPr txBox="1"/>
          <p:nvPr>
            <p:ph idx="1" type="subTitle"/>
          </p:nvPr>
        </p:nvSpPr>
        <p:spPr>
          <a:xfrm>
            <a:off x="1284000" y="3063763"/>
            <a:ext cx="6576000" cy="71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3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216" name="Google Shape;216;p13"/>
          <p:cNvSpPr txBox="1"/>
          <p:nvPr>
            <p:ph hasCustomPrompt="1" idx="2" type="title"/>
          </p:nvPr>
        </p:nvSpPr>
        <p:spPr>
          <a:xfrm>
            <a:off x="1578125" y="1548820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/>
          <p:nvPr>
            <p:ph hasCustomPrompt="1" idx="3" type="title"/>
          </p:nvPr>
        </p:nvSpPr>
        <p:spPr>
          <a:xfrm>
            <a:off x="1578113" y="2903208"/>
            <a:ext cx="7347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218" name="Google Shape;218;p13"/>
          <p:cNvSpPr txBox="1"/>
          <p:nvPr>
            <p:ph hasCustomPrompt="1" idx="4" type="title"/>
          </p:nvPr>
        </p:nvSpPr>
        <p:spPr>
          <a:xfrm>
            <a:off x="4181559" y="1548820"/>
            <a:ext cx="780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219" name="Google Shape;219;p13"/>
          <p:cNvSpPr txBox="1"/>
          <p:nvPr>
            <p:ph hasCustomPrompt="1" idx="5" type="title"/>
          </p:nvPr>
        </p:nvSpPr>
        <p:spPr>
          <a:xfrm>
            <a:off x="4181546" y="2903208"/>
            <a:ext cx="780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13"/>
          <p:cNvSpPr txBox="1"/>
          <p:nvPr>
            <p:ph hasCustomPrompt="1" idx="6" type="title"/>
          </p:nvPr>
        </p:nvSpPr>
        <p:spPr>
          <a:xfrm>
            <a:off x="6808092" y="1548820"/>
            <a:ext cx="780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13"/>
          <p:cNvSpPr txBox="1"/>
          <p:nvPr>
            <p:ph hasCustomPrompt="1" idx="7" type="title"/>
          </p:nvPr>
        </p:nvSpPr>
        <p:spPr>
          <a:xfrm>
            <a:off x="6808080" y="2903208"/>
            <a:ext cx="780900" cy="44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 sz="3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222" name="Google Shape;222;p13"/>
          <p:cNvSpPr txBox="1"/>
          <p:nvPr>
            <p:ph idx="1" type="subTitle"/>
          </p:nvPr>
        </p:nvSpPr>
        <p:spPr>
          <a:xfrm>
            <a:off x="719963" y="2086623"/>
            <a:ext cx="24510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223" name="Google Shape;223;p13"/>
          <p:cNvSpPr txBox="1"/>
          <p:nvPr>
            <p:ph idx="8" type="subTitle"/>
          </p:nvPr>
        </p:nvSpPr>
        <p:spPr>
          <a:xfrm>
            <a:off x="3346509" y="2086623"/>
            <a:ext cx="24510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224" name="Google Shape;224;p13"/>
          <p:cNvSpPr txBox="1"/>
          <p:nvPr>
            <p:ph idx="9" type="subTitle"/>
          </p:nvPr>
        </p:nvSpPr>
        <p:spPr>
          <a:xfrm>
            <a:off x="5977892" y="2086623"/>
            <a:ext cx="24510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225" name="Google Shape;225;p13"/>
          <p:cNvSpPr txBox="1"/>
          <p:nvPr>
            <p:ph idx="13" type="subTitle"/>
          </p:nvPr>
        </p:nvSpPr>
        <p:spPr>
          <a:xfrm>
            <a:off x="719963" y="3443899"/>
            <a:ext cx="24510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226" name="Google Shape;226;p13"/>
          <p:cNvSpPr txBox="1"/>
          <p:nvPr>
            <p:ph idx="14" type="subTitle"/>
          </p:nvPr>
        </p:nvSpPr>
        <p:spPr>
          <a:xfrm>
            <a:off x="3346496" y="3443899"/>
            <a:ext cx="24510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227" name="Google Shape;227;p13"/>
          <p:cNvSpPr txBox="1"/>
          <p:nvPr>
            <p:ph idx="15" type="subTitle"/>
          </p:nvPr>
        </p:nvSpPr>
        <p:spPr>
          <a:xfrm>
            <a:off x="5973030" y="3443899"/>
            <a:ext cx="2451000" cy="52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priola"/>
              <a:buNone/>
              <a:defRPr b="1" sz="2000"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grpSp>
        <p:nvGrpSpPr>
          <p:cNvPr id="228" name="Google Shape;228;p13"/>
          <p:cNvGrpSpPr/>
          <p:nvPr/>
        </p:nvGrpSpPr>
        <p:grpSpPr>
          <a:xfrm>
            <a:off x="6527135" y="3783004"/>
            <a:ext cx="2456549" cy="2021801"/>
            <a:chOff x="6527135" y="3783004"/>
            <a:chExt cx="2456549" cy="2021801"/>
          </a:xfrm>
        </p:grpSpPr>
        <p:grpSp>
          <p:nvGrpSpPr>
            <p:cNvPr id="229" name="Google Shape;229;p13"/>
            <p:cNvGrpSpPr/>
            <p:nvPr/>
          </p:nvGrpSpPr>
          <p:grpSpPr>
            <a:xfrm rot="-5400000">
              <a:off x="8299891" y="3856274"/>
              <a:ext cx="757057" cy="610530"/>
              <a:chOff x="5933196" y="1306241"/>
              <a:chExt cx="1918544" cy="1547212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rect b="b" l="l" r="r" t="t"/>
                <a:pathLst>
                  <a:path extrusionOk="0" h="46745" w="58269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31" name="Google Shape;231;p1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2" name="Google Shape;232;p13"/>
            <p:cNvGrpSpPr/>
            <p:nvPr/>
          </p:nvGrpSpPr>
          <p:grpSpPr>
            <a:xfrm rot="-1777259">
              <a:off x="6792675" y="4058011"/>
              <a:ext cx="1501846" cy="1471787"/>
              <a:chOff x="5768520" y="2342850"/>
              <a:chExt cx="2237874" cy="2192799"/>
            </a:xfrm>
          </p:grpSpPr>
          <p:sp>
            <p:nvSpPr>
              <p:cNvPr id="233" name="Google Shape;233;p13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rect b="b" l="l" r="r" t="t"/>
                <a:pathLst>
                  <a:path extrusionOk="0" h="209140" w="216679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34" name="Google Shape;234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5" name="Google Shape;235;p13"/>
          <p:cNvGrpSpPr/>
          <p:nvPr/>
        </p:nvGrpSpPr>
        <p:grpSpPr>
          <a:xfrm>
            <a:off x="-451045" y="-775049"/>
            <a:ext cx="2085843" cy="2530664"/>
            <a:chOff x="-451045" y="-775049"/>
            <a:chExt cx="2085843" cy="2530664"/>
          </a:xfrm>
        </p:grpSpPr>
        <p:sp>
          <p:nvSpPr>
            <p:cNvPr id="236" name="Google Shape;236;p13"/>
            <p:cNvSpPr/>
            <p:nvPr/>
          </p:nvSpPr>
          <p:spPr>
            <a:xfrm rot="-5816628">
              <a:off x="-373790" y="455524"/>
              <a:ext cx="1221818" cy="1237693"/>
            </a:xfrm>
            <a:custGeom>
              <a:rect b="b" l="l" r="r" t="t"/>
              <a:pathLst>
                <a:path extrusionOk="0" h="49506" w="48871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 rot="6436981">
              <a:off x="427070" y="-545969"/>
              <a:ext cx="1170904" cy="939178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13"/>
          <p:cNvGrpSpPr/>
          <p:nvPr/>
        </p:nvGrpSpPr>
        <p:grpSpPr>
          <a:xfrm>
            <a:off x="352163" y="4448200"/>
            <a:ext cx="8631506" cy="917297"/>
            <a:chOff x="352163" y="4448200"/>
            <a:chExt cx="8631506" cy="917297"/>
          </a:xfrm>
        </p:grpSpPr>
        <p:sp>
          <p:nvSpPr>
            <p:cNvPr id="239" name="Google Shape;239;p13"/>
            <p:cNvSpPr/>
            <p:nvPr/>
          </p:nvSpPr>
          <p:spPr>
            <a:xfrm>
              <a:off x="8484638" y="4866838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352163" y="4448200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14"/>
          <p:cNvGrpSpPr/>
          <p:nvPr/>
        </p:nvGrpSpPr>
        <p:grpSpPr>
          <a:xfrm>
            <a:off x="561735" y="1427059"/>
            <a:ext cx="8183497" cy="3124457"/>
            <a:chOff x="561735" y="1427059"/>
            <a:chExt cx="8183497" cy="3124457"/>
          </a:xfrm>
        </p:grpSpPr>
        <p:grpSp>
          <p:nvGrpSpPr>
            <p:cNvPr id="243" name="Google Shape;243;p14"/>
            <p:cNvGrpSpPr/>
            <p:nvPr/>
          </p:nvGrpSpPr>
          <p:grpSpPr>
            <a:xfrm>
              <a:off x="8591860" y="1427059"/>
              <a:ext cx="153372" cy="153632"/>
              <a:chOff x="5084512" y="1531545"/>
              <a:chExt cx="190500" cy="190800"/>
            </a:xfrm>
          </p:grpSpPr>
          <p:sp>
            <p:nvSpPr>
              <p:cNvPr id="244" name="Google Shape;244;p14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4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6" name="Google Shape;246;p14"/>
            <p:cNvGrpSpPr/>
            <p:nvPr/>
          </p:nvGrpSpPr>
          <p:grpSpPr>
            <a:xfrm>
              <a:off x="8428910" y="4397884"/>
              <a:ext cx="153372" cy="153632"/>
              <a:chOff x="5084512" y="1531545"/>
              <a:chExt cx="190500" cy="190800"/>
            </a:xfrm>
          </p:grpSpPr>
          <p:sp>
            <p:nvSpPr>
              <p:cNvPr id="247" name="Google Shape;247;p14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4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4"/>
            <p:cNvGrpSpPr/>
            <p:nvPr/>
          </p:nvGrpSpPr>
          <p:grpSpPr>
            <a:xfrm>
              <a:off x="561735" y="2057259"/>
              <a:ext cx="153372" cy="153632"/>
              <a:chOff x="5084512" y="1531545"/>
              <a:chExt cx="190500" cy="190800"/>
            </a:xfrm>
          </p:grpSpPr>
          <p:sp>
            <p:nvSpPr>
              <p:cNvPr id="250" name="Google Shape;250;p14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52" name="Google Shape;252;p14"/>
          <p:cNvGrpSpPr/>
          <p:nvPr/>
        </p:nvGrpSpPr>
        <p:grpSpPr>
          <a:xfrm>
            <a:off x="2512562" y="398375"/>
            <a:ext cx="4000831" cy="4325659"/>
            <a:chOff x="2512563" y="398375"/>
            <a:chExt cx="4000831" cy="4325659"/>
          </a:xfrm>
        </p:grpSpPr>
        <p:sp>
          <p:nvSpPr>
            <p:cNvPr id="253" name="Google Shape;253;p14"/>
            <p:cNvSpPr/>
            <p:nvPr/>
          </p:nvSpPr>
          <p:spPr>
            <a:xfrm>
              <a:off x="2512563" y="398375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6014363" y="4225375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5" name="Google Shape;255;p14"/>
          <p:cNvGrpSpPr/>
          <p:nvPr/>
        </p:nvGrpSpPr>
        <p:grpSpPr>
          <a:xfrm>
            <a:off x="456763" y="546885"/>
            <a:ext cx="8687230" cy="4177131"/>
            <a:chOff x="456763" y="546885"/>
            <a:chExt cx="8687230" cy="4177131"/>
          </a:xfrm>
        </p:grpSpPr>
        <p:sp>
          <p:nvSpPr>
            <p:cNvPr id="256" name="Google Shape;256;p14"/>
            <p:cNvSpPr/>
            <p:nvPr/>
          </p:nvSpPr>
          <p:spPr>
            <a:xfrm>
              <a:off x="456763" y="2369150"/>
              <a:ext cx="1681928" cy="659860"/>
            </a:xfrm>
            <a:custGeom>
              <a:rect b="b" l="l" r="r" t="t"/>
              <a:pathLst>
                <a:path extrusionOk="0" h="10978" w="27982">
                  <a:moveTo>
                    <a:pt x="833" y="0"/>
                  </a:moveTo>
                  <a:cubicBezTo>
                    <a:pt x="677" y="0"/>
                    <a:pt x="568" y="90"/>
                    <a:pt x="527" y="214"/>
                  </a:cubicBezTo>
                  <a:cubicBezTo>
                    <a:pt x="483" y="357"/>
                    <a:pt x="593" y="538"/>
                    <a:pt x="689" y="538"/>
                  </a:cubicBezTo>
                  <a:cubicBezTo>
                    <a:pt x="702" y="538"/>
                    <a:pt x="715" y="535"/>
                    <a:pt x="727" y="527"/>
                  </a:cubicBezTo>
                  <a:cubicBezTo>
                    <a:pt x="790" y="640"/>
                    <a:pt x="840" y="690"/>
                    <a:pt x="940" y="690"/>
                  </a:cubicBezTo>
                  <a:cubicBezTo>
                    <a:pt x="1416" y="903"/>
                    <a:pt x="1880" y="1103"/>
                    <a:pt x="2406" y="1266"/>
                  </a:cubicBezTo>
                  <a:cubicBezTo>
                    <a:pt x="3183" y="1530"/>
                    <a:pt x="3973" y="1780"/>
                    <a:pt x="4750" y="2093"/>
                  </a:cubicBezTo>
                  <a:lnTo>
                    <a:pt x="4800" y="2093"/>
                  </a:lnTo>
                  <a:cubicBezTo>
                    <a:pt x="5176" y="2206"/>
                    <a:pt x="5539" y="2357"/>
                    <a:pt x="5852" y="2519"/>
                  </a:cubicBezTo>
                  <a:cubicBezTo>
                    <a:pt x="6316" y="2720"/>
                    <a:pt x="6679" y="2983"/>
                    <a:pt x="7105" y="3246"/>
                  </a:cubicBezTo>
                  <a:cubicBezTo>
                    <a:pt x="7206" y="3346"/>
                    <a:pt x="7306" y="3409"/>
                    <a:pt x="7419" y="3509"/>
                  </a:cubicBezTo>
                  <a:cubicBezTo>
                    <a:pt x="7619" y="3722"/>
                    <a:pt x="7832" y="3873"/>
                    <a:pt x="8095" y="4036"/>
                  </a:cubicBezTo>
                  <a:cubicBezTo>
                    <a:pt x="8409" y="4286"/>
                    <a:pt x="8722" y="4549"/>
                    <a:pt x="9035" y="4813"/>
                  </a:cubicBezTo>
                  <a:cubicBezTo>
                    <a:pt x="9398" y="5126"/>
                    <a:pt x="9762" y="5439"/>
                    <a:pt x="10075" y="5802"/>
                  </a:cubicBezTo>
                  <a:cubicBezTo>
                    <a:pt x="10288" y="6066"/>
                    <a:pt x="10388" y="6329"/>
                    <a:pt x="10388" y="6592"/>
                  </a:cubicBezTo>
                  <a:cubicBezTo>
                    <a:pt x="10439" y="6792"/>
                    <a:pt x="10338" y="6905"/>
                    <a:pt x="10238" y="7056"/>
                  </a:cubicBezTo>
                  <a:cubicBezTo>
                    <a:pt x="9975" y="7319"/>
                    <a:pt x="9662" y="7532"/>
                    <a:pt x="9348" y="7732"/>
                  </a:cubicBezTo>
                  <a:cubicBezTo>
                    <a:pt x="9248" y="7845"/>
                    <a:pt x="9135" y="7895"/>
                    <a:pt x="8985" y="7945"/>
                  </a:cubicBezTo>
                  <a:cubicBezTo>
                    <a:pt x="8772" y="8108"/>
                    <a:pt x="8559" y="8208"/>
                    <a:pt x="8358" y="8309"/>
                  </a:cubicBezTo>
                  <a:cubicBezTo>
                    <a:pt x="8120" y="8390"/>
                    <a:pt x="7885" y="8418"/>
                    <a:pt x="7644" y="8418"/>
                  </a:cubicBezTo>
                  <a:cubicBezTo>
                    <a:pt x="7403" y="8418"/>
                    <a:pt x="7155" y="8390"/>
                    <a:pt x="6892" y="8359"/>
                  </a:cubicBezTo>
                  <a:cubicBezTo>
                    <a:pt x="6742" y="8359"/>
                    <a:pt x="6579" y="8309"/>
                    <a:pt x="6366" y="8309"/>
                  </a:cubicBezTo>
                  <a:cubicBezTo>
                    <a:pt x="5852" y="8158"/>
                    <a:pt x="5326" y="8045"/>
                    <a:pt x="4800" y="7895"/>
                  </a:cubicBezTo>
                  <a:cubicBezTo>
                    <a:pt x="4073" y="7732"/>
                    <a:pt x="3346" y="7532"/>
                    <a:pt x="2607" y="7319"/>
                  </a:cubicBezTo>
                  <a:cubicBezTo>
                    <a:pt x="2456" y="7269"/>
                    <a:pt x="2294" y="7269"/>
                    <a:pt x="2143" y="7218"/>
                  </a:cubicBezTo>
                  <a:cubicBezTo>
                    <a:pt x="1880" y="7168"/>
                    <a:pt x="1567" y="7106"/>
                    <a:pt x="1304" y="7005"/>
                  </a:cubicBezTo>
                  <a:cubicBezTo>
                    <a:pt x="940" y="6955"/>
                    <a:pt x="577" y="6855"/>
                    <a:pt x="264" y="6855"/>
                  </a:cubicBezTo>
                  <a:cubicBezTo>
                    <a:pt x="101" y="6855"/>
                    <a:pt x="51" y="6905"/>
                    <a:pt x="0" y="7005"/>
                  </a:cubicBezTo>
                  <a:cubicBezTo>
                    <a:pt x="0" y="7106"/>
                    <a:pt x="0" y="7218"/>
                    <a:pt x="101" y="7218"/>
                  </a:cubicBezTo>
                  <a:cubicBezTo>
                    <a:pt x="264" y="7319"/>
                    <a:pt x="477" y="7369"/>
                    <a:pt x="677" y="7419"/>
                  </a:cubicBezTo>
                  <a:cubicBezTo>
                    <a:pt x="1103" y="7532"/>
                    <a:pt x="1467" y="7682"/>
                    <a:pt x="1830" y="7795"/>
                  </a:cubicBezTo>
                  <a:cubicBezTo>
                    <a:pt x="2093" y="7895"/>
                    <a:pt x="2356" y="7995"/>
                    <a:pt x="2557" y="8108"/>
                  </a:cubicBezTo>
                  <a:cubicBezTo>
                    <a:pt x="2983" y="8309"/>
                    <a:pt x="3346" y="8472"/>
                    <a:pt x="3710" y="8672"/>
                  </a:cubicBezTo>
                  <a:cubicBezTo>
                    <a:pt x="4023" y="8785"/>
                    <a:pt x="4286" y="8935"/>
                    <a:pt x="4599" y="9098"/>
                  </a:cubicBezTo>
                  <a:cubicBezTo>
                    <a:pt x="5013" y="9248"/>
                    <a:pt x="5489" y="9361"/>
                    <a:pt x="5902" y="9461"/>
                  </a:cubicBezTo>
                  <a:cubicBezTo>
                    <a:pt x="6366" y="9512"/>
                    <a:pt x="6792" y="9562"/>
                    <a:pt x="7206" y="9674"/>
                  </a:cubicBezTo>
                  <a:cubicBezTo>
                    <a:pt x="7256" y="9674"/>
                    <a:pt x="7256" y="9612"/>
                    <a:pt x="7256" y="9612"/>
                  </a:cubicBezTo>
                  <a:cubicBezTo>
                    <a:pt x="7619" y="9725"/>
                    <a:pt x="7932" y="9775"/>
                    <a:pt x="8308" y="9775"/>
                  </a:cubicBezTo>
                  <a:cubicBezTo>
                    <a:pt x="8559" y="9825"/>
                    <a:pt x="8772" y="9825"/>
                    <a:pt x="9035" y="9875"/>
                  </a:cubicBezTo>
                  <a:cubicBezTo>
                    <a:pt x="9499" y="9925"/>
                    <a:pt x="9975" y="9925"/>
                    <a:pt x="10501" y="9988"/>
                  </a:cubicBezTo>
                  <a:lnTo>
                    <a:pt x="11441" y="9988"/>
                  </a:lnTo>
                  <a:cubicBezTo>
                    <a:pt x="11804" y="9925"/>
                    <a:pt x="12218" y="9925"/>
                    <a:pt x="12581" y="9875"/>
                  </a:cubicBezTo>
                  <a:cubicBezTo>
                    <a:pt x="12869" y="9850"/>
                    <a:pt x="13145" y="9837"/>
                    <a:pt x="13413" y="9837"/>
                  </a:cubicBezTo>
                  <a:cubicBezTo>
                    <a:pt x="13681" y="9837"/>
                    <a:pt x="13941" y="9850"/>
                    <a:pt x="14198" y="9875"/>
                  </a:cubicBezTo>
                  <a:lnTo>
                    <a:pt x="14310" y="9875"/>
                  </a:lnTo>
                  <a:cubicBezTo>
                    <a:pt x="14386" y="9900"/>
                    <a:pt x="14476" y="9900"/>
                    <a:pt x="14567" y="9900"/>
                  </a:cubicBezTo>
                  <a:cubicBezTo>
                    <a:pt x="14658" y="9900"/>
                    <a:pt x="14749" y="9900"/>
                    <a:pt x="14824" y="9925"/>
                  </a:cubicBezTo>
                  <a:lnTo>
                    <a:pt x="15351" y="9925"/>
                  </a:lnTo>
                  <a:cubicBezTo>
                    <a:pt x="15384" y="9925"/>
                    <a:pt x="15417" y="9953"/>
                    <a:pt x="15454" y="9953"/>
                  </a:cubicBezTo>
                  <a:cubicBezTo>
                    <a:pt x="15473" y="9953"/>
                    <a:pt x="15493" y="9946"/>
                    <a:pt x="15513" y="9925"/>
                  </a:cubicBezTo>
                  <a:cubicBezTo>
                    <a:pt x="15827" y="9988"/>
                    <a:pt x="16077" y="10038"/>
                    <a:pt x="16391" y="10038"/>
                  </a:cubicBezTo>
                  <a:cubicBezTo>
                    <a:pt x="17443" y="10138"/>
                    <a:pt x="18483" y="10238"/>
                    <a:pt x="19523" y="10351"/>
                  </a:cubicBezTo>
                  <a:cubicBezTo>
                    <a:pt x="19899" y="10401"/>
                    <a:pt x="20263" y="10451"/>
                    <a:pt x="20676" y="10501"/>
                  </a:cubicBezTo>
                  <a:cubicBezTo>
                    <a:pt x="20726" y="10552"/>
                    <a:pt x="20839" y="10552"/>
                    <a:pt x="20939" y="10552"/>
                  </a:cubicBezTo>
                  <a:cubicBezTo>
                    <a:pt x="21039" y="10552"/>
                    <a:pt x="21090" y="10614"/>
                    <a:pt x="21202" y="10614"/>
                  </a:cubicBezTo>
                  <a:cubicBezTo>
                    <a:pt x="21516" y="10614"/>
                    <a:pt x="21779" y="10664"/>
                    <a:pt x="22029" y="10714"/>
                  </a:cubicBezTo>
                  <a:cubicBezTo>
                    <a:pt x="22556" y="10765"/>
                    <a:pt x="23082" y="10815"/>
                    <a:pt x="23596" y="10865"/>
                  </a:cubicBezTo>
                  <a:cubicBezTo>
                    <a:pt x="24535" y="10978"/>
                    <a:pt x="25425" y="10978"/>
                    <a:pt x="26315" y="10978"/>
                  </a:cubicBezTo>
                  <a:cubicBezTo>
                    <a:pt x="26628" y="10978"/>
                    <a:pt x="26991" y="10928"/>
                    <a:pt x="27305" y="10928"/>
                  </a:cubicBezTo>
                  <a:cubicBezTo>
                    <a:pt x="27418" y="10928"/>
                    <a:pt x="27468" y="10928"/>
                    <a:pt x="27568" y="10865"/>
                  </a:cubicBezTo>
                  <a:cubicBezTo>
                    <a:pt x="27618" y="10865"/>
                    <a:pt x="27668" y="10815"/>
                    <a:pt x="27781" y="10765"/>
                  </a:cubicBezTo>
                  <a:cubicBezTo>
                    <a:pt x="27831" y="10714"/>
                    <a:pt x="27881" y="10664"/>
                    <a:pt x="27881" y="10552"/>
                  </a:cubicBezTo>
                  <a:cubicBezTo>
                    <a:pt x="27931" y="10501"/>
                    <a:pt x="27931" y="10451"/>
                    <a:pt x="27931" y="10401"/>
                  </a:cubicBezTo>
                  <a:lnTo>
                    <a:pt x="27931" y="10188"/>
                  </a:lnTo>
                  <a:cubicBezTo>
                    <a:pt x="27981" y="10088"/>
                    <a:pt x="27931" y="9988"/>
                    <a:pt x="27931" y="9825"/>
                  </a:cubicBezTo>
                  <a:cubicBezTo>
                    <a:pt x="27881" y="9725"/>
                    <a:pt x="27881" y="9612"/>
                    <a:pt x="27881" y="9512"/>
                  </a:cubicBezTo>
                  <a:cubicBezTo>
                    <a:pt x="27831" y="9512"/>
                    <a:pt x="27831" y="9461"/>
                    <a:pt x="27831" y="9411"/>
                  </a:cubicBezTo>
                  <a:cubicBezTo>
                    <a:pt x="27781" y="9248"/>
                    <a:pt x="27668" y="9148"/>
                    <a:pt x="27568" y="9048"/>
                  </a:cubicBezTo>
                  <a:cubicBezTo>
                    <a:pt x="27355" y="8835"/>
                    <a:pt x="27104" y="8785"/>
                    <a:pt x="26891" y="8735"/>
                  </a:cubicBezTo>
                  <a:cubicBezTo>
                    <a:pt x="26365" y="8622"/>
                    <a:pt x="25901" y="8572"/>
                    <a:pt x="25375" y="8522"/>
                  </a:cubicBezTo>
                  <a:cubicBezTo>
                    <a:pt x="25162" y="8472"/>
                    <a:pt x="24962" y="8472"/>
                    <a:pt x="24748" y="8421"/>
                  </a:cubicBezTo>
                  <a:cubicBezTo>
                    <a:pt x="24285" y="8359"/>
                    <a:pt x="23859" y="8208"/>
                    <a:pt x="23445" y="8045"/>
                  </a:cubicBezTo>
                  <a:cubicBezTo>
                    <a:pt x="23345" y="7995"/>
                    <a:pt x="23232" y="7945"/>
                    <a:pt x="23082" y="7895"/>
                  </a:cubicBezTo>
                  <a:cubicBezTo>
                    <a:pt x="22769" y="7732"/>
                    <a:pt x="22455" y="7582"/>
                    <a:pt x="22142" y="7319"/>
                  </a:cubicBezTo>
                  <a:cubicBezTo>
                    <a:pt x="21779" y="6905"/>
                    <a:pt x="21516" y="6429"/>
                    <a:pt x="21152" y="6016"/>
                  </a:cubicBezTo>
                  <a:cubicBezTo>
                    <a:pt x="20989" y="5802"/>
                    <a:pt x="20889" y="5652"/>
                    <a:pt x="20726" y="5489"/>
                  </a:cubicBezTo>
                  <a:cubicBezTo>
                    <a:pt x="20576" y="5289"/>
                    <a:pt x="20463" y="5126"/>
                    <a:pt x="20313" y="5026"/>
                  </a:cubicBezTo>
                  <a:cubicBezTo>
                    <a:pt x="20150" y="4863"/>
                    <a:pt x="19999" y="4762"/>
                    <a:pt x="19836" y="4600"/>
                  </a:cubicBezTo>
                  <a:cubicBezTo>
                    <a:pt x="19686" y="4499"/>
                    <a:pt x="19523" y="4349"/>
                    <a:pt x="19323" y="4186"/>
                  </a:cubicBezTo>
                  <a:lnTo>
                    <a:pt x="19273" y="4136"/>
                  </a:lnTo>
                  <a:cubicBezTo>
                    <a:pt x="19110" y="3973"/>
                    <a:pt x="18897" y="3873"/>
                    <a:pt x="18746" y="3722"/>
                  </a:cubicBezTo>
                  <a:cubicBezTo>
                    <a:pt x="18433" y="3459"/>
                    <a:pt x="18070" y="3296"/>
                    <a:pt x="17756" y="3096"/>
                  </a:cubicBezTo>
                  <a:cubicBezTo>
                    <a:pt x="17706" y="3033"/>
                    <a:pt x="17593" y="2983"/>
                    <a:pt x="17543" y="2983"/>
                  </a:cubicBezTo>
                  <a:cubicBezTo>
                    <a:pt x="17080" y="2720"/>
                    <a:pt x="16553" y="2570"/>
                    <a:pt x="16077" y="2357"/>
                  </a:cubicBezTo>
                  <a:cubicBezTo>
                    <a:pt x="15714" y="2206"/>
                    <a:pt x="15401" y="2043"/>
                    <a:pt x="15087" y="1943"/>
                  </a:cubicBezTo>
                  <a:cubicBezTo>
                    <a:pt x="14887" y="1843"/>
                    <a:pt x="14724" y="1780"/>
                    <a:pt x="14511" y="1780"/>
                  </a:cubicBezTo>
                  <a:cubicBezTo>
                    <a:pt x="14486" y="1772"/>
                    <a:pt x="14460" y="1768"/>
                    <a:pt x="14434" y="1768"/>
                  </a:cubicBezTo>
                  <a:cubicBezTo>
                    <a:pt x="14309" y="1768"/>
                    <a:pt x="14189" y="1860"/>
                    <a:pt x="14148" y="1943"/>
                  </a:cubicBezTo>
                  <a:cubicBezTo>
                    <a:pt x="14097" y="1993"/>
                    <a:pt x="14148" y="2093"/>
                    <a:pt x="14260" y="2206"/>
                  </a:cubicBezTo>
                  <a:cubicBezTo>
                    <a:pt x="14260" y="2206"/>
                    <a:pt x="14260" y="2256"/>
                    <a:pt x="14310" y="2256"/>
                  </a:cubicBezTo>
                  <a:cubicBezTo>
                    <a:pt x="14411" y="2357"/>
                    <a:pt x="14574" y="2469"/>
                    <a:pt x="14724" y="2570"/>
                  </a:cubicBezTo>
                  <a:cubicBezTo>
                    <a:pt x="14987" y="2670"/>
                    <a:pt x="15250" y="2833"/>
                    <a:pt x="15451" y="2983"/>
                  </a:cubicBezTo>
                  <a:cubicBezTo>
                    <a:pt x="16077" y="3346"/>
                    <a:pt x="16654" y="3722"/>
                    <a:pt x="17180" y="4136"/>
                  </a:cubicBezTo>
                  <a:cubicBezTo>
                    <a:pt x="17493" y="4349"/>
                    <a:pt x="17807" y="4549"/>
                    <a:pt x="18120" y="4762"/>
                  </a:cubicBezTo>
                  <a:cubicBezTo>
                    <a:pt x="18383" y="5026"/>
                    <a:pt x="18696" y="5226"/>
                    <a:pt x="18959" y="5439"/>
                  </a:cubicBezTo>
                  <a:cubicBezTo>
                    <a:pt x="18959" y="5489"/>
                    <a:pt x="19009" y="5489"/>
                    <a:pt x="19009" y="5489"/>
                  </a:cubicBezTo>
                  <a:cubicBezTo>
                    <a:pt x="19060" y="5602"/>
                    <a:pt x="19110" y="5652"/>
                    <a:pt x="19210" y="5702"/>
                  </a:cubicBezTo>
                  <a:cubicBezTo>
                    <a:pt x="19323" y="5853"/>
                    <a:pt x="19473" y="5965"/>
                    <a:pt x="19636" y="6166"/>
                  </a:cubicBezTo>
                  <a:cubicBezTo>
                    <a:pt x="19786" y="6379"/>
                    <a:pt x="19836" y="6642"/>
                    <a:pt x="19736" y="6955"/>
                  </a:cubicBezTo>
                  <a:cubicBezTo>
                    <a:pt x="19686" y="7168"/>
                    <a:pt x="19586" y="7369"/>
                    <a:pt x="19473" y="7532"/>
                  </a:cubicBezTo>
                  <a:cubicBezTo>
                    <a:pt x="19423" y="7682"/>
                    <a:pt x="19323" y="7732"/>
                    <a:pt x="19160" y="7732"/>
                  </a:cubicBezTo>
                  <a:cubicBezTo>
                    <a:pt x="19135" y="7764"/>
                    <a:pt x="19122" y="7764"/>
                    <a:pt x="19110" y="7764"/>
                  </a:cubicBezTo>
                  <a:cubicBezTo>
                    <a:pt x="19097" y="7764"/>
                    <a:pt x="19085" y="7764"/>
                    <a:pt x="19060" y="7795"/>
                  </a:cubicBezTo>
                  <a:cubicBezTo>
                    <a:pt x="18847" y="7795"/>
                    <a:pt x="18696" y="7795"/>
                    <a:pt x="18483" y="7732"/>
                  </a:cubicBezTo>
                  <a:cubicBezTo>
                    <a:pt x="18020" y="7582"/>
                    <a:pt x="17593" y="7482"/>
                    <a:pt x="17130" y="7369"/>
                  </a:cubicBezTo>
                  <a:cubicBezTo>
                    <a:pt x="17080" y="7319"/>
                    <a:pt x="17017" y="7319"/>
                    <a:pt x="16967" y="7319"/>
                  </a:cubicBezTo>
                  <a:cubicBezTo>
                    <a:pt x="16917" y="7319"/>
                    <a:pt x="16867" y="7269"/>
                    <a:pt x="16817" y="7269"/>
                  </a:cubicBezTo>
                  <a:cubicBezTo>
                    <a:pt x="16503" y="7168"/>
                    <a:pt x="16190" y="7056"/>
                    <a:pt x="15877" y="7005"/>
                  </a:cubicBezTo>
                  <a:cubicBezTo>
                    <a:pt x="15764" y="6955"/>
                    <a:pt x="15664" y="6955"/>
                    <a:pt x="15564" y="6905"/>
                  </a:cubicBezTo>
                  <a:cubicBezTo>
                    <a:pt x="15401" y="6855"/>
                    <a:pt x="15200" y="6792"/>
                    <a:pt x="15037" y="6742"/>
                  </a:cubicBezTo>
                  <a:cubicBezTo>
                    <a:pt x="14987" y="6742"/>
                    <a:pt x="14887" y="6692"/>
                    <a:pt x="14824" y="6692"/>
                  </a:cubicBezTo>
                  <a:cubicBezTo>
                    <a:pt x="14461" y="6592"/>
                    <a:pt x="14097" y="6429"/>
                    <a:pt x="13684" y="6329"/>
                  </a:cubicBezTo>
                  <a:cubicBezTo>
                    <a:pt x="13421" y="6229"/>
                    <a:pt x="13108" y="6116"/>
                    <a:pt x="12794" y="5965"/>
                  </a:cubicBezTo>
                  <a:cubicBezTo>
                    <a:pt x="12531" y="5652"/>
                    <a:pt x="12381" y="5289"/>
                    <a:pt x="12168" y="4975"/>
                  </a:cubicBezTo>
                  <a:cubicBezTo>
                    <a:pt x="12118" y="4863"/>
                    <a:pt x="12067" y="4762"/>
                    <a:pt x="11955" y="4712"/>
                  </a:cubicBezTo>
                  <a:cubicBezTo>
                    <a:pt x="11854" y="4549"/>
                    <a:pt x="11754" y="4499"/>
                    <a:pt x="11641" y="4399"/>
                  </a:cubicBezTo>
                  <a:cubicBezTo>
                    <a:pt x="11441" y="4186"/>
                    <a:pt x="11228" y="4086"/>
                    <a:pt x="11015" y="3923"/>
                  </a:cubicBezTo>
                  <a:cubicBezTo>
                    <a:pt x="10965" y="3873"/>
                    <a:pt x="10915" y="3773"/>
                    <a:pt x="10814" y="3773"/>
                  </a:cubicBezTo>
                  <a:cubicBezTo>
                    <a:pt x="10752" y="3722"/>
                    <a:pt x="10752" y="3722"/>
                    <a:pt x="10702" y="3660"/>
                  </a:cubicBezTo>
                  <a:cubicBezTo>
                    <a:pt x="10652" y="3660"/>
                    <a:pt x="10652" y="3610"/>
                    <a:pt x="10601" y="3610"/>
                  </a:cubicBezTo>
                  <a:cubicBezTo>
                    <a:pt x="10288" y="3409"/>
                    <a:pt x="9975" y="3196"/>
                    <a:pt x="9611" y="2933"/>
                  </a:cubicBezTo>
                  <a:cubicBezTo>
                    <a:pt x="9611" y="2883"/>
                    <a:pt x="9561" y="2883"/>
                    <a:pt x="9499" y="2833"/>
                  </a:cubicBezTo>
                  <a:cubicBezTo>
                    <a:pt x="9185" y="2620"/>
                    <a:pt x="8935" y="2469"/>
                    <a:pt x="8622" y="2306"/>
                  </a:cubicBezTo>
                  <a:cubicBezTo>
                    <a:pt x="8559" y="2256"/>
                    <a:pt x="8559" y="2256"/>
                    <a:pt x="8509" y="2256"/>
                  </a:cubicBezTo>
                  <a:cubicBezTo>
                    <a:pt x="8409" y="2156"/>
                    <a:pt x="8246" y="2093"/>
                    <a:pt x="8095" y="2043"/>
                  </a:cubicBezTo>
                  <a:cubicBezTo>
                    <a:pt x="8095" y="1993"/>
                    <a:pt x="8095" y="1993"/>
                    <a:pt x="8045" y="1993"/>
                  </a:cubicBezTo>
                  <a:cubicBezTo>
                    <a:pt x="7732" y="1843"/>
                    <a:pt x="7419" y="1680"/>
                    <a:pt x="7105" y="1580"/>
                  </a:cubicBezTo>
                  <a:cubicBezTo>
                    <a:pt x="6216" y="1216"/>
                    <a:pt x="5226" y="953"/>
                    <a:pt x="4286" y="640"/>
                  </a:cubicBezTo>
                  <a:cubicBezTo>
                    <a:pt x="3973" y="590"/>
                    <a:pt x="3609" y="477"/>
                    <a:pt x="3296" y="377"/>
                  </a:cubicBezTo>
                  <a:cubicBezTo>
                    <a:pt x="2507" y="164"/>
                    <a:pt x="1730" y="13"/>
                    <a:pt x="940" y="13"/>
                  </a:cubicBezTo>
                  <a:cubicBezTo>
                    <a:pt x="903" y="4"/>
                    <a:pt x="867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4"/>
            <p:cNvSpPr/>
            <p:nvPr/>
          </p:nvSpPr>
          <p:spPr>
            <a:xfrm rot="5400000">
              <a:off x="6613975" y="2909083"/>
              <a:ext cx="1803218" cy="1826648"/>
            </a:xfrm>
            <a:custGeom>
              <a:rect b="b" l="l" r="r" t="t"/>
              <a:pathLst>
                <a:path extrusionOk="0" h="49506" w="48871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496648" y="546885"/>
              <a:ext cx="2077941" cy="1750323"/>
            </a:xfrm>
            <a:custGeom>
              <a:rect b="b" l="l" r="r" t="t"/>
              <a:pathLst>
                <a:path extrusionOk="0" h="23144" w="27476">
                  <a:moveTo>
                    <a:pt x="11284" y="9760"/>
                  </a:moveTo>
                  <a:cubicBezTo>
                    <a:pt x="11340" y="9817"/>
                    <a:pt x="11404" y="9845"/>
                    <a:pt x="11432" y="9901"/>
                  </a:cubicBezTo>
                  <a:cubicBezTo>
                    <a:pt x="11784" y="10226"/>
                    <a:pt x="12666" y="11171"/>
                    <a:pt x="13343" y="11580"/>
                  </a:cubicBezTo>
                  <a:cubicBezTo>
                    <a:pt x="13491" y="11932"/>
                    <a:pt x="13632" y="12285"/>
                    <a:pt x="13780" y="12638"/>
                  </a:cubicBezTo>
                  <a:lnTo>
                    <a:pt x="13752" y="12638"/>
                  </a:lnTo>
                  <a:cubicBezTo>
                    <a:pt x="13724" y="12638"/>
                    <a:pt x="13696" y="12638"/>
                    <a:pt x="13667" y="12666"/>
                  </a:cubicBezTo>
                  <a:cubicBezTo>
                    <a:pt x="13547" y="12489"/>
                    <a:pt x="13315" y="12405"/>
                    <a:pt x="13047" y="12341"/>
                  </a:cubicBezTo>
                  <a:cubicBezTo>
                    <a:pt x="12370" y="11904"/>
                    <a:pt x="11693" y="11432"/>
                    <a:pt x="11051" y="10994"/>
                  </a:cubicBezTo>
                  <a:cubicBezTo>
                    <a:pt x="11404" y="10698"/>
                    <a:pt x="11460" y="10254"/>
                    <a:pt x="11284" y="9760"/>
                  </a:cubicBezTo>
                  <a:close/>
                  <a:moveTo>
                    <a:pt x="13808" y="12694"/>
                  </a:moveTo>
                  <a:cubicBezTo>
                    <a:pt x="13844" y="12757"/>
                    <a:pt x="13872" y="12842"/>
                    <a:pt x="13900" y="12934"/>
                  </a:cubicBezTo>
                  <a:cubicBezTo>
                    <a:pt x="13844" y="12870"/>
                    <a:pt x="13780" y="12842"/>
                    <a:pt x="13724" y="12814"/>
                  </a:cubicBezTo>
                  <a:cubicBezTo>
                    <a:pt x="13696" y="12786"/>
                    <a:pt x="13696" y="12757"/>
                    <a:pt x="13696" y="12722"/>
                  </a:cubicBezTo>
                  <a:cubicBezTo>
                    <a:pt x="13724" y="12722"/>
                    <a:pt x="13752" y="12694"/>
                    <a:pt x="13808" y="12694"/>
                  </a:cubicBezTo>
                  <a:close/>
                  <a:moveTo>
                    <a:pt x="27472" y="23008"/>
                  </a:moveTo>
                  <a:lnTo>
                    <a:pt x="27472" y="23008"/>
                  </a:lnTo>
                  <a:cubicBezTo>
                    <a:pt x="27473" y="23009"/>
                    <a:pt x="27474" y="23010"/>
                    <a:pt x="27475" y="23011"/>
                  </a:cubicBezTo>
                  <a:cubicBezTo>
                    <a:pt x="27474" y="23010"/>
                    <a:pt x="27473" y="23009"/>
                    <a:pt x="27472" y="23008"/>
                  </a:cubicBezTo>
                  <a:close/>
                  <a:moveTo>
                    <a:pt x="15078" y="0"/>
                  </a:moveTo>
                  <a:lnTo>
                    <a:pt x="15078" y="0"/>
                  </a:lnTo>
                  <a:cubicBezTo>
                    <a:pt x="14901" y="3265"/>
                    <a:pt x="15106" y="6587"/>
                    <a:pt x="15635" y="9845"/>
                  </a:cubicBezTo>
                  <a:cubicBezTo>
                    <a:pt x="15811" y="10818"/>
                    <a:pt x="15959" y="11812"/>
                    <a:pt x="16312" y="12786"/>
                  </a:cubicBezTo>
                  <a:cubicBezTo>
                    <a:pt x="16664" y="13752"/>
                    <a:pt x="17334" y="14401"/>
                    <a:pt x="17807" y="15310"/>
                  </a:cubicBezTo>
                  <a:cubicBezTo>
                    <a:pt x="17807" y="15282"/>
                    <a:pt x="17835" y="15282"/>
                    <a:pt x="17835" y="15254"/>
                  </a:cubicBezTo>
                  <a:lnTo>
                    <a:pt x="17835" y="15606"/>
                  </a:lnTo>
                  <a:lnTo>
                    <a:pt x="17807" y="15606"/>
                  </a:lnTo>
                  <a:cubicBezTo>
                    <a:pt x="16693" y="14838"/>
                    <a:pt x="15571" y="14076"/>
                    <a:pt x="14457" y="13315"/>
                  </a:cubicBezTo>
                  <a:cubicBezTo>
                    <a:pt x="14281" y="12786"/>
                    <a:pt x="14048" y="12257"/>
                    <a:pt x="13808" y="11756"/>
                  </a:cubicBezTo>
                  <a:lnTo>
                    <a:pt x="13808" y="11756"/>
                  </a:lnTo>
                  <a:cubicBezTo>
                    <a:pt x="13839" y="11761"/>
                    <a:pt x="13869" y="11764"/>
                    <a:pt x="13898" y="11764"/>
                  </a:cubicBezTo>
                  <a:cubicBezTo>
                    <a:pt x="14169" y="11764"/>
                    <a:pt x="14332" y="11518"/>
                    <a:pt x="14281" y="10931"/>
                  </a:cubicBezTo>
                  <a:cubicBezTo>
                    <a:pt x="14281" y="10642"/>
                    <a:pt x="14133" y="10346"/>
                    <a:pt x="14020" y="10078"/>
                  </a:cubicBezTo>
                  <a:cubicBezTo>
                    <a:pt x="12285" y="6763"/>
                    <a:pt x="10170" y="3674"/>
                    <a:pt x="7730" y="945"/>
                  </a:cubicBezTo>
                  <a:cubicBezTo>
                    <a:pt x="7701" y="974"/>
                    <a:pt x="7673" y="1030"/>
                    <a:pt x="7638" y="1086"/>
                  </a:cubicBezTo>
                  <a:cubicBezTo>
                    <a:pt x="7610" y="1058"/>
                    <a:pt x="7610" y="1058"/>
                    <a:pt x="7610" y="1030"/>
                  </a:cubicBezTo>
                  <a:lnTo>
                    <a:pt x="7553" y="1058"/>
                  </a:lnTo>
                  <a:lnTo>
                    <a:pt x="7553" y="1206"/>
                  </a:lnTo>
                  <a:cubicBezTo>
                    <a:pt x="7285" y="1763"/>
                    <a:pt x="7321" y="2469"/>
                    <a:pt x="7433" y="3117"/>
                  </a:cubicBezTo>
                  <a:cubicBezTo>
                    <a:pt x="7638" y="4175"/>
                    <a:pt x="7962" y="5205"/>
                    <a:pt x="8463" y="6171"/>
                  </a:cubicBezTo>
                  <a:lnTo>
                    <a:pt x="8491" y="6199"/>
                  </a:lnTo>
                  <a:cubicBezTo>
                    <a:pt x="7581" y="5318"/>
                    <a:pt x="6700" y="4648"/>
                    <a:pt x="6376" y="4380"/>
                  </a:cubicBezTo>
                  <a:cubicBezTo>
                    <a:pt x="5261" y="3555"/>
                    <a:pt x="3999" y="2969"/>
                    <a:pt x="2673" y="2941"/>
                  </a:cubicBezTo>
                  <a:cubicBezTo>
                    <a:pt x="1996" y="2913"/>
                    <a:pt x="1178" y="2849"/>
                    <a:pt x="501" y="2560"/>
                  </a:cubicBezTo>
                  <a:cubicBezTo>
                    <a:pt x="445" y="2532"/>
                    <a:pt x="381" y="2469"/>
                    <a:pt x="325" y="2412"/>
                  </a:cubicBezTo>
                  <a:cubicBezTo>
                    <a:pt x="297" y="2412"/>
                    <a:pt x="269" y="2440"/>
                    <a:pt x="233" y="2440"/>
                  </a:cubicBezTo>
                  <a:cubicBezTo>
                    <a:pt x="149" y="2384"/>
                    <a:pt x="57" y="2320"/>
                    <a:pt x="1" y="2264"/>
                  </a:cubicBezTo>
                  <a:lnTo>
                    <a:pt x="1" y="2264"/>
                  </a:lnTo>
                  <a:cubicBezTo>
                    <a:pt x="529" y="3470"/>
                    <a:pt x="1235" y="4704"/>
                    <a:pt x="1883" y="5910"/>
                  </a:cubicBezTo>
                  <a:cubicBezTo>
                    <a:pt x="2173" y="6467"/>
                    <a:pt x="2469" y="7024"/>
                    <a:pt x="2850" y="7497"/>
                  </a:cubicBezTo>
                  <a:cubicBezTo>
                    <a:pt x="3618" y="8406"/>
                    <a:pt x="4641" y="8963"/>
                    <a:pt x="5642" y="9492"/>
                  </a:cubicBezTo>
                  <a:cubicBezTo>
                    <a:pt x="6595" y="9993"/>
                    <a:pt x="8648" y="11253"/>
                    <a:pt x="10087" y="11253"/>
                  </a:cubicBezTo>
                  <a:cubicBezTo>
                    <a:pt x="10330" y="11253"/>
                    <a:pt x="10555" y="11217"/>
                    <a:pt x="10755" y="11135"/>
                  </a:cubicBezTo>
                  <a:cubicBezTo>
                    <a:pt x="11256" y="11488"/>
                    <a:pt x="11784" y="11841"/>
                    <a:pt x="12285" y="12193"/>
                  </a:cubicBezTo>
                  <a:cubicBezTo>
                    <a:pt x="11151" y="11959"/>
                    <a:pt x="9991" y="11777"/>
                    <a:pt x="8850" y="11777"/>
                  </a:cubicBezTo>
                  <a:cubicBezTo>
                    <a:pt x="8275" y="11777"/>
                    <a:pt x="7704" y="11824"/>
                    <a:pt x="7144" y="11932"/>
                  </a:cubicBezTo>
                  <a:cubicBezTo>
                    <a:pt x="5734" y="12193"/>
                    <a:pt x="4408" y="12842"/>
                    <a:pt x="3118" y="13463"/>
                  </a:cubicBezTo>
                  <a:cubicBezTo>
                    <a:pt x="3146" y="13491"/>
                    <a:pt x="3146" y="13491"/>
                    <a:pt x="3174" y="13519"/>
                  </a:cubicBezTo>
                  <a:cubicBezTo>
                    <a:pt x="3118" y="13519"/>
                    <a:pt x="3054" y="13547"/>
                    <a:pt x="3026" y="13547"/>
                  </a:cubicBezTo>
                  <a:cubicBezTo>
                    <a:pt x="3118" y="13547"/>
                    <a:pt x="3174" y="13575"/>
                    <a:pt x="3266" y="13575"/>
                  </a:cubicBezTo>
                  <a:cubicBezTo>
                    <a:pt x="3646" y="13815"/>
                    <a:pt x="4084" y="13928"/>
                    <a:pt x="4528" y="14020"/>
                  </a:cubicBezTo>
                  <a:cubicBezTo>
                    <a:pt x="5938" y="14309"/>
                    <a:pt x="7377" y="14520"/>
                    <a:pt x="8787" y="14633"/>
                  </a:cubicBezTo>
                  <a:cubicBezTo>
                    <a:pt x="9197" y="14670"/>
                    <a:pt x="9610" y="14696"/>
                    <a:pt x="10021" y="14696"/>
                  </a:cubicBezTo>
                  <a:cubicBezTo>
                    <a:pt x="10643" y="14696"/>
                    <a:pt x="11259" y="14635"/>
                    <a:pt x="11841" y="14457"/>
                  </a:cubicBezTo>
                  <a:cubicBezTo>
                    <a:pt x="12370" y="14281"/>
                    <a:pt x="13315" y="13900"/>
                    <a:pt x="13604" y="13286"/>
                  </a:cubicBezTo>
                  <a:cubicBezTo>
                    <a:pt x="13632" y="13251"/>
                    <a:pt x="13632" y="13223"/>
                    <a:pt x="13667" y="13166"/>
                  </a:cubicBezTo>
                  <a:cubicBezTo>
                    <a:pt x="14753" y="13928"/>
                    <a:pt x="15839" y="14697"/>
                    <a:pt x="16925" y="15458"/>
                  </a:cubicBezTo>
                  <a:cubicBezTo>
                    <a:pt x="15618" y="15271"/>
                    <a:pt x="14382" y="15084"/>
                    <a:pt x="13117" y="15084"/>
                  </a:cubicBezTo>
                  <a:cubicBezTo>
                    <a:pt x="12191" y="15084"/>
                    <a:pt x="11250" y="15184"/>
                    <a:pt x="10254" y="15458"/>
                  </a:cubicBezTo>
                  <a:cubicBezTo>
                    <a:pt x="8082" y="16044"/>
                    <a:pt x="5967" y="16953"/>
                    <a:pt x="3731" y="17278"/>
                  </a:cubicBezTo>
                  <a:lnTo>
                    <a:pt x="3675" y="17278"/>
                  </a:lnTo>
                  <a:cubicBezTo>
                    <a:pt x="3646" y="17278"/>
                    <a:pt x="3618" y="17306"/>
                    <a:pt x="3583" y="17306"/>
                  </a:cubicBezTo>
                  <a:lnTo>
                    <a:pt x="3646" y="17306"/>
                  </a:lnTo>
                  <a:cubicBezTo>
                    <a:pt x="5713" y="18201"/>
                    <a:pt x="7935" y="18525"/>
                    <a:pt x="10144" y="18525"/>
                  </a:cubicBezTo>
                  <a:cubicBezTo>
                    <a:pt x="10980" y="18525"/>
                    <a:pt x="11814" y="18478"/>
                    <a:pt x="12638" y="18399"/>
                  </a:cubicBezTo>
                  <a:cubicBezTo>
                    <a:pt x="14337" y="18223"/>
                    <a:pt x="16693" y="17750"/>
                    <a:pt x="17779" y="16164"/>
                  </a:cubicBezTo>
                  <a:cubicBezTo>
                    <a:pt x="17807" y="16164"/>
                    <a:pt x="17807" y="16135"/>
                    <a:pt x="17835" y="16135"/>
                  </a:cubicBezTo>
                  <a:cubicBezTo>
                    <a:pt x="18568" y="16664"/>
                    <a:pt x="19274" y="17193"/>
                    <a:pt x="20014" y="17722"/>
                  </a:cubicBezTo>
                  <a:cubicBezTo>
                    <a:pt x="20684" y="18223"/>
                    <a:pt x="21333" y="18752"/>
                    <a:pt x="22010" y="19281"/>
                  </a:cubicBezTo>
                  <a:lnTo>
                    <a:pt x="22010" y="19309"/>
                  </a:lnTo>
                  <a:cubicBezTo>
                    <a:pt x="21481" y="19309"/>
                    <a:pt x="20480" y="18893"/>
                    <a:pt x="20155" y="18780"/>
                  </a:cubicBezTo>
                  <a:cubicBezTo>
                    <a:pt x="19567" y="18589"/>
                    <a:pt x="18956" y="18509"/>
                    <a:pt x="18352" y="18509"/>
                  </a:cubicBezTo>
                  <a:cubicBezTo>
                    <a:pt x="18021" y="18509"/>
                    <a:pt x="17692" y="18533"/>
                    <a:pt x="17370" y="18575"/>
                  </a:cubicBezTo>
                  <a:cubicBezTo>
                    <a:pt x="15924" y="18780"/>
                    <a:pt x="14577" y="19337"/>
                    <a:pt x="13223" y="19894"/>
                  </a:cubicBezTo>
                  <a:cubicBezTo>
                    <a:pt x="11432" y="20656"/>
                    <a:pt x="9612" y="21424"/>
                    <a:pt x="7814" y="22186"/>
                  </a:cubicBezTo>
                  <a:cubicBezTo>
                    <a:pt x="9405" y="22561"/>
                    <a:pt x="11026" y="22747"/>
                    <a:pt x="12639" y="22747"/>
                  </a:cubicBezTo>
                  <a:cubicBezTo>
                    <a:pt x="14573" y="22747"/>
                    <a:pt x="16494" y="22480"/>
                    <a:pt x="18336" y="21953"/>
                  </a:cubicBezTo>
                  <a:cubicBezTo>
                    <a:pt x="19097" y="21713"/>
                    <a:pt x="19866" y="21396"/>
                    <a:pt x="20571" y="21008"/>
                  </a:cubicBezTo>
                  <a:cubicBezTo>
                    <a:pt x="21213" y="20691"/>
                    <a:pt x="21453" y="20127"/>
                    <a:pt x="21862" y="19690"/>
                  </a:cubicBezTo>
                  <a:cubicBezTo>
                    <a:pt x="21982" y="19633"/>
                    <a:pt x="22130" y="19570"/>
                    <a:pt x="22271" y="19513"/>
                  </a:cubicBezTo>
                  <a:cubicBezTo>
                    <a:pt x="23801" y="20747"/>
                    <a:pt x="25331" y="22010"/>
                    <a:pt x="26946" y="23124"/>
                  </a:cubicBezTo>
                  <a:cubicBezTo>
                    <a:pt x="26964" y="23138"/>
                    <a:pt x="26987" y="23143"/>
                    <a:pt x="27013" y="23143"/>
                  </a:cubicBezTo>
                  <a:cubicBezTo>
                    <a:pt x="27145" y="23143"/>
                    <a:pt x="27362" y="23001"/>
                    <a:pt x="27447" y="23001"/>
                  </a:cubicBezTo>
                  <a:cubicBezTo>
                    <a:pt x="27458" y="23001"/>
                    <a:pt x="27466" y="23003"/>
                    <a:pt x="27472" y="23008"/>
                  </a:cubicBezTo>
                  <a:lnTo>
                    <a:pt x="27472" y="23008"/>
                  </a:lnTo>
                  <a:cubicBezTo>
                    <a:pt x="25942" y="21571"/>
                    <a:pt x="24244" y="20274"/>
                    <a:pt x="22539" y="19041"/>
                  </a:cubicBezTo>
                  <a:cubicBezTo>
                    <a:pt x="22743" y="18660"/>
                    <a:pt x="23068" y="18455"/>
                    <a:pt x="23244" y="18046"/>
                  </a:cubicBezTo>
                  <a:cubicBezTo>
                    <a:pt x="23448" y="17518"/>
                    <a:pt x="23272" y="16692"/>
                    <a:pt x="23216" y="16135"/>
                  </a:cubicBezTo>
                  <a:cubicBezTo>
                    <a:pt x="23039" y="14633"/>
                    <a:pt x="22863" y="13138"/>
                    <a:pt x="22687" y="11608"/>
                  </a:cubicBezTo>
                  <a:cubicBezTo>
                    <a:pt x="22362" y="8667"/>
                    <a:pt x="21918" y="5494"/>
                    <a:pt x="20099" y="3265"/>
                  </a:cubicBezTo>
                  <a:cubicBezTo>
                    <a:pt x="20071" y="3237"/>
                    <a:pt x="20071" y="3237"/>
                    <a:pt x="20071" y="3202"/>
                  </a:cubicBezTo>
                  <a:lnTo>
                    <a:pt x="20042" y="3202"/>
                  </a:lnTo>
                  <a:cubicBezTo>
                    <a:pt x="19951" y="3117"/>
                    <a:pt x="19866" y="2997"/>
                    <a:pt x="19774" y="2913"/>
                  </a:cubicBezTo>
                  <a:cubicBezTo>
                    <a:pt x="19746" y="4909"/>
                    <a:pt x="19718" y="6904"/>
                    <a:pt x="19690" y="8879"/>
                  </a:cubicBezTo>
                  <a:cubicBezTo>
                    <a:pt x="19661" y="10755"/>
                    <a:pt x="19661" y="12666"/>
                    <a:pt x="20014" y="14549"/>
                  </a:cubicBezTo>
                  <a:cubicBezTo>
                    <a:pt x="20275" y="15867"/>
                    <a:pt x="20924" y="17193"/>
                    <a:pt x="21657" y="18399"/>
                  </a:cubicBezTo>
                  <a:cubicBezTo>
                    <a:pt x="21361" y="18159"/>
                    <a:pt x="21072" y="17955"/>
                    <a:pt x="20776" y="17750"/>
                  </a:cubicBezTo>
                  <a:cubicBezTo>
                    <a:pt x="19922" y="17101"/>
                    <a:pt x="19041" y="16488"/>
                    <a:pt x="18188" y="15867"/>
                  </a:cubicBezTo>
                  <a:cubicBezTo>
                    <a:pt x="18188" y="15839"/>
                    <a:pt x="18216" y="15839"/>
                    <a:pt x="18251" y="15811"/>
                  </a:cubicBezTo>
                  <a:lnTo>
                    <a:pt x="18188" y="15811"/>
                  </a:lnTo>
                  <a:lnTo>
                    <a:pt x="18188" y="14753"/>
                  </a:lnTo>
                  <a:cubicBezTo>
                    <a:pt x="18808" y="13752"/>
                    <a:pt x="19069" y="12934"/>
                    <a:pt x="18984" y="11460"/>
                  </a:cubicBezTo>
                  <a:cubicBezTo>
                    <a:pt x="18865" y="9372"/>
                    <a:pt x="18745" y="7257"/>
                    <a:pt x="18188" y="5233"/>
                  </a:cubicBezTo>
                  <a:cubicBezTo>
                    <a:pt x="17659" y="3237"/>
                    <a:pt x="16629" y="1263"/>
                    <a:pt x="15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4"/>
            <p:cNvSpPr/>
            <p:nvPr/>
          </p:nvSpPr>
          <p:spPr>
            <a:xfrm rot="9532369">
              <a:off x="7654168" y="1878372"/>
              <a:ext cx="1302771" cy="1280866"/>
            </a:xfrm>
            <a:custGeom>
              <a:rect b="b" l="l" r="r" t="t"/>
              <a:pathLst>
                <a:path extrusionOk="0" h="29704" w="30212">
                  <a:moveTo>
                    <a:pt x="14253" y="1"/>
                  </a:moveTo>
                  <a:lnTo>
                    <a:pt x="14253" y="1"/>
                  </a:lnTo>
                  <a:cubicBezTo>
                    <a:pt x="14845" y="1792"/>
                    <a:pt x="15959" y="3435"/>
                    <a:pt x="17454" y="4613"/>
                  </a:cubicBezTo>
                  <a:cubicBezTo>
                    <a:pt x="16989" y="4733"/>
                    <a:pt x="16545" y="4846"/>
                    <a:pt x="16079" y="4965"/>
                  </a:cubicBezTo>
                  <a:cubicBezTo>
                    <a:pt x="16107" y="5057"/>
                    <a:pt x="16164" y="5113"/>
                    <a:pt x="16220" y="5170"/>
                  </a:cubicBezTo>
                  <a:cubicBezTo>
                    <a:pt x="16608" y="5671"/>
                    <a:pt x="17165" y="6080"/>
                    <a:pt x="17779" y="6291"/>
                  </a:cubicBezTo>
                  <a:cubicBezTo>
                    <a:pt x="17341" y="6432"/>
                    <a:pt x="16897" y="6580"/>
                    <a:pt x="16460" y="6728"/>
                  </a:cubicBezTo>
                  <a:cubicBezTo>
                    <a:pt x="17137" y="7666"/>
                    <a:pt x="17983" y="8491"/>
                    <a:pt x="18956" y="9112"/>
                  </a:cubicBezTo>
                  <a:cubicBezTo>
                    <a:pt x="18724" y="9253"/>
                    <a:pt x="18456" y="9316"/>
                    <a:pt x="18159" y="9316"/>
                  </a:cubicBezTo>
                  <a:cubicBezTo>
                    <a:pt x="17955" y="9316"/>
                    <a:pt x="17750" y="9288"/>
                    <a:pt x="17574" y="9197"/>
                  </a:cubicBezTo>
                  <a:lnTo>
                    <a:pt x="17574" y="9197"/>
                  </a:lnTo>
                  <a:cubicBezTo>
                    <a:pt x="17666" y="9288"/>
                    <a:pt x="17750" y="9345"/>
                    <a:pt x="17842" y="9429"/>
                  </a:cubicBezTo>
                  <a:lnTo>
                    <a:pt x="17842" y="9465"/>
                  </a:lnTo>
                  <a:cubicBezTo>
                    <a:pt x="18632" y="10170"/>
                    <a:pt x="19570" y="10699"/>
                    <a:pt x="20599" y="11051"/>
                  </a:cubicBezTo>
                  <a:cubicBezTo>
                    <a:pt x="20367" y="11192"/>
                    <a:pt x="20134" y="11256"/>
                    <a:pt x="19866" y="11256"/>
                  </a:cubicBezTo>
                  <a:cubicBezTo>
                    <a:pt x="19365" y="11256"/>
                    <a:pt x="18836" y="11016"/>
                    <a:pt x="18427" y="10663"/>
                  </a:cubicBezTo>
                  <a:cubicBezTo>
                    <a:pt x="17842" y="10170"/>
                    <a:pt x="17454" y="9465"/>
                    <a:pt x="16925" y="8872"/>
                  </a:cubicBezTo>
                  <a:cubicBezTo>
                    <a:pt x="15987" y="7786"/>
                    <a:pt x="14577" y="7081"/>
                    <a:pt x="13110" y="6996"/>
                  </a:cubicBezTo>
                  <a:lnTo>
                    <a:pt x="13110" y="6996"/>
                  </a:lnTo>
                  <a:cubicBezTo>
                    <a:pt x="13752" y="7525"/>
                    <a:pt x="14316" y="8195"/>
                    <a:pt x="14725" y="8936"/>
                  </a:cubicBezTo>
                  <a:cubicBezTo>
                    <a:pt x="13519" y="7814"/>
                    <a:pt x="11876" y="7173"/>
                    <a:pt x="10226" y="7173"/>
                  </a:cubicBezTo>
                  <a:cubicBezTo>
                    <a:pt x="9641" y="7173"/>
                    <a:pt x="9084" y="7257"/>
                    <a:pt x="8526" y="7405"/>
                  </a:cubicBezTo>
                  <a:cubicBezTo>
                    <a:pt x="9055" y="7758"/>
                    <a:pt x="9436" y="8343"/>
                    <a:pt x="9521" y="8992"/>
                  </a:cubicBezTo>
                  <a:cubicBezTo>
                    <a:pt x="8703" y="8788"/>
                    <a:pt x="7821" y="8696"/>
                    <a:pt x="6968" y="8696"/>
                  </a:cubicBezTo>
                  <a:cubicBezTo>
                    <a:pt x="4472" y="8696"/>
                    <a:pt x="1975" y="9493"/>
                    <a:pt x="1" y="10988"/>
                  </a:cubicBezTo>
                  <a:cubicBezTo>
                    <a:pt x="2236" y="12398"/>
                    <a:pt x="4528" y="13724"/>
                    <a:pt x="6876" y="14930"/>
                  </a:cubicBezTo>
                  <a:cubicBezTo>
                    <a:pt x="6291" y="15515"/>
                    <a:pt x="5734" y="16192"/>
                    <a:pt x="5233" y="16869"/>
                  </a:cubicBezTo>
                  <a:cubicBezTo>
                    <a:pt x="5177" y="16982"/>
                    <a:pt x="5085" y="17102"/>
                    <a:pt x="5085" y="17222"/>
                  </a:cubicBezTo>
                  <a:cubicBezTo>
                    <a:pt x="5113" y="17426"/>
                    <a:pt x="5261" y="17539"/>
                    <a:pt x="5438" y="17631"/>
                  </a:cubicBezTo>
                  <a:cubicBezTo>
                    <a:pt x="7088" y="18689"/>
                    <a:pt x="8992" y="19069"/>
                    <a:pt x="10931" y="19069"/>
                  </a:cubicBezTo>
                  <a:cubicBezTo>
                    <a:pt x="12553" y="19069"/>
                    <a:pt x="14196" y="18808"/>
                    <a:pt x="15783" y="18456"/>
                  </a:cubicBezTo>
                  <a:lnTo>
                    <a:pt x="15783" y="18456"/>
                  </a:lnTo>
                  <a:cubicBezTo>
                    <a:pt x="13900" y="19126"/>
                    <a:pt x="12313" y="20508"/>
                    <a:pt x="11460" y="22299"/>
                  </a:cubicBezTo>
                  <a:cubicBezTo>
                    <a:pt x="11961" y="22271"/>
                    <a:pt x="12490" y="22271"/>
                    <a:pt x="12990" y="22243"/>
                  </a:cubicBezTo>
                  <a:lnTo>
                    <a:pt x="12990" y="22243"/>
                  </a:lnTo>
                  <a:cubicBezTo>
                    <a:pt x="11256" y="23921"/>
                    <a:pt x="9584" y="25592"/>
                    <a:pt x="7969" y="27327"/>
                  </a:cubicBezTo>
                  <a:lnTo>
                    <a:pt x="9556" y="27327"/>
                  </a:lnTo>
                  <a:cubicBezTo>
                    <a:pt x="10318" y="27299"/>
                    <a:pt x="11107" y="27299"/>
                    <a:pt x="11876" y="27299"/>
                  </a:cubicBezTo>
                  <a:cubicBezTo>
                    <a:pt x="11989" y="27299"/>
                    <a:pt x="12081" y="27384"/>
                    <a:pt x="12137" y="27475"/>
                  </a:cubicBezTo>
                  <a:lnTo>
                    <a:pt x="12137" y="27504"/>
                  </a:lnTo>
                  <a:lnTo>
                    <a:pt x="12137" y="27560"/>
                  </a:lnTo>
                  <a:cubicBezTo>
                    <a:pt x="13195" y="27179"/>
                    <a:pt x="14253" y="26918"/>
                    <a:pt x="15310" y="26707"/>
                  </a:cubicBezTo>
                  <a:lnTo>
                    <a:pt x="15310" y="26707"/>
                  </a:lnTo>
                  <a:cubicBezTo>
                    <a:pt x="15162" y="27179"/>
                    <a:pt x="15021" y="27652"/>
                    <a:pt x="14873" y="28117"/>
                  </a:cubicBezTo>
                  <a:cubicBezTo>
                    <a:pt x="17137" y="27828"/>
                    <a:pt x="19217" y="26678"/>
                    <a:pt x="20691" y="24944"/>
                  </a:cubicBezTo>
                  <a:lnTo>
                    <a:pt x="20691" y="24944"/>
                  </a:lnTo>
                  <a:cubicBezTo>
                    <a:pt x="19922" y="26389"/>
                    <a:pt x="19633" y="28089"/>
                    <a:pt x="19838" y="29704"/>
                  </a:cubicBezTo>
                  <a:cubicBezTo>
                    <a:pt x="20571" y="27764"/>
                    <a:pt x="23188" y="27532"/>
                    <a:pt x="24859" y="26298"/>
                  </a:cubicBezTo>
                  <a:cubicBezTo>
                    <a:pt x="26537" y="25064"/>
                    <a:pt x="27123" y="22892"/>
                    <a:pt x="27623" y="20861"/>
                  </a:cubicBezTo>
                  <a:cubicBezTo>
                    <a:pt x="27800" y="20099"/>
                    <a:pt x="28004" y="19366"/>
                    <a:pt x="28209" y="18632"/>
                  </a:cubicBezTo>
                  <a:cubicBezTo>
                    <a:pt x="28244" y="18597"/>
                    <a:pt x="28244" y="18540"/>
                    <a:pt x="28244" y="18512"/>
                  </a:cubicBezTo>
                  <a:cubicBezTo>
                    <a:pt x="28681" y="17130"/>
                    <a:pt x="29125" y="15776"/>
                    <a:pt x="29563" y="14337"/>
                  </a:cubicBezTo>
                  <a:cubicBezTo>
                    <a:pt x="29887" y="13308"/>
                    <a:pt x="30091" y="12222"/>
                    <a:pt x="30148" y="11136"/>
                  </a:cubicBezTo>
                  <a:cubicBezTo>
                    <a:pt x="30211" y="10522"/>
                    <a:pt x="29739" y="8463"/>
                    <a:pt x="30007" y="8019"/>
                  </a:cubicBezTo>
                  <a:lnTo>
                    <a:pt x="30007" y="8019"/>
                  </a:lnTo>
                  <a:cubicBezTo>
                    <a:pt x="29682" y="8548"/>
                    <a:pt x="29302" y="9020"/>
                    <a:pt x="28829" y="9465"/>
                  </a:cubicBezTo>
                  <a:cubicBezTo>
                    <a:pt x="28328" y="6933"/>
                    <a:pt x="27151" y="4556"/>
                    <a:pt x="25479" y="2617"/>
                  </a:cubicBezTo>
                  <a:cubicBezTo>
                    <a:pt x="25423" y="3470"/>
                    <a:pt x="25183" y="4288"/>
                    <a:pt x="24802" y="5022"/>
                  </a:cubicBezTo>
                  <a:cubicBezTo>
                    <a:pt x="23836" y="3174"/>
                    <a:pt x="22362" y="1559"/>
                    <a:pt x="20628" y="382"/>
                  </a:cubicBezTo>
                  <a:lnTo>
                    <a:pt x="20628" y="382"/>
                  </a:lnTo>
                  <a:cubicBezTo>
                    <a:pt x="20628" y="410"/>
                    <a:pt x="20663" y="473"/>
                    <a:pt x="20691" y="530"/>
                  </a:cubicBezTo>
                  <a:cubicBezTo>
                    <a:pt x="20924" y="1143"/>
                    <a:pt x="20952" y="1884"/>
                    <a:pt x="20804" y="2525"/>
                  </a:cubicBezTo>
                  <a:cubicBezTo>
                    <a:pt x="20134" y="1616"/>
                    <a:pt x="19281" y="826"/>
                    <a:pt x="18308" y="177"/>
                  </a:cubicBezTo>
                  <a:lnTo>
                    <a:pt x="18308" y="262"/>
                  </a:lnTo>
                  <a:cubicBezTo>
                    <a:pt x="18336" y="325"/>
                    <a:pt x="18336" y="382"/>
                    <a:pt x="18336" y="438"/>
                  </a:cubicBezTo>
                  <a:cubicBezTo>
                    <a:pt x="18371" y="678"/>
                    <a:pt x="18399" y="910"/>
                    <a:pt x="18456" y="1178"/>
                  </a:cubicBezTo>
                  <a:cubicBezTo>
                    <a:pt x="17193" y="410"/>
                    <a:pt x="15726" y="29"/>
                    <a:pt x="14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0" name="Google Shape;260;p14"/>
          <p:cNvSpPr/>
          <p:nvPr/>
        </p:nvSpPr>
        <p:spPr>
          <a:xfrm flipH="1">
            <a:off x="1242638" y="1039649"/>
            <a:ext cx="6845912" cy="3130568"/>
          </a:xfrm>
          <a:custGeom>
            <a:rect b="b" l="l" r="r" t="t"/>
            <a:pathLst>
              <a:path extrusionOk="0" h="111806" w="213651">
                <a:moveTo>
                  <a:pt x="67054" y="1"/>
                </a:moveTo>
                <a:cubicBezTo>
                  <a:pt x="59497" y="1"/>
                  <a:pt x="51925" y="121"/>
                  <a:pt x="44360" y="368"/>
                </a:cubicBezTo>
                <a:cubicBezTo>
                  <a:pt x="38377" y="591"/>
                  <a:pt x="32319" y="908"/>
                  <a:pt x="26336" y="1374"/>
                </a:cubicBezTo>
                <a:cubicBezTo>
                  <a:pt x="20894" y="1840"/>
                  <a:pt x="15377" y="2306"/>
                  <a:pt x="10419" y="4636"/>
                </a:cubicBezTo>
                <a:cubicBezTo>
                  <a:pt x="7624" y="5959"/>
                  <a:pt x="1" y="15502"/>
                  <a:pt x="1492" y="45174"/>
                </a:cubicBezTo>
                <a:lnTo>
                  <a:pt x="3430" y="69628"/>
                </a:lnTo>
                <a:lnTo>
                  <a:pt x="3356" y="69628"/>
                </a:lnTo>
                <a:cubicBezTo>
                  <a:pt x="3821" y="77717"/>
                  <a:pt x="4586" y="86104"/>
                  <a:pt x="7773" y="93391"/>
                </a:cubicBezTo>
                <a:cubicBezTo>
                  <a:pt x="15769" y="111806"/>
                  <a:pt x="39924" y="109327"/>
                  <a:pt x="56549" y="110091"/>
                </a:cubicBezTo>
                <a:cubicBezTo>
                  <a:pt x="75511" y="110963"/>
                  <a:pt x="94537" y="111665"/>
                  <a:pt x="113550" y="111665"/>
                </a:cubicBezTo>
                <a:cubicBezTo>
                  <a:pt x="136809" y="111665"/>
                  <a:pt x="160047" y="110614"/>
                  <a:pt x="183121" y="107538"/>
                </a:cubicBezTo>
                <a:cubicBezTo>
                  <a:pt x="188246" y="106830"/>
                  <a:pt x="193372" y="106065"/>
                  <a:pt x="198497" y="105208"/>
                </a:cubicBezTo>
                <a:cubicBezTo>
                  <a:pt x="203474" y="104276"/>
                  <a:pt x="208525" y="102804"/>
                  <a:pt x="211321" y="98144"/>
                </a:cubicBezTo>
                <a:cubicBezTo>
                  <a:pt x="213650" y="94249"/>
                  <a:pt x="213576" y="89589"/>
                  <a:pt x="213650" y="85246"/>
                </a:cubicBezTo>
                <a:cubicBezTo>
                  <a:pt x="213650" y="79804"/>
                  <a:pt x="213501" y="74287"/>
                  <a:pt x="213184" y="68863"/>
                </a:cubicBezTo>
                <a:cubicBezTo>
                  <a:pt x="212644" y="58687"/>
                  <a:pt x="211637" y="48510"/>
                  <a:pt x="209774" y="38502"/>
                </a:cubicBezTo>
                <a:cubicBezTo>
                  <a:pt x="208208" y="30338"/>
                  <a:pt x="205487" y="22268"/>
                  <a:pt x="200287" y="15670"/>
                </a:cubicBezTo>
                <a:cubicBezTo>
                  <a:pt x="194397" y="8121"/>
                  <a:pt x="185842" y="4953"/>
                  <a:pt x="176523" y="3853"/>
                </a:cubicBezTo>
                <a:cubicBezTo>
                  <a:pt x="166123" y="2623"/>
                  <a:pt x="155480" y="2772"/>
                  <a:pt x="145080" y="2381"/>
                </a:cubicBezTo>
                <a:cubicBezTo>
                  <a:pt x="123479" y="1523"/>
                  <a:pt x="101970" y="517"/>
                  <a:pt x="80387" y="125"/>
                </a:cubicBezTo>
                <a:cubicBezTo>
                  <a:pt x="75951" y="43"/>
                  <a:pt x="71505" y="1"/>
                  <a:pt x="67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 txBox="1"/>
          <p:nvPr>
            <p:ph type="title"/>
          </p:nvPr>
        </p:nvSpPr>
        <p:spPr>
          <a:xfrm>
            <a:off x="1458150" y="3029000"/>
            <a:ext cx="62277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62" name="Google Shape;262;p14"/>
          <p:cNvSpPr txBox="1"/>
          <p:nvPr>
            <p:ph idx="1" type="subTitle"/>
          </p:nvPr>
        </p:nvSpPr>
        <p:spPr>
          <a:xfrm>
            <a:off x="1458150" y="1288700"/>
            <a:ext cx="6227700" cy="174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15"/>
          <p:cNvGrpSpPr/>
          <p:nvPr/>
        </p:nvGrpSpPr>
        <p:grpSpPr>
          <a:xfrm>
            <a:off x="389545" y="84607"/>
            <a:ext cx="5771515" cy="4975747"/>
            <a:chOff x="389545" y="84607"/>
            <a:chExt cx="5771515" cy="4975747"/>
          </a:xfrm>
        </p:grpSpPr>
        <p:sp>
          <p:nvSpPr>
            <p:cNvPr id="265" name="Google Shape;265;p15"/>
            <p:cNvSpPr/>
            <p:nvPr/>
          </p:nvSpPr>
          <p:spPr>
            <a:xfrm flipH="1" rot="5233182">
              <a:off x="314378" y="2708038"/>
              <a:ext cx="1000054" cy="802165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 rot="5218645">
              <a:off x="2013661" y="3818705"/>
              <a:ext cx="1202556" cy="1218181"/>
            </a:xfrm>
            <a:custGeom>
              <a:rect b="b" l="l" r="r" t="t"/>
              <a:pathLst>
                <a:path extrusionOk="0" h="49506" w="48871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 rot="-4379765">
              <a:off x="4747987" y="351505"/>
              <a:ext cx="1372356" cy="1100641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3082090" y="3229521"/>
              <a:ext cx="1139703" cy="1089301"/>
            </a:xfrm>
            <a:custGeom>
              <a:rect b="b" l="l" r="r" t="t"/>
              <a:pathLst>
                <a:path extrusionOk="0" h="46661" w="48820">
                  <a:moveTo>
                    <a:pt x="22818" y="3743"/>
                  </a:moveTo>
                  <a:cubicBezTo>
                    <a:pt x="22818" y="3743"/>
                    <a:pt x="22869" y="3743"/>
                    <a:pt x="22869" y="3806"/>
                  </a:cubicBezTo>
                  <a:cubicBezTo>
                    <a:pt x="22869" y="3806"/>
                    <a:pt x="22818" y="3806"/>
                    <a:pt x="22818" y="3743"/>
                  </a:cubicBezTo>
                  <a:close/>
                  <a:moveTo>
                    <a:pt x="15087" y="3806"/>
                  </a:moveTo>
                  <a:lnTo>
                    <a:pt x="15087" y="3856"/>
                  </a:lnTo>
                  <a:lnTo>
                    <a:pt x="15037" y="3856"/>
                  </a:lnTo>
                  <a:cubicBezTo>
                    <a:pt x="15087" y="3856"/>
                    <a:pt x="15087" y="3806"/>
                    <a:pt x="15087" y="3806"/>
                  </a:cubicBezTo>
                  <a:close/>
                  <a:moveTo>
                    <a:pt x="12894" y="6513"/>
                  </a:moveTo>
                  <a:lnTo>
                    <a:pt x="12894" y="6625"/>
                  </a:lnTo>
                  <a:lnTo>
                    <a:pt x="12844" y="6563"/>
                  </a:lnTo>
                  <a:cubicBezTo>
                    <a:pt x="12894" y="6563"/>
                    <a:pt x="12894" y="6563"/>
                    <a:pt x="12894" y="6513"/>
                  </a:cubicBezTo>
                  <a:close/>
                  <a:moveTo>
                    <a:pt x="5438" y="11425"/>
                  </a:moveTo>
                  <a:cubicBezTo>
                    <a:pt x="5438" y="11475"/>
                    <a:pt x="5376" y="11475"/>
                    <a:pt x="5376" y="11475"/>
                  </a:cubicBezTo>
                  <a:lnTo>
                    <a:pt x="5438" y="11425"/>
                  </a:lnTo>
                  <a:close/>
                  <a:moveTo>
                    <a:pt x="18959" y="11638"/>
                  </a:moveTo>
                  <a:cubicBezTo>
                    <a:pt x="19009" y="11638"/>
                    <a:pt x="19009" y="11638"/>
                    <a:pt x="19009" y="11688"/>
                  </a:cubicBezTo>
                  <a:lnTo>
                    <a:pt x="18959" y="11688"/>
                  </a:lnTo>
                  <a:lnTo>
                    <a:pt x="18959" y="11638"/>
                  </a:lnTo>
                  <a:close/>
                  <a:moveTo>
                    <a:pt x="35086" y="23379"/>
                  </a:moveTo>
                  <a:cubicBezTo>
                    <a:pt x="35052" y="23379"/>
                    <a:pt x="35019" y="23401"/>
                    <a:pt x="35001" y="23401"/>
                  </a:cubicBezTo>
                  <a:cubicBezTo>
                    <a:pt x="34991" y="23401"/>
                    <a:pt x="34986" y="23396"/>
                    <a:pt x="34986" y="23379"/>
                  </a:cubicBezTo>
                  <a:close/>
                  <a:moveTo>
                    <a:pt x="33996" y="23642"/>
                  </a:moveTo>
                  <a:cubicBezTo>
                    <a:pt x="33946" y="23642"/>
                    <a:pt x="33946" y="23692"/>
                    <a:pt x="33946" y="23692"/>
                  </a:cubicBezTo>
                  <a:lnTo>
                    <a:pt x="33946" y="23642"/>
                  </a:lnTo>
                  <a:close/>
                  <a:moveTo>
                    <a:pt x="7055" y="30634"/>
                  </a:moveTo>
                  <a:cubicBezTo>
                    <a:pt x="7105" y="30684"/>
                    <a:pt x="7105" y="30684"/>
                    <a:pt x="7055" y="30747"/>
                  </a:cubicBezTo>
                  <a:lnTo>
                    <a:pt x="7055" y="30634"/>
                  </a:lnTo>
                  <a:close/>
                  <a:moveTo>
                    <a:pt x="26477" y="36586"/>
                  </a:moveTo>
                  <a:cubicBezTo>
                    <a:pt x="26527" y="36586"/>
                    <a:pt x="26527" y="36586"/>
                    <a:pt x="26578" y="36636"/>
                  </a:cubicBezTo>
                  <a:cubicBezTo>
                    <a:pt x="26527" y="36586"/>
                    <a:pt x="26477" y="36586"/>
                    <a:pt x="26477" y="36586"/>
                  </a:cubicBezTo>
                  <a:close/>
                  <a:moveTo>
                    <a:pt x="26891" y="37012"/>
                  </a:moveTo>
                  <a:lnTo>
                    <a:pt x="26891" y="37062"/>
                  </a:lnTo>
                  <a:cubicBezTo>
                    <a:pt x="26891" y="37012"/>
                    <a:pt x="26841" y="37012"/>
                    <a:pt x="26841" y="37012"/>
                  </a:cubicBezTo>
                  <a:close/>
                  <a:moveTo>
                    <a:pt x="12431" y="40872"/>
                  </a:moveTo>
                  <a:cubicBezTo>
                    <a:pt x="12481" y="40872"/>
                    <a:pt x="12481" y="40922"/>
                    <a:pt x="12481" y="40922"/>
                  </a:cubicBezTo>
                  <a:lnTo>
                    <a:pt x="12431" y="40872"/>
                  </a:lnTo>
                  <a:close/>
                  <a:moveTo>
                    <a:pt x="19760" y="1"/>
                  </a:moveTo>
                  <a:cubicBezTo>
                    <a:pt x="19436" y="1"/>
                    <a:pt x="19113" y="32"/>
                    <a:pt x="18796" y="97"/>
                  </a:cubicBezTo>
                  <a:cubicBezTo>
                    <a:pt x="18019" y="247"/>
                    <a:pt x="17393" y="611"/>
                    <a:pt x="16766" y="1087"/>
                  </a:cubicBezTo>
                  <a:cubicBezTo>
                    <a:pt x="16340" y="1350"/>
                    <a:pt x="15927" y="1713"/>
                    <a:pt x="15400" y="1814"/>
                  </a:cubicBezTo>
                  <a:cubicBezTo>
                    <a:pt x="14410" y="2027"/>
                    <a:pt x="13471" y="2290"/>
                    <a:pt x="12531" y="2703"/>
                  </a:cubicBezTo>
                  <a:cubicBezTo>
                    <a:pt x="11804" y="3017"/>
                    <a:pt x="11177" y="3493"/>
                    <a:pt x="10601" y="4007"/>
                  </a:cubicBezTo>
                  <a:cubicBezTo>
                    <a:pt x="10388" y="4169"/>
                    <a:pt x="10188" y="4320"/>
                    <a:pt x="10025" y="4483"/>
                  </a:cubicBezTo>
                  <a:cubicBezTo>
                    <a:pt x="9711" y="4746"/>
                    <a:pt x="9448" y="5059"/>
                    <a:pt x="9198" y="5372"/>
                  </a:cubicBezTo>
                  <a:cubicBezTo>
                    <a:pt x="8772" y="5886"/>
                    <a:pt x="8358" y="6463"/>
                    <a:pt x="8045" y="7089"/>
                  </a:cubicBezTo>
                  <a:cubicBezTo>
                    <a:pt x="7945" y="7302"/>
                    <a:pt x="7832" y="7565"/>
                    <a:pt x="7681" y="7766"/>
                  </a:cubicBezTo>
                  <a:cubicBezTo>
                    <a:pt x="7418" y="8079"/>
                    <a:pt x="7255" y="8392"/>
                    <a:pt x="7255" y="8818"/>
                  </a:cubicBezTo>
                  <a:cubicBezTo>
                    <a:pt x="7255" y="8969"/>
                    <a:pt x="7205" y="8969"/>
                    <a:pt x="7105" y="9019"/>
                  </a:cubicBezTo>
                  <a:cubicBezTo>
                    <a:pt x="6378" y="9132"/>
                    <a:pt x="5589" y="9282"/>
                    <a:pt x="4862" y="9382"/>
                  </a:cubicBezTo>
                  <a:cubicBezTo>
                    <a:pt x="4599" y="9382"/>
                    <a:pt x="4336" y="9382"/>
                    <a:pt x="4073" y="9445"/>
                  </a:cubicBezTo>
                  <a:cubicBezTo>
                    <a:pt x="3609" y="8969"/>
                    <a:pt x="3133" y="8605"/>
                    <a:pt x="2719" y="8129"/>
                  </a:cubicBezTo>
                  <a:cubicBezTo>
                    <a:pt x="2619" y="7979"/>
                    <a:pt x="2506" y="7929"/>
                    <a:pt x="2406" y="7816"/>
                  </a:cubicBezTo>
                  <a:cubicBezTo>
                    <a:pt x="2306" y="7666"/>
                    <a:pt x="2193" y="7565"/>
                    <a:pt x="2043" y="7402"/>
                  </a:cubicBezTo>
                  <a:cubicBezTo>
                    <a:pt x="1729" y="7139"/>
                    <a:pt x="1466" y="6826"/>
                    <a:pt x="990" y="6776"/>
                  </a:cubicBezTo>
                  <a:cubicBezTo>
                    <a:pt x="946" y="6761"/>
                    <a:pt x="906" y="6755"/>
                    <a:pt x="868" y="6755"/>
                  </a:cubicBezTo>
                  <a:cubicBezTo>
                    <a:pt x="776" y="6755"/>
                    <a:pt x="692" y="6791"/>
                    <a:pt x="577" y="6826"/>
                  </a:cubicBezTo>
                  <a:cubicBezTo>
                    <a:pt x="50" y="7189"/>
                    <a:pt x="0" y="7879"/>
                    <a:pt x="364" y="8392"/>
                  </a:cubicBezTo>
                  <a:cubicBezTo>
                    <a:pt x="890" y="8969"/>
                    <a:pt x="1466" y="9445"/>
                    <a:pt x="1993" y="9959"/>
                  </a:cubicBezTo>
                  <a:cubicBezTo>
                    <a:pt x="2193" y="10172"/>
                    <a:pt x="2356" y="10385"/>
                    <a:pt x="2619" y="10485"/>
                  </a:cubicBezTo>
                  <a:cubicBezTo>
                    <a:pt x="2870" y="10748"/>
                    <a:pt x="3183" y="10949"/>
                    <a:pt x="3446" y="11212"/>
                  </a:cubicBezTo>
                  <a:cubicBezTo>
                    <a:pt x="3446" y="11262"/>
                    <a:pt x="3446" y="11262"/>
                    <a:pt x="3496" y="11262"/>
                  </a:cubicBezTo>
                  <a:cubicBezTo>
                    <a:pt x="3659" y="11425"/>
                    <a:pt x="3809" y="11638"/>
                    <a:pt x="4022" y="11788"/>
                  </a:cubicBezTo>
                  <a:cubicBezTo>
                    <a:pt x="4235" y="11888"/>
                    <a:pt x="4386" y="12151"/>
                    <a:pt x="4599" y="12264"/>
                  </a:cubicBezTo>
                  <a:cubicBezTo>
                    <a:pt x="4699" y="12314"/>
                    <a:pt x="4812" y="12415"/>
                    <a:pt x="4862" y="12465"/>
                  </a:cubicBezTo>
                  <a:cubicBezTo>
                    <a:pt x="4912" y="12515"/>
                    <a:pt x="4912" y="12578"/>
                    <a:pt x="4962" y="12578"/>
                  </a:cubicBezTo>
                  <a:cubicBezTo>
                    <a:pt x="5125" y="12678"/>
                    <a:pt x="5276" y="12828"/>
                    <a:pt x="5376" y="12941"/>
                  </a:cubicBezTo>
                  <a:cubicBezTo>
                    <a:pt x="5438" y="12941"/>
                    <a:pt x="5438" y="12991"/>
                    <a:pt x="5489" y="12991"/>
                  </a:cubicBezTo>
                  <a:cubicBezTo>
                    <a:pt x="5489" y="13041"/>
                    <a:pt x="5539" y="13041"/>
                    <a:pt x="5589" y="13091"/>
                  </a:cubicBezTo>
                  <a:cubicBezTo>
                    <a:pt x="5902" y="13354"/>
                    <a:pt x="6215" y="13567"/>
                    <a:pt x="6529" y="13881"/>
                  </a:cubicBezTo>
                  <a:cubicBezTo>
                    <a:pt x="6478" y="13931"/>
                    <a:pt x="6478" y="14031"/>
                    <a:pt x="6529" y="14081"/>
                  </a:cubicBezTo>
                  <a:cubicBezTo>
                    <a:pt x="6629" y="14557"/>
                    <a:pt x="6742" y="15021"/>
                    <a:pt x="6842" y="15497"/>
                  </a:cubicBezTo>
                  <a:cubicBezTo>
                    <a:pt x="6942" y="16074"/>
                    <a:pt x="7105" y="16650"/>
                    <a:pt x="7255" y="17277"/>
                  </a:cubicBezTo>
                  <a:cubicBezTo>
                    <a:pt x="7418" y="17790"/>
                    <a:pt x="7519" y="18317"/>
                    <a:pt x="7681" y="18893"/>
                  </a:cubicBezTo>
                  <a:cubicBezTo>
                    <a:pt x="7681" y="18993"/>
                    <a:pt x="7782" y="19093"/>
                    <a:pt x="7681" y="19256"/>
                  </a:cubicBezTo>
                  <a:cubicBezTo>
                    <a:pt x="7631" y="19306"/>
                    <a:pt x="7569" y="19357"/>
                    <a:pt x="7519" y="19357"/>
                  </a:cubicBezTo>
                  <a:cubicBezTo>
                    <a:pt x="7368" y="19469"/>
                    <a:pt x="7318" y="19620"/>
                    <a:pt x="7155" y="19783"/>
                  </a:cubicBezTo>
                  <a:cubicBezTo>
                    <a:pt x="7005" y="19883"/>
                    <a:pt x="6842" y="20033"/>
                    <a:pt x="6691" y="20196"/>
                  </a:cubicBezTo>
                  <a:cubicBezTo>
                    <a:pt x="6378" y="20660"/>
                    <a:pt x="5952" y="21086"/>
                    <a:pt x="5639" y="21549"/>
                  </a:cubicBezTo>
                  <a:cubicBezTo>
                    <a:pt x="5376" y="21976"/>
                    <a:pt x="5063" y="22389"/>
                    <a:pt x="4862" y="22853"/>
                  </a:cubicBezTo>
                  <a:cubicBezTo>
                    <a:pt x="4235" y="23905"/>
                    <a:pt x="3872" y="24995"/>
                    <a:pt x="3559" y="26148"/>
                  </a:cubicBezTo>
                  <a:cubicBezTo>
                    <a:pt x="3496" y="26562"/>
                    <a:pt x="3346" y="26988"/>
                    <a:pt x="3296" y="27351"/>
                  </a:cubicBezTo>
                  <a:cubicBezTo>
                    <a:pt x="3246" y="27815"/>
                    <a:pt x="3133" y="28241"/>
                    <a:pt x="3183" y="28704"/>
                  </a:cubicBezTo>
                  <a:cubicBezTo>
                    <a:pt x="3083" y="29331"/>
                    <a:pt x="3133" y="30008"/>
                    <a:pt x="3183" y="30634"/>
                  </a:cubicBezTo>
                  <a:cubicBezTo>
                    <a:pt x="3183" y="31261"/>
                    <a:pt x="3346" y="31837"/>
                    <a:pt x="3496" y="32464"/>
                  </a:cubicBezTo>
                  <a:cubicBezTo>
                    <a:pt x="3559" y="32727"/>
                    <a:pt x="3609" y="32990"/>
                    <a:pt x="3709" y="33253"/>
                  </a:cubicBezTo>
                  <a:cubicBezTo>
                    <a:pt x="3809" y="33667"/>
                    <a:pt x="3972" y="34130"/>
                    <a:pt x="4185" y="34506"/>
                  </a:cubicBezTo>
                  <a:cubicBezTo>
                    <a:pt x="4336" y="34970"/>
                    <a:pt x="4599" y="35383"/>
                    <a:pt x="4862" y="35859"/>
                  </a:cubicBezTo>
                  <a:cubicBezTo>
                    <a:pt x="4862" y="35960"/>
                    <a:pt x="4962" y="36010"/>
                    <a:pt x="5012" y="36072"/>
                  </a:cubicBezTo>
                  <a:cubicBezTo>
                    <a:pt x="5225" y="36386"/>
                    <a:pt x="5438" y="36749"/>
                    <a:pt x="5689" y="37062"/>
                  </a:cubicBezTo>
                  <a:cubicBezTo>
                    <a:pt x="5952" y="37426"/>
                    <a:pt x="6265" y="37739"/>
                    <a:pt x="6579" y="38102"/>
                  </a:cubicBezTo>
                  <a:cubicBezTo>
                    <a:pt x="6691" y="38203"/>
                    <a:pt x="6742" y="38315"/>
                    <a:pt x="6892" y="38366"/>
                  </a:cubicBezTo>
                  <a:lnTo>
                    <a:pt x="6942" y="38416"/>
                  </a:lnTo>
                  <a:cubicBezTo>
                    <a:pt x="7105" y="38629"/>
                    <a:pt x="7368" y="38779"/>
                    <a:pt x="7569" y="38992"/>
                  </a:cubicBezTo>
                  <a:cubicBezTo>
                    <a:pt x="7945" y="39356"/>
                    <a:pt x="8358" y="39619"/>
                    <a:pt x="8772" y="39932"/>
                  </a:cubicBezTo>
                  <a:cubicBezTo>
                    <a:pt x="9198" y="40245"/>
                    <a:pt x="9661" y="40558"/>
                    <a:pt x="10137" y="40822"/>
                  </a:cubicBezTo>
                  <a:cubicBezTo>
                    <a:pt x="10388" y="40972"/>
                    <a:pt x="10651" y="41135"/>
                    <a:pt x="10914" y="41285"/>
                  </a:cubicBezTo>
                  <a:lnTo>
                    <a:pt x="10914" y="41235"/>
                  </a:lnTo>
                  <a:cubicBezTo>
                    <a:pt x="11127" y="41398"/>
                    <a:pt x="11328" y="41498"/>
                    <a:pt x="11541" y="41598"/>
                  </a:cubicBezTo>
                  <a:cubicBezTo>
                    <a:pt x="11854" y="41812"/>
                    <a:pt x="12167" y="41912"/>
                    <a:pt x="12481" y="41962"/>
                  </a:cubicBezTo>
                  <a:cubicBezTo>
                    <a:pt x="12514" y="41983"/>
                    <a:pt x="12543" y="41990"/>
                    <a:pt x="12571" y="41990"/>
                  </a:cubicBezTo>
                  <a:cubicBezTo>
                    <a:pt x="12627" y="41990"/>
                    <a:pt x="12677" y="41962"/>
                    <a:pt x="12744" y="41962"/>
                  </a:cubicBezTo>
                  <a:cubicBezTo>
                    <a:pt x="13370" y="41812"/>
                    <a:pt x="13583" y="41335"/>
                    <a:pt x="13684" y="40771"/>
                  </a:cubicBezTo>
                  <a:cubicBezTo>
                    <a:pt x="13734" y="40295"/>
                    <a:pt x="13684" y="39832"/>
                    <a:pt x="13684" y="39356"/>
                  </a:cubicBezTo>
                  <a:cubicBezTo>
                    <a:pt x="13684" y="38942"/>
                    <a:pt x="13633" y="38466"/>
                    <a:pt x="13633" y="38052"/>
                  </a:cubicBezTo>
                  <a:cubicBezTo>
                    <a:pt x="13583" y="37113"/>
                    <a:pt x="13784" y="36223"/>
                    <a:pt x="14047" y="35333"/>
                  </a:cubicBezTo>
                  <a:cubicBezTo>
                    <a:pt x="14260" y="34556"/>
                    <a:pt x="14260" y="33717"/>
                    <a:pt x="14047" y="32940"/>
                  </a:cubicBezTo>
                  <a:cubicBezTo>
                    <a:pt x="13897" y="32464"/>
                    <a:pt x="13784" y="32000"/>
                    <a:pt x="13684" y="31524"/>
                  </a:cubicBezTo>
                  <a:cubicBezTo>
                    <a:pt x="13734" y="31474"/>
                    <a:pt x="13684" y="31373"/>
                    <a:pt x="13633" y="31261"/>
                  </a:cubicBezTo>
                  <a:cubicBezTo>
                    <a:pt x="13684" y="31160"/>
                    <a:pt x="13684" y="31060"/>
                    <a:pt x="13633" y="30947"/>
                  </a:cubicBezTo>
                  <a:cubicBezTo>
                    <a:pt x="13684" y="30321"/>
                    <a:pt x="13834" y="29745"/>
                    <a:pt x="13834" y="29118"/>
                  </a:cubicBezTo>
                  <a:cubicBezTo>
                    <a:pt x="13997" y="28028"/>
                    <a:pt x="13734" y="27088"/>
                    <a:pt x="13207" y="26198"/>
                  </a:cubicBezTo>
                  <a:lnTo>
                    <a:pt x="13157" y="26198"/>
                  </a:lnTo>
                  <a:cubicBezTo>
                    <a:pt x="13157" y="26198"/>
                    <a:pt x="13157" y="26176"/>
                    <a:pt x="13172" y="26176"/>
                  </a:cubicBezTo>
                  <a:cubicBezTo>
                    <a:pt x="13180" y="26176"/>
                    <a:pt x="13191" y="26182"/>
                    <a:pt x="13207" y="26198"/>
                  </a:cubicBezTo>
                  <a:lnTo>
                    <a:pt x="13207" y="26148"/>
                  </a:lnTo>
                  <a:cubicBezTo>
                    <a:pt x="13107" y="26048"/>
                    <a:pt x="13107" y="25935"/>
                    <a:pt x="12957" y="25835"/>
                  </a:cubicBezTo>
                  <a:cubicBezTo>
                    <a:pt x="12844" y="25572"/>
                    <a:pt x="12694" y="25309"/>
                    <a:pt x="12531" y="25108"/>
                  </a:cubicBezTo>
                  <a:cubicBezTo>
                    <a:pt x="12431" y="24845"/>
                    <a:pt x="12380" y="24582"/>
                    <a:pt x="12431" y="24269"/>
                  </a:cubicBezTo>
                  <a:cubicBezTo>
                    <a:pt x="12431" y="23905"/>
                    <a:pt x="12380" y="23592"/>
                    <a:pt x="12380" y="23229"/>
                  </a:cubicBezTo>
                  <a:lnTo>
                    <a:pt x="12380" y="23016"/>
                  </a:lnTo>
                  <a:cubicBezTo>
                    <a:pt x="12330" y="22389"/>
                    <a:pt x="12218" y="21762"/>
                    <a:pt x="11954" y="21236"/>
                  </a:cubicBezTo>
                  <a:cubicBezTo>
                    <a:pt x="11954" y="21136"/>
                    <a:pt x="11904" y="21086"/>
                    <a:pt x="11854" y="21086"/>
                  </a:cubicBezTo>
                  <a:lnTo>
                    <a:pt x="11854" y="21036"/>
                  </a:lnTo>
                  <a:cubicBezTo>
                    <a:pt x="11804" y="20923"/>
                    <a:pt x="11754" y="20873"/>
                    <a:pt x="11754" y="20823"/>
                  </a:cubicBezTo>
                  <a:cubicBezTo>
                    <a:pt x="11177" y="19720"/>
                    <a:pt x="10338" y="18943"/>
                    <a:pt x="9248" y="18417"/>
                  </a:cubicBezTo>
                  <a:cubicBezTo>
                    <a:pt x="9085" y="18317"/>
                    <a:pt x="8884" y="18216"/>
                    <a:pt x="8671" y="18154"/>
                  </a:cubicBezTo>
                  <a:cubicBezTo>
                    <a:pt x="8571" y="18154"/>
                    <a:pt x="8508" y="18104"/>
                    <a:pt x="8508" y="18053"/>
                  </a:cubicBezTo>
                  <a:cubicBezTo>
                    <a:pt x="8408" y="17590"/>
                    <a:pt x="8308" y="17164"/>
                    <a:pt x="8195" y="16750"/>
                  </a:cubicBezTo>
                  <a:cubicBezTo>
                    <a:pt x="8045" y="16124"/>
                    <a:pt x="7882" y="15547"/>
                    <a:pt x="7732" y="14971"/>
                  </a:cubicBezTo>
                  <a:lnTo>
                    <a:pt x="7732" y="14821"/>
                  </a:lnTo>
                  <a:cubicBezTo>
                    <a:pt x="7746" y="14806"/>
                    <a:pt x="7761" y="14800"/>
                    <a:pt x="7776" y="14800"/>
                  </a:cubicBezTo>
                  <a:cubicBezTo>
                    <a:pt x="7811" y="14800"/>
                    <a:pt x="7846" y="14835"/>
                    <a:pt x="7882" y="14871"/>
                  </a:cubicBezTo>
                  <a:cubicBezTo>
                    <a:pt x="8571" y="15334"/>
                    <a:pt x="9198" y="15861"/>
                    <a:pt x="9874" y="16337"/>
                  </a:cubicBezTo>
                  <a:cubicBezTo>
                    <a:pt x="10601" y="16850"/>
                    <a:pt x="11328" y="17327"/>
                    <a:pt x="12067" y="17903"/>
                  </a:cubicBezTo>
                  <a:cubicBezTo>
                    <a:pt x="12744" y="18367"/>
                    <a:pt x="13370" y="18843"/>
                    <a:pt x="13997" y="19306"/>
                  </a:cubicBezTo>
                  <a:cubicBezTo>
                    <a:pt x="14210" y="19469"/>
                    <a:pt x="14410" y="19620"/>
                    <a:pt x="14573" y="19783"/>
                  </a:cubicBezTo>
                  <a:cubicBezTo>
                    <a:pt x="14937" y="20033"/>
                    <a:pt x="15250" y="20246"/>
                    <a:pt x="15563" y="20509"/>
                  </a:cubicBezTo>
                  <a:cubicBezTo>
                    <a:pt x="15826" y="20660"/>
                    <a:pt x="15977" y="20823"/>
                    <a:pt x="16240" y="20923"/>
                  </a:cubicBezTo>
                  <a:cubicBezTo>
                    <a:pt x="16340" y="21036"/>
                    <a:pt x="16453" y="21086"/>
                    <a:pt x="16503" y="21136"/>
                  </a:cubicBezTo>
                  <a:cubicBezTo>
                    <a:pt x="16653" y="21286"/>
                    <a:pt x="16916" y="21349"/>
                    <a:pt x="16967" y="21600"/>
                  </a:cubicBezTo>
                  <a:cubicBezTo>
                    <a:pt x="17130" y="21863"/>
                    <a:pt x="17280" y="22176"/>
                    <a:pt x="17343" y="22439"/>
                  </a:cubicBezTo>
                  <a:cubicBezTo>
                    <a:pt x="17393" y="22702"/>
                    <a:pt x="17493" y="22915"/>
                    <a:pt x="17656" y="23116"/>
                  </a:cubicBezTo>
                  <a:cubicBezTo>
                    <a:pt x="17656" y="23166"/>
                    <a:pt x="17656" y="23166"/>
                    <a:pt x="17706" y="23229"/>
                  </a:cubicBezTo>
                  <a:lnTo>
                    <a:pt x="17706" y="23329"/>
                  </a:lnTo>
                  <a:cubicBezTo>
                    <a:pt x="17906" y="23905"/>
                    <a:pt x="18119" y="24419"/>
                    <a:pt x="18383" y="24945"/>
                  </a:cubicBezTo>
                  <a:lnTo>
                    <a:pt x="19322" y="27301"/>
                  </a:lnTo>
                  <a:cubicBezTo>
                    <a:pt x="19322" y="27401"/>
                    <a:pt x="19322" y="27502"/>
                    <a:pt x="19222" y="27614"/>
                  </a:cubicBezTo>
                  <a:cubicBezTo>
                    <a:pt x="18909" y="27765"/>
                    <a:pt x="18696" y="28028"/>
                    <a:pt x="18533" y="28341"/>
                  </a:cubicBezTo>
                  <a:cubicBezTo>
                    <a:pt x="18019" y="29118"/>
                    <a:pt x="17706" y="29958"/>
                    <a:pt x="17443" y="30847"/>
                  </a:cubicBezTo>
                  <a:cubicBezTo>
                    <a:pt x="17130" y="31787"/>
                    <a:pt x="16967" y="32727"/>
                    <a:pt x="17029" y="33717"/>
                  </a:cubicBezTo>
                  <a:cubicBezTo>
                    <a:pt x="17029" y="34243"/>
                    <a:pt x="17029" y="34819"/>
                    <a:pt x="17130" y="35333"/>
                  </a:cubicBezTo>
                  <a:cubicBezTo>
                    <a:pt x="17079" y="35546"/>
                    <a:pt x="17130" y="35759"/>
                    <a:pt x="17180" y="35960"/>
                  </a:cubicBezTo>
                  <a:cubicBezTo>
                    <a:pt x="17180" y="36223"/>
                    <a:pt x="17280" y="36536"/>
                    <a:pt x="17343" y="36799"/>
                  </a:cubicBezTo>
                  <a:cubicBezTo>
                    <a:pt x="17343" y="37012"/>
                    <a:pt x="17443" y="37213"/>
                    <a:pt x="17493" y="37426"/>
                  </a:cubicBezTo>
                  <a:cubicBezTo>
                    <a:pt x="17906" y="39142"/>
                    <a:pt x="18846" y="40609"/>
                    <a:pt x="20049" y="41962"/>
                  </a:cubicBezTo>
                  <a:cubicBezTo>
                    <a:pt x="20475" y="42438"/>
                    <a:pt x="20939" y="42751"/>
                    <a:pt x="21415" y="43165"/>
                  </a:cubicBezTo>
                  <a:cubicBezTo>
                    <a:pt x="21615" y="43378"/>
                    <a:pt x="21829" y="43591"/>
                    <a:pt x="22092" y="43691"/>
                  </a:cubicBezTo>
                  <a:cubicBezTo>
                    <a:pt x="22242" y="43904"/>
                    <a:pt x="22505" y="44105"/>
                    <a:pt x="22768" y="44217"/>
                  </a:cubicBezTo>
                  <a:cubicBezTo>
                    <a:pt x="22818" y="44268"/>
                    <a:pt x="22869" y="44368"/>
                    <a:pt x="22981" y="44418"/>
                  </a:cubicBezTo>
                  <a:cubicBezTo>
                    <a:pt x="23608" y="44844"/>
                    <a:pt x="24172" y="45257"/>
                    <a:pt x="24861" y="45621"/>
                  </a:cubicBezTo>
                  <a:cubicBezTo>
                    <a:pt x="25174" y="45721"/>
                    <a:pt x="25425" y="45934"/>
                    <a:pt x="25738" y="46034"/>
                  </a:cubicBezTo>
                  <a:cubicBezTo>
                    <a:pt x="26427" y="46410"/>
                    <a:pt x="27104" y="46611"/>
                    <a:pt x="27881" y="46661"/>
                  </a:cubicBezTo>
                  <a:cubicBezTo>
                    <a:pt x="28194" y="46661"/>
                    <a:pt x="28507" y="46661"/>
                    <a:pt x="28670" y="46297"/>
                  </a:cubicBezTo>
                  <a:cubicBezTo>
                    <a:pt x="28670" y="46297"/>
                    <a:pt x="28720" y="46297"/>
                    <a:pt x="28720" y="46247"/>
                  </a:cubicBezTo>
                  <a:cubicBezTo>
                    <a:pt x="28770" y="46247"/>
                    <a:pt x="28770" y="46197"/>
                    <a:pt x="28770" y="46197"/>
                  </a:cubicBezTo>
                  <a:cubicBezTo>
                    <a:pt x="28871" y="45934"/>
                    <a:pt x="28871" y="45721"/>
                    <a:pt x="28821" y="45470"/>
                  </a:cubicBezTo>
                  <a:cubicBezTo>
                    <a:pt x="28720" y="44781"/>
                    <a:pt x="28557" y="44155"/>
                    <a:pt x="28507" y="43478"/>
                  </a:cubicBezTo>
                  <a:cubicBezTo>
                    <a:pt x="28457" y="43115"/>
                    <a:pt x="28407" y="42701"/>
                    <a:pt x="28307" y="42275"/>
                  </a:cubicBezTo>
                  <a:cubicBezTo>
                    <a:pt x="28194" y="41598"/>
                    <a:pt x="27994" y="40972"/>
                    <a:pt x="27781" y="40295"/>
                  </a:cubicBezTo>
                  <a:cubicBezTo>
                    <a:pt x="27781" y="40245"/>
                    <a:pt x="27781" y="40195"/>
                    <a:pt x="27730" y="40145"/>
                  </a:cubicBezTo>
                  <a:cubicBezTo>
                    <a:pt x="27618" y="39719"/>
                    <a:pt x="27467" y="39356"/>
                    <a:pt x="27417" y="38942"/>
                  </a:cubicBezTo>
                  <a:cubicBezTo>
                    <a:pt x="27417" y="38779"/>
                    <a:pt x="27417" y="38629"/>
                    <a:pt x="27367" y="38466"/>
                  </a:cubicBezTo>
                  <a:cubicBezTo>
                    <a:pt x="27304" y="38002"/>
                    <a:pt x="27417" y="37526"/>
                    <a:pt x="27417" y="37062"/>
                  </a:cubicBezTo>
                  <a:cubicBezTo>
                    <a:pt x="27467" y="36699"/>
                    <a:pt x="27467" y="36323"/>
                    <a:pt x="27417" y="35960"/>
                  </a:cubicBezTo>
                  <a:cubicBezTo>
                    <a:pt x="27367" y="35133"/>
                    <a:pt x="27104" y="34343"/>
                    <a:pt x="26578" y="33667"/>
                  </a:cubicBezTo>
                  <a:cubicBezTo>
                    <a:pt x="26477" y="33504"/>
                    <a:pt x="26365" y="33353"/>
                    <a:pt x="26264" y="33190"/>
                  </a:cubicBezTo>
                  <a:cubicBezTo>
                    <a:pt x="25951" y="32827"/>
                    <a:pt x="25738" y="32464"/>
                    <a:pt x="25738" y="31937"/>
                  </a:cubicBezTo>
                  <a:cubicBezTo>
                    <a:pt x="25738" y="31211"/>
                    <a:pt x="25638" y="30534"/>
                    <a:pt x="25224" y="29857"/>
                  </a:cubicBezTo>
                  <a:cubicBezTo>
                    <a:pt x="25112" y="29594"/>
                    <a:pt x="24911" y="29431"/>
                    <a:pt x="24748" y="29181"/>
                  </a:cubicBezTo>
                  <a:cubicBezTo>
                    <a:pt x="24748" y="29068"/>
                    <a:pt x="24648" y="29018"/>
                    <a:pt x="24598" y="28968"/>
                  </a:cubicBezTo>
                  <a:cubicBezTo>
                    <a:pt x="24122" y="28491"/>
                    <a:pt x="23658" y="28028"/>
                    <a:pt x="23082" y="27664"/>
                  </a:cubicBezTo>
                  <a:cubicBezTo>
                    <a:pt x="22718" y="27401"/>
                    <a:pt x="22355" y="27138"/>
                    <a:pt x="21929" y="27038"/>
                  </a:cubicBezTo>
                  <a:cubicBezTo>
                    <a:pt x="21879" y="26988"/>
                    <a:pt x="21879" y="26925"/>
                    <a:pt x="21778" y="26925"/>
                  </a:cubicBezTo>
                  <a:cubicBezTo>
                    <a:pt x="21565" y="26825"/>
                    <a:pt x="21352" y="26725"/>
                    <a:pt x="21152" y="26674"/>
                  </a:cubicBezTo>
                  <a:cubicBezTo>
                    <a:pt x="21000" y="26606"/>
                    <a:pt x="20883" y="26567"/>
                    <a:pt x="20771" y="26567"/>
                  </a:cubicBezTo>
                  <a:cubicBezTo>
                    <a:pt x="20617" y="26567"/>
                    <a:pt x="20473" y="26643"/>
                    <a:pt x="20262" y="26825"/>
                  </a:cubicBezTo>
                  <a:cubicBezTo>
                    <a:pt x="20162" y="26461"/>
                    <a:pt x="19999" y="26098"/>
                    <a:pt x="19849" y="25785"/>
                  </a:cubicBezTo>
                  <a:cubicBezTo>
                    <a:pt x="19473" y="24795"/>
                    <a:pt x="19059" y="23792"/>
                    <a:pt x="18646" y="22752"/>
                  </a:cubicBezTo>
                  <a:lnTo>
                    <a:pt x="18646" y="22752"/>
                  </a:lnTo>
                  <a:cubicBezTo>
                    <a:pt x="19009" y="23016"/>
                    <a:pt x="19372" y="23279"/>
                    <a:pt x="19686" y="23542"/>
                  </a:cubicBezTo>
                  <a:cubicBezTo>
                    <a:pt x="20262" y="24005"/>
                    <a:pt x="20839" y="24482"/>
                    <a:pt x="21415" y="24895"/>
                  </a:cubicBezTo>
                  <a:cubicBezTo>
                    <a:pt x="21929" y="25309"/>
                    <a:pt x="22355" y="25672"/>
                    <a:pt x="22818" y="26048"/>
                  </a:cubicBezTo>
                  <a:cubicBezTo>
                    <a:pt x="22869" y="26098"/>
                    <a:pt x="22981" y="26148"/>
                    <a:pt x="23031" y="26198"/>
                  </a:cubicBezTo>
                  <a:cubicBezTo>
                    <a:pt x="23545" y="26674"/>
                    <a:pt x="24122" y="27138"/>
                    <a:pt x="24698" y="27614"/>
                  </a:cubicBezTo>
                  <a:cubicBezTo>
                    <a:pt x="24798" y="27715"/>
                    <a:pt x="24961" y="27865"/>
                    <a:pt x="25112" y="27978"/>
                  </a:cubicBezTo>
                  <a:cubicBezTo>
                    <a:pt x="25274" y="28028"/>
                    <a:pt x="25325" y="28241"/>
                    <a:pt x="25538" y="28291"/>
                  </a:cubicBezTo>
                  <a:cubicBezTo>
                    <a:pt x="25638" y="28341"/>
                    <a:pt x="25688" y="28441"/>
                    <a:pt x="25801" y="28554"/>
                  </a:cubicBezTo>
                  <a:cubicBezTo>
                    <a:pt x="25801" y="28554"/>
                    <a:pt x="25851" y="28554"/>
                    <a:pt x="25851" y="28604"/>
                  </a:cubicBezTo>
                  <a:cubicBezTo>
                    <a:pt x="25901" y="28604"/>
                    <a:pt x="25951" y="28654"/>
                    <a:pt x="26001" y="28704"/>
                  </a:cubicBezTo>
                  <a:cubicBezTo>
                    <a:pt x="26427" y="29068"/>
                    <a:pt x="26841" y="29431"/>
                    <a:pt x="27254" y="29745"/>
                  </a:cubicBezTo>
                  <a:cubicBezTo>
                    <a:pt x="27367" y="29807"/>
                    <a:pt x="27417" y="29907"/>
                    <a:pt x="27467" y="29958"/>
                  </a:cubicBezTo>
                  <a:cubicBezTo>
                    <a:pt x="27517" y="30008"/>
                    <a:pt x="27568" y="30058"/>
                    <a:pt x="27618" y="30058"/>
                  </a:cubicBezTo>
                  <a:cubicBezTo>
                    <a:pt x="27831" y="30321"/>
                    <a:pt x="28194" y="30534"/>
                    <a:pt x="28407" y="30797"/>
                  </a:cubicBezTo>
                  <a:cubicBezTo>
                    <a:pt x="28620" y="30998"/>
                    <a:pt x="29034" y="31110"/>
                    <a:pt x="29034" y="31624"/>
                  </a:cubicBezTo>
                  <a:cubicBezTo>
                    <a:pt x="29084" y="32627"/>
                    <a:pt x="29397" y="33566"/>
                    <a:pt x="29710" y="34506"/>
                  </a:cubicBezTo>
                  <a:cubicBezTo>
                    <a:pt x="29760" y="34657"/>
                    <a:pt x="29760" y="34757"/>
                    <a:pt x="29873" y="34870"/>
                  </a:cubicBezTo>
                  <a:cubicBezTo>
                    <a:pt x="29923" y="34920"/>
                    <a:pt x="29873" y="34920"/>
                    <a:pt x="29923" y="34970"/>
                  </a:cubicBezTo>
                  <a:cubicBezTo>
                    <a:pt x="29973" y="35183"/>
                    <a:pt x="30074" y="35446"/>
                    <a:pt x="30237" y="35596"/>
                  </a:cubicBezTo>
                  <a:cubicBezTo>
                    <a:pt x="30500" y="36072"/>
                    <a:pt x="30750" y="36536"/>
                    <a:pt x="31064" y="36950"/>
                  </a:cubicBezTo>
                  <a:cubicBezTo>
                    <a:pt x="31327" y="37426"/>
                    <a:pt x="31590" y="37889"/>
                    <a:pt x="32003" y="38315"/>
                  </a:cubicBezTo>
                  <a:cubicBezTo>
                    <a:pt x="32166" y="38629"/>
                    <a:pt x="32379" y="38942"/>
                    <a:pt x="32630" y="39142"/>
                  </a:cubicBezTo>
                  <a:cubicBezTo>
                    <a:pt x="32630" y="39305"/>
                    <a:pt x="32743" y="39356"/>
                    <a:pt x="32843" y="39456"/>
                  </a:cubicBezTo>
                  <a:cubicBezTo>
                    <a:pt x="32943" y="39569"/>
                    <a:pt x="33056" y="39719"/>
                    <a:pt x="33156" y="39832"/>
                  </a:cubicBezTo>
                  <a:cubicBezTo>
                    <a:pt x="33682" y="40508"/>
                    <a:pt x="34309" y="41085"/>
                    <a:pt x="34986" y="41598"/>
                  </a:cubicBezTo>
                  <a:cubicBezTo>
                    <a:pt x="35612" y="42075"/>
                    <a:pt x="36289" y="42488"/>
                    <a:pt x="36966" y="42902"/>
                  </a:cubicBezTo>
                  <a:cubicBezTo>
                    <a:pt x="38269" y="43691"/>
                    <a:pt x="39635" y="44368"/>
                    <a:pt x="41038" y="44944"/>
                  </a:cubicBezTo>
                  <a:cubicBezTo>
                    <a:pt x="41777" y="45207"/>
                    <a:pt x="42454" y="45470"/>
                    <a:pt x="43181" y="45671"/>
                  </a:cubicBezTo>
                  <a:cubicBezTo>
                    <a:pt x="43231" y="45671"/>
                    <a:pt x="43281" y="45721"/>
                    <a:pt x="43344" y="45721"/>
                  </a:cubicBezTo>
                  <a:cubicBezTo>
                    <a:pt x="44283" y="45984"/>
                    <a:pt x="45161" y="46097"/>
                    <a:pt x="46100" y="46147"/>
                  </a:cubicBezTo>
                  <a:cubicBezTo>
                    <a:pt x="46288" y="46147"/>
                    <a:pt x="46473" y="46160"/>
                    <a:pt x="46650" y="46160"/>
                  </a:cubicBezTo>
                  <a:cubicBezTo>
                    <a:pt x="46827" y="46160"/>
                    <a:pt x="46996" y="46147"/>
                    <a:pt x="47153" y="46097"/>
                  </a:cubicBezTo>
                  <a:cubicBezTo>
                    <a:pt x="47566" y="46097"/>
                    <a:pt x="47930" y="46097"/>
                    <a:pt x="48293" y="45884"/>
                  </a:cubicBezTo>
                  <a:cubicBezTo>
                    <a:pt x="48388" y="45884"/>
                    <a:pt x="48403" y="45769"/>
                    <a:pt x="48494" y="45769"/>
                  </a:cubicBezTo>
                  <a:cubicBezTo>
                    <a:pt x="48512" y="45769"/>
                    <a:pt x="48532" y="45774"/>
                    <a:pt x="48556" y="45784"/>
                  </a:cubicBezTo>
                  <a:cubicBezTo>
                    <a:pt x="48556" y="45721"/>
                    <a:pt x="48606" y="45721"/>
                    <a:pt x="48669" y="45671"/>
                  </a:cubicBezTo>
                  <a:cubicBezTo>
                    <a:pt x="48669" y="45521"/>
                    <a:pt x="48769" y="45470"/>
                    <a:pt x="48769" y="45308"/>
                  </a:cubicBezTo>
                  <a:cubicBezTo>
                    <a:pt x="48819" y="45257"/>
                    <a:pt x="48819" y="45257"/>
                    <a:pt x="48819" y="45207"/>
                  </a:cubicBezTo>
                  <a:cubicBezTo>
                    <a:pt x="48819" y="45044"/>
                    <a:pt x="48819" y="44894"/>
                    <a:pt x="48769" y="44731"/>
                  </a:cubicBezTo>
                  <a:cubicBezTo>
                    <a:pt x="48456" y="43954"/>
                    <a:pt x="48093" y="43215"/>
                    <a:pt x="47729" y="42538"/>
                  </a:cubicBezTo>
                  <a:cubicBezTo>
                    <a:pt x="47516" y="42175"/>
                    <a:pt x="47303" y="41812"/>
                    <a:pt x="47353" y="41335"/>
                  </a:cubicBezTo>
                  <a:cubicBezTo>
                    <a:pt x="47416" y="41085"/>
                    <a:pt x="47416" y="40771"/>
                    <a:pt x="47303" y="40508"/>
                  </a:cubicBezTo>
                  <a:lnTo>
                    <a:pt x="47303" y="40245"/>
                  </a:lnTo>
                  <a:cubicBezTo>
                    <a:pt x="47153" y="39518"/>
                    <a:pt x="46790" y="38892"/>
                    <a:pt x="46213" y="38366"/>
                  </a:cubicBezTo>
                  <a:cubicBezTo>
                    <a:pt x="45850" y="38002"/>
                    <a:pt x="45637" y="37576"/>
                    <a:pt x="45424" y="37113"/>
                  </a:cubicBezTo>
                  <a:cubicBezTo>
                    <a:pt x="45323" y="36636"/>
                    <a:pt x="45110" y="36273"/>
                    <a:pt x="44747" y="35960"/>
                  </a:cubicBezTo>
                  <a:cubicBezTo>
                    <a:pt x="44334" y="35596"/>
                    <a:pt x="43857" y="35233"/>
                    <a:pt x="43394" y="34970"/>
                  </a:cubicBezTo>
                  <a:cubicBezTo>
                    <a:pt x="43231" y="34870"/>
                    <a:pt x="43080" y="34757"/>
                    <a:pt x="42867" y="34657"/>
                  </a:cubicBezTo>
                  <a:cubicBezTo>
                    <a:pt x="42654" y="34556"/>
                    <a:pt x="42554" y="34343"/>
                    <a:pt x="42404" y="34130"/>
                  </a:cubicBezTo>
                  <a:cubicBezTo>
                    <a:pt x="42291" y="33667"/>
                    <a:pt x="41978" y="33303"/>
                    <a:pt x="41564" y="33040"/>
                  </a:cubicBezTo>
                  <a:cubicBezTo>
                    <a:pt x="41201" y="32827"/>
                    <a:pt x="40888" y="32627"/>
                    <a:pt x="40524" y="32464"/>
                  </a:cubicBezTo>
                  <a:cubicBezTo>
                    <a:pt x="40098" y="32251"/>
                    <a:pt x="39785" y="32000"/>
                    <a:pt x="39472" y="31687"/>
                  </a:cubicBezTo>
                  <a:cubicBezTo>
                    <a:pt x="39371" y="31574"/>
                    <a:pt x="39208" y="31373"/>
                    <a:pt x="39008" y="31311"/>
                  </a:cubicBezTo>
                  <a:cubicBezTo>
                    <a:pt x="38695" y="31060"/>
                    <a:pt x="38331" y="30847"/>
                    <a:pt x="37905" y="30747"/>
                  </a:cubicBezTo>
                  <a:cubicBezTo>
                    <a:pt x="37492" y="30534"/>
                    <a:pt x="37016" y="30371"/>
                    <a:pt x="36602" y="30271"/>
                  </a:cubicBezTo>
                  <a:cubicBezTo>
                    <a:pt x="36389" y="30171"/>
                    <a:pt x="36138" y="30120"/>
                    <a:pt x="35925" y="30058"/>
                  </a:cubicBezTo>
                  <a:cubicBezTo>
                    <a:pt x="35612" y="29958"/>
                    <a:pt x="35299" y="29907"/>
                    <a:pt x="34986" y="29807"/>
                  </a:cubicBezTo>
                  <a:cubicBezTo>
                    <a:pt x="34277" y="29628"/>
                    <a:pt x="33539" y="29518"/>
                    <a:pt x="32812" y="29518"/>
                  </a:cubicBezTo>
                  <a:cubicBezTo>
                    <a:pt x="32472" y="29518"/>
                    <a:pt x="32134" y="29542"/>
                    <a:pt x="31803" y="29594"/>
                  </a:cubicBezTo>
                  <a:cubicBezTo>
                    <a:pt x="31640" y="29594"/>
                    <a:pt x="31490" y="29594"/>
                    <a:pt x="31327" y="29644"/>
                  </a:cubicBezTo>
                  <a:cubicBezTo>
                    <a:pt x="30750" y="29694"/>
                    <a:pt x="30237" y="29857"/>
                    <a:pt x="29710" y="29958"/>
                  </a:cubicBezTo>
                  <a:cubicBezTo>
                    <a:pt x="29632" y="29976"/>
                    <a:pt x="29569" y="29988"/>
                    <a:pt x="29514" y="29988"/>
                  </a:cubicBezTo>
                  <a:cubicBezTo>
                    <a:pt x="29417" y="29988"/>
                    <a:pt x="29342" y="29953"/>
                    <a:pt x="29247" y="29857"/>
                  </a:cubicBezTo>
                  <a:cubicBezTo>
                    <a:pt x="29134" y="29745"/>
                    <a:pt x="28983" y="29594"/>
                    <a:pt x="28821" y="29544"/>
                  </a:cubicBezTo>
                  <a:cubicBezTo>
                    <a:pt x="28507" y="29118"/>
                    <a:pt x="28094" y="28867"/>
                    <a:pt x="27730" y="28554"/>
                  </a:cubicBezTo>
                  <a:cubicBezTo>
                    <a:pt x="27568" y="28441"/>
                    <a:pt x="27517" y="28291"/>
                    <a:pt x="27304" y="28241"/>
                  </a:cubicBezTo>
                  <a:cubicBezTo>
                    <a:pt x="26941" y="27815"/>
                    <a:pt x="26477" y="27502"/>
                    <a:pt x="26051" y="27138"/>
                  </a:cubicBezTo>
                  <a:cubicBezTo>
                    <a:pt x="25274" y="26461"/>
                    <a:pt x="24435" y="25835"/>
                    <a:pt x="23658" y="25208"/>
                  </a:cubicBezTo>
                  <a:cubicBezTo>
                    <a:pt x="22919" y="24582"/>
                    <a:pt x="22142" y="23955"/>
                    <a:pt x="21415" y="23279"/>
                  </a:cubicBezTo>
                  <a:cubicBezTo>
                    <a:pt x="20788" y="22752"/>
                    <a:pt x="20162" y="22226"/>
                    <a:pt x="19586" y="21712"/>
                  </a:cubicBezTo>
                  <a:cubicBezTo>
                    <a:pt x="19109" y="21286"/>
                    <a:pt x="18696" y="20923"/>
                    <a:pt x="18170" y="20509"/>
                  </a:cubicBezTo>
                  <a:lnTo>
                    <a:pt x="18383" y="20509"/>
                  </a:lnTo>
                  <a:cubicBezTo>
                    <a:pt x="18909" y="20509"/>
                    <a:pt x="19423" y="20560"/>
                    <a:pt x="19949" y="20610"/>
                  </a:cubicBezTo>
                  <a:cubicBezTo>
                    <a:pt x="20099" y="20610"/>
                    <a:pt x="20212" y="20660"/>
                    <a:pt x="20312" y="20660"/>
                  </a:cubicBezTo>
                  <a:lnTo>
                    <a:pt x="24071" y="21136"/>
                  </a:lnTo>
                  <a:cubicBezTo>
                    <a:pt x="24172" y="21136"/>
                    <a:pt x="24285" y="21186"/>
                    <a:pt x="24335" y="21286"/>
                  </a:cubicBezTo>
                  <a:cubicBezTo>
                    <a:pt x="24548" y="21662"/>
                    <a:pt x="24698" y="21976"/>
                    <a:pt x="24961" y="22289"/>
                  </a:cubicBezTo>
                  <a:cubicBezTo>
                    <a:pt x="25011" y="22489"/>
                    <a:pt x="25174" y="22652"/>
                    <a:pt x="25274" y="22752"/>
                  </a:cubicBezTo>
                  <a:cubicBezTo>
                    <a:pt x="25688" y="23229"/>
                    <a:pt x="26051" y="23692"/>
                    <a:pt x="26527" y="24056"/>
                  </a:cubicBezTo>
                  <a:cubicBezTo>
                    <a:pt x="27054" y="24482"/>
                    <a:pt x="27618" y="24895"/>
                    <a:pt x="28194" y="25208"/>
                  </a:cubicBezTo>
                  <a:cubicBezTo>
                    <a:pt x="29134" y="25735"/>
                    <a:pt x="30124" y="26098"/>
                    <a:pt x="31126" y="26361"/>
                  </a:cubicBezTo>
                  <a:cubicBezTo>
                    <a:pt x="32267" y="26674"/>
                    <a:pt x="33469" y="26875"/>
                    <a:pt x="34672" y="26988"/>
                  </a:cubicBezTo>
                  <a:cubicBezTo>
                    <a:pt x="34936" y="27038"/>
                    <a:pt x="35249" y="27038"/>
                    <a:pt x="35562" y="27038"/>
                  </a:cubicBezTo>
                  <a:cubicBezTo>
                    <a:pt x="35884" y="27059"/>
                    <a:pt x="36216" y="27071"/>
                    <a:pt x="36551" y="27071"/>
                  </a:cubicBezTo>
                  <a:cubicBezTo>
                    <a:pt x="37024" y="27071"/>
                    <a:pt x="37500" y="27046"/>
                    <a:pt x="37955" y="26988"/>
                  </a:cubicBezTo>
                  <a:cubicBezTo>
                    <a:pt x="38532" y="26988"/>
                    <a:pt x="39158" y="26925"/>
                    <a:pt x="39735" y="26825"/>
                  </a:cubicBezTo>
                  <a:cubicBezTo>
                    <a:pt x="39948" y="26775"/>
                    <a:pt x="40098" y="26775"/>
                    <a:pt x="40311" y="26775"/>
                  </a:cubicBezTo>
                  <a:cubicBezTo>
                    <a:pt x="40361" y="26725"/>
                    <a:pt x="40462" y="26725"/>
                    <a:pt x="40524" y="26725"/>
                  </a:cubicBezTo>
                  <a:cubicBezTo>
                    <a:pt x="41251" y="26612"/>
                    <a:pt x="41978" y="26461"/>
                    <a:pt x="42654" y="26248"/>
                  </a:cubicBezTo>
                  <a:cubicBezTo>
                    <a:pt x="44020" y="25935"/>
                    <a:pt x="45323" y="25472"/>
                    <a:pt x="46627" y="24945"/>
                  </a:cubicBezTo>
                  <a:cubicBezTo>
                    <a:pt x="47103" y="24732"/>
                    <a:pt x="47566" y="24532"/>
                    <a:pt x="47980" y="24168"/>
                  </a:cubicBezTo>
                  <a:cubicBezTo>
                    <a:pt x="48406" y="23792"/>
                    <a:pt x="48456" y="23279"/>
                    <a:pt x="48043" y="22965"/>
                  </a:cubicBezTo>
                  <a:cubicBezTo>
                    <a:pt x="47779" y="22752"/>
                    <a:pt x="47516" y="22602"/>
                    <a:pt x="47203" y="22439"/>
                  </a:cubicBezTo>
                  <a:cubicBezTo>
                    <a:pt x="46990" y="22339"/>
                    <a:pt x="46790" y="22176"/>
                    <a:pt x="46526" y="22076"/>
                  </a:cubicBezTo>
                  <a:cubicBezTo>
                    <a:pt x="45850" y="21662"/>
                    <a:pt x="45161" y="21286"/>
                    <a:pt x="44434" y="20973"/>
                  </a:cubicBezTo>
                  <a:cubicBezTo>
                    <a:pt x="44221" y="20873"/>
                    <a:pt x="44070" y="20773"/>
                    <a:pt x="43857" y="20660"/>
                  </a:cubicBezTo>
                  <a:cubicBezTo>
                    <a:pt x="43131" y="20296"/>
                    <a:pt x="42341" y="19883"/>
                    <a:pt x="41715" y="19357"/>
                  </a:cubicBezTo>
                  <a:cubicBezTo>
                    <a:pt x="41301" y="18993"/>
                    <a:pt x="40837" y="18680"/>
                    <a:pt x="40361" y="18417"/>
                  </a:cubicBezTo>
                  <a:cubicBezTo>
                    <a:pt x="39635" y="18053"/>
                    <a:pt x="38895" y="17953"/>
                    <a:pt x="38118" y="17903"/>
                  </a:cubicBezTo>
                  <a:cubicBezTo>
                    <a:pt x="37542" y="17840"/>
                    <a:pt x="37016" y="17740"/>
                    <a:pt x="36502" y="17377"/>
                  </a:cubicBezTo>
                  <a:cubicBezTo>
                    <a:pt x="36339" y="17277"/>
                    <a:pt x="36189" y="17164"/>
                    <a:pt x="36026" y="17114"/>
                  </a:cubicBezTo>
                  <a:lnTo>
                    <a:pt x="35925" y="17114"/>
                  </a:lnTo>
                  <a:cubicBezTo>
                    <a:pt x="35299" y="16750"/>
                    <a:pt x="34672" y="16537"/>
                    <a:pt x="33996" y="16487"/>
                  </a:cubicBezTo>
                  <a:cubicBezTo>
                    <a:pt x="33833" y="16437"/>
                    <a:pt x="33682" y="16437"/>
                    <a:pt x="33570" y="16437"/>
                  </a:cubicBezTo>
                  <a:cubicBezTo>
                    <a:pt x="33458" y="16429"/>
                    <a:pt x="33346" y="16424"/>
                    <a:pt x="33234" y="16424"/>
                  </a:cubicBezTo>
                  <a:cubicBezTo>
                    <a:pt x="32669" y="16424"/>
                    <a:pt x="32104" y="16531"/>
                    <a:pt x="31540" y="16750"/>
                  </a:cubicBezTo>
                  <a:cubicBezTo>
                    <a:pt x="31525" y="16736"/>
                    <a:pt x="31505" y="16729"/>
                    <a:pt x="31483" y="16729"/>
                  </a:cubicBezTo>
                  <a:cubicBezTo>
                    <a:pt x="31429" y="16729"/>
                    <a:pt x="31362" y="16765"/>
                    <a:pt x="31327" y="16800"/>
                  </a:cubicBezTo>
                  <a:cubicBezTo>
                    <a:pt x="31025" y="16884"/>
                    <a:pt x="30723" y="16976"/>
                    <a:pt x="30392" y="16976"/>
                  </a:cubicBezTo>
                  <a:cubicBezTo>
                    <a:pt x="30325" y="16976"/>
                    <a:pt x="30256" y="16972"/>
                    <a:pt x="30186" y="16963"/>
                  </a:cubicBezTo>
                  <a:cubicBezTo>
                    <a:pt x="30074" y="16963"/>
                    <a:pt x="29973" y="16901"/>
                    <a:pt x="29873" y="16901"/>
                  </a:cubicBezTo>
                  <a:cubicBezTo>
                    <a:pt x="29454" y="16870"/>
                    <a:pt x="29059" y="16821"/>
                    <a:pt x="28661" y="16821"/>
                  </a:cubicBezTo>
                  <a:cubicBezTo>
                    <a:pt x="28404" y="16821"/>
                    <a:pt x="28146" y="16842"/>
                    <a:pt x="27881" y="16901"/>
                  </a:cubicBezTo>
                  <a:cubicBezTo>
                    <a:pt x="27568" y="16901"/>
                    <a:pt x="27254" y="17013"/>
                    <a:pt x="26941" y="17063"/>
                  </a:cubicBezTo>
                  <a:cubicBezTo>
                    <a:pt x="26214" y="17277"/>
                    <a:pt x="25588" y="17640"/>
                    <a:pt x="25061" y="18104"/>
                  </a:cubicBezTo>
                  <a:cubicBezTo>
                    <a:pt x="24861" y="18317"/>
                    <a:pt x="24598" y="18530"/>
                    <a:pt x="24435" y="18843"/>
                  </a:cubicBezTo>
                  <a:cubicBezTo>
                    <a:pt x="24122" y="19093"/>
                    <a:pt x="23971" y="19469"/>
                    <a:pt x="23808" y="19833"/>
                  </a:cubicBezTo>
                  <a:cubicBezTo>
                    <a:pt x="23708" y="19983"/>
                    <a:pt x="23658" y="19983"/>
                    <a:pt x="23495" y="19983"/>
                  </a:cubicBezTo>
                  <a:cubicBezTo>
                    <a:pt x="22718" y="19883"/>
                    <a:pt x="21929" y="19783"/>
                    <a:pt x="21202" y="19670"/>
                  </a:cubicBezTo>
                  <a:cubicBezTo>
                    <a:pt x="19736" y="19469"/>
                    <a:pt x="18282" y="19469"/>
                    <a:pt x="16816" y="19306"/>
                  </a:cubicBezTo>
                  <a:cubicBezTo>
                    <a:pt x="16766" y="19256"/>
                    <a:pt x="16653" y="19256"/>
                    <a:pt x="16603" y="19206"/>
                  </a:cubicBezTo>
                  <a:cubicBezTo>
                    <a:pt x="16089" y="18780"/>
                    <a:pt x="15513" y="18417"/>
                    <a:pt x="15037" y="18003"/>
                  </a:cubicBezTo>
                  <a:cubicBezTo>
                    <a:pt x="14460" y="17527"/>
                    <a:pt x="13947" y="17013"/>
                    <a:pt x="13370" y="16537"/>
                  </a:cubicBezTo>
                  <a:cubicBezTo>
                    <a:pt x="13157" y="16274"/>
                    <a:pt x="12894" y="16074"/>
                    <a:pt x="12644" y="15861"/>
                  </a:cubicBezTo>
                  <a:cubicBezTo>
                    <a:pt x="12581" y="15810"/>
                    <a:pt x="12531" y="15810"/>
                    <a:pt x="12481" y="15760"/>
                  </a:cubicBezTo>
                  <a:cubicBezTo>
                    <a:pt x="12330" y="15710"/>
                    <a:pt x="12268" y="15597"/>
                    <a:pt x="12167" y="15497"/>
                  </a:cubicBezTo>
                  <a:cubicBezTo>
                    <a:pt x="11591" y="15134"/>
                    <a:pt x="11077" y="14658"/>
                    <a:pt x="10501" y="14294"/>
                  </a:cubicBezTo>
                  <a:cubicBezTo>
                    <a:pt x="10025" y="13931"/>
                    <a:pt x="9561" y="13567"/>
                    <a:pt x="9035" y="13204"/>
                  </a:cubicBezTo>
                  <a:cubicBezTo>
                    <a:pt x="8358" y="12728"/>
                    <a:pt x="7681" y="12264"/>
                    <a:pt x="7055" y="11788"/>
                  </a:cubicBezTo>
                  <a:cubicBezTo>
                    <a:pt x="6942" y="11738"/>
                    <a:pt x="6892" y="11688"/>
                    <a:pt x="6842" y="11638"/>
                  </a:cubicBezTo>
                  <a:cubicBezTo>
                    <a:pt x="6579" y="11475"/>
                    <a:pt x="6378" y="11262"/>
                    <a:pt x="6115" y="11111"/>
                  </a:cubicBezTo>
                  <a:cubicBezTo>
                    <a:pt x="5952" y="11061"/>
                    <a:pt x="5902" y="10848"/>
                    <a:pt x="5689" y="10848"/>
                  </a:cubicBezTo>
                  <a:cubicBezTo>
                    <a:pt x="5689" y="10798"/>
                    <a:pt x="5639" y="10748"/>
                    <a:pt x="5589" y="10698"/>
                  </a:cubicBezTo>
                  <a:cubicBezTo>
                    <a:pt x="5539" y="10535"/>
                    <a:pt x="5326" y="10535"/>
                    <a:pt x="5225" y="10385"/>
                  </a:cubicBezTo>
                  <a:cubicBezTo>
                    <a:pt x="5489" y="10322"/>
                    <a:pt x="5689" y="10272"/>
                    <a:pt x="5952" y="10222"/>
                  </a:cubicBezTo>
                  <a:cubicBezTo>
                    <a:pt x="6265" y="10172"/>
                    <a:pt x="6579" y="10172"/>
                    <a:pt x="6942" y="10071"/>
                  </a:cubicBezTo>
                  <a:cubicBezTo>
                    <a:pt x="7055" y="10071"/>
                    <a:pt x="7155" y="10009"/>
                    <a:pt x="7318" y="10009"/>
                  </a:cubicBezTo>
                  <a:cubicBezTo>
                    <a:pt x="7342" y="10009"/>
                    <a:pt x="7376" y="9998"/>
                    <a:pt x="7412" y="9998"/>
                  </a:cubicBezTo>
                  <a:cubicBezTo>
                    <a:pt x="7451" y="9998"/>
                    <a:pt x="7492" y="10012"/>
                    <a:pt x="7519" y="10071"/>
                  </a:cubicBezTo>
                  <a:cubicBezTo>
                    <a:pt x="7569" y="10172"/>
                    <a:pt x="7631" y="10322"/>
                    <a:pt x="7681" y="10385"/>
                  </a:cubicBezTo>
                  <a:cubicBezTo>
                    <a:pt x="8045" y="10798"/>
                    <a:pt x="8408" y="11212"/>
                    <a:pt x="8934" y="11525"/>
                  </a:cubicBezTo>
                  <a:cubicBezTo>
                    <a:pt x="9348" y="11788"/>
                    <a:pt x="9824" y="12001"/>
                    <a:pt x="10338" y="12151"/>
                  </a:cubicBezTo>
                  <a:cubicBezTo>
                    <a:pt x="11127" y="12415"/>
                    <a:pt x="11904" y="12465"/>
                    <a:pt x="12694" y="12515"/>
                  </a:cubicBezTo>
                  <a:cubicBezTo>
                    <a:pt x="12744" y="12578"/>
                    <a:pt x="12794" y="12578"/>
                    <a:pt x="12844" y="12578"/>
                  </a:cubicBezTo>
                  <a:cubicBezTo>
                    <a:pt x="13997" y="12678"/>
                    <a:pt x="15150" y="12778"/>
                    <a:pt x="16290" y="12778"/>
                  </a:cubicBezTo>
                  <a:cubicBezTo>
                    <a:pt x="16716" y="12828"/>
                    <a:pt x="17079" y="12828"/>
                    <a:pt x="17443" y="12828"/>
                  </a:cubicBezTo>
                  <a:cubicBezTo>
                    <a:pt x="17827" y="12828"/>
                    <a:pt x="18211" y="12856"/>
                    <a:pt x="18592" y="12856"/>
                  </a:cubicBezTo>
                  <a:cubicBezTo>
                    <a:pt x="18782" y="12856"/>
                    <a:pt x="18972" y="12849"/>
                    <a:pt x="19159" y="12828"/>
                  </a:cubicBezTo>
                  <a:cubicBezTo>
                    <a:pt x="19272" y="12828"/>
                    <a:pt x="19423" y="12828"/>
                    <a:pt x="19535" y="12778"/>
                  </a:cubicBezTo>
                  <a:cubicBezTo>
                    <a:pt x="19686" y="12778"/>
                    <a:pt x="19849" y="12778"/>
                    <a:pt x="19999" y="12728"/>
                  </a:cubicBezTo>
                  <a:cubicBezTo>
                    <a:pt x="20049" y="12753"/>
                    <a:pt x="20115" y="12765"/>
                    <a:pt x="20181" y="12765"/>
                  </a:cubicBezTo>
                  <a:cubicBezTo>
                    <a:pt x="20247" y="12765"/>
                    <a:pt x="20312" y="12753"/>
                    <a:pt x="20362" y="12728"/>
                  </a:cubicBezTo>
                  <a:cubicBezTo>
                    <a:pt x="20475" y="12728"/>
                    <a:pt x="20575" y="12728"/>
                    <a:pt x="20726" y="12678"/>
                  </a:cubicBezTo>
                  <a:cubicBezTo>
                    <a:pt x="21252" y="12628"/>
                    <a:pt x="21778" y="12578"/>
                    <a:pt x="22355" y="12515"/>
                  </a:cubicBezTo>
                  <a:cubicBezTo>
                    <a:pt x="22605" y="12465"/>
                    <a:pt x="22919" y="12465"/>
                    <a:pt x="23232" y="12364"/>
                  </a:cubicBezTo>
                  <a:cubicBezTo>
                    <a:pt x="23708" y="12314"/>
                    <a:pt x="24122" y="12202"/>
                    <a:pt x="24548" y="12101"/>
                  </a:cubicBezTo>
                  <a:cubicBezTo>
                    <a:pt x="25011" y="12051"/>
                    <a:pt x="25487" y="11951"/>
                    <a:pt x="25901" y="11838"/>
                  </a:cubicBezTo>
                  <a:cubicBezTo>
                    <a:pt x="26264" y="11738"/>
                    <a:pt x="26628" y="11688"/>
                    <a:pt x="26941" y="11525"/>
                  </a:cubicBezTo>
                  <a:cubicBezTo>
                    <a:pt x="27367" y="11425"/>
                    <a:pt x="27831" y="11262"/>
                    <a:pt x="28244" y="11111"/>
                  </a:cubicBezTo>
                  <a:cubicBezTo>
                    <a:pt x="28670" y="11011"/>
                    <a:pt x="29034" y="10798"/>
                    <a:pt x="29447" y="10635"/>
                  </a:cubicBezTo>
                  <a:cubicBezTo>
                    <a:pt x="29447" y="10635"/>
                    <a:pt x="29497" y="10635"/>
                    <a:pt x="29560" y="10585"/>
                  </a:cubicBezTo>
                  <a:cubicBezTo>
                    <a:pt x="30186" y="10272"/>
                    <a:pt x="30913" y="10071"/>
                    <a:pt x="31590" y="9808"/>
                  </a:cubicBezTo>
                  <a:cubicBezTo>
                    <a:pt x="32116" y="9645"/>
                    <a:pt x="32693" y="9495"/>
                    <a:pt x="33206" y="9332"/>
                  </a:cubicBezTo>
                  <a:cubicBezTo>
                    <a:pt x="33783" y="9182"/>
                    <a:pt x="34359" y="9069"/>
                    <a:pt x="34986" y="8919"/>
                  </a:cubicBezTo>
                  <a:cubicBezTo>
                    <a:pt x="35662" y="8756"/>
                    <a:pt x="36339" y="8655"/>
                    <a:pt x="37016" y="8342"/>
                  </a:cubicBezTo>
                  <a:cubicBezTo>
                    <a:pt x="37279" y="8242"/>
                    <a:pt x="37592" y="8079"/>
                    <a:pt x="37642" y="7766"/>
                  </a:cubicBezTo>
                  <a:cubicBezTo>
                    <a:pt x="37705" y="7716"/>
                    <a:pt x="37755" y="7716"/>
                    <a:pt x="37705" y="7666"/>
                  </a:cubicBezTo>
                  <a:cubicBezTo>
                    <a:pt x="37755" y="7503"/>
                    <a:pt x="37705" y="7352"/>
                    <a:pt x="37642" y="7252"/>
                  </a:cubicBezTo>
                  <a:cubicBezTo>
                    <a:pt x="37592" y="7139"/>
                    <a:pt x="37492" y="7039"/>
                    <a:pt x="37392" y="6939"/>
                  </a:cubicBezTo>
                  <a:cubicBezTo>
                    <a:pt x="36815" y="6513"/>
                    <a:pt x="36138" y="6199"/>
                    <a:pt x="35449" y="5886"/>
                  </a:cubicBezTo>
                  <a:cubicBezTo>
                    <a:pt x="35399" y="5886"/>
                    <a:pt x="35399" y="5836"/>
                    <a:pt x="35349" y="5836"/>
                  </a:cubicBezTo>
                  <a:cubicBezTo>
                    <a:pt x="34572" y="5473"/>
                    <a:pt x="33833" y="5109"/>
                    <a:pt x="33006" y="4796"/>
                  </a:cubicBezTo>
                  <a:cubicBezTo>
                    <a:pt x="32630" y="4633"/>
                    <a:pt x="32267" y="4483"/>
                    <a:pt x="31903" y="4370"/>
                  </a:cubicBezTo>
                  <a:cubicBezTo>
                    <a:pt x="31640" y="4220"/>
                    <a:pt x="31377" y="4169"/>
                    <a:pt x="31176" y="4057"/>
                  </a:cubicBezTo>
                  <a:cubicBezTo>
                    <a:pt x="30437" y="3743"/>
                    <a:pt x="29760" y="3493"/>
                    <a:pt x="29134" y="3180"/>
                  </a:cubicBezTo>
                  <a:cubicBezTo>
                    <a:pt x="29084" y="3117"/>
                    <a:pt x="29084" y="3117"/>
                    <a:pt x="29034" y="3067"/>
                  </a:cubicBezTo>
                  <a:cubicBezTo>
                    <a:pt x="28507" y="2753"/>
                    <a:pt x="27994" y="2390"/>
                    <a:pt x="27467" y="2027"/>
                  </a:cubicBezTo>
                  <a:cubicBezTo>
                    <a:pt x="27154" y="1713"/>
                    <a:pt x="26841" y="1450"/>
                    <a:pt x="26477" y="1237"/>
                  </a:cubicBezTo>
                  <a:cubicBezTo>
                    <a:pt x="25738" y="724"/>
                    <a:pt x="25011" y="511"/>
                    <a:pt x="24172" y="511"/>
                  </a:cubicBezTo>
                  <a:cubicBezTo>
                    <a:pt x="24067" y="494"/>
                    <a:pt x="23970" y="488"/>
                    <a:pt x="23875" y="488"/>
                  </a:cubicBezTo>
                  <a:cubicBezTo>
                    <a:pt x="23684" y="488"/>
                    <a:pt x="23503" y="511"/>
                    <a:pt x="23295" y="511"/>
                  </a:cubicBezTo>
                  <a:cubicBezTo>
                    <a:pt x="23044" y="511"/>
                    <a:pt x="22799" y="555"/>
                    <a:pt x="22556" y="555"/>
                  </a:cubicBezTo>
                  <a:cubicBezTo>
                    <a:pt x="22434" y="555"/>
                    <a:pt x="22313" y="544"/>
                    <a:pt x="22192" y="511"/>
                  </a:cubicBezTo>
                  <a:cubicBezTo>
                    <a:pt x="21829" y="410"/>
                    <a:pt x="21515" y="297"/>
                    <a:pt x="21202" y="197"/>
                  </a:cubicBezTo>
                  <a:cubicBezTo>
                    <a:pt x="20729" y="70"/>
                    <a:pt x="20243" y="1"/>
                    <a:pt x="19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5"/>
            <p:cNvSpPr/>
            <p:nvPr/>
          </p:nvSpPr>
          <p:spPr>
            <a:xfrm rot="6646966">
              <a:off x="669553" y="3859319"/>
              <a:ext cx="1080767" cy="971549"/>
            </a:xfrm>
            <a:custGeom>
              <a:rect b="b" l="l" r="r" t="t"/>
              <a:pathLst>
                <a:path extrusionOk="0" h="26651" w="29647">
                  <a:moveTo>
                    <a:pt x="4357" y="18159"/>
                  </a:moveTo>
                  <a:cubicBezTo>
                    <a:pt x="4355" y="18159"/>
                    <a:pt x="4353" y="18160"/>
                    <a:pt x="4351" y="18160"/>
                  </a:cubicBezTo>
                  <a:lnTo>
                    <a:pt x="4351" y="18188"/>
                  </a:lnTo>
                  <a:cubicBezTo>
                    <a:pt x="4353" y="18178"/>
                    <a:pt x="4355" y="18169"/>
                    <a:pt x="4357" y="18159"/>
                  </a:cubicBezTo>
                  <a:close/>
                  <a:moveTo>
                    <a:pt x="15106" y="1"/>
                  </a:moveTo>
                  <a:lnTo>
                    <a:pt x="15106" y="1"/>
                  </a:lnTo>
                  <a:cubicBezTo>
                    <a:pt x="15078" y="29"/>
                    <a:pt x="15014" y="92"/>
                    <a:pt x="14986" y="121"/>
                  </a:cubicBezTo>
                  <a:cubicBezTo>
                    <a:pt x="14958" y="149"/>
                    <a:pt x="14929" y="149"/>
                    <a:pt x="14901" y="177"/>
                  </a:cubicBezTo>
                  <a:cubicBezTo>
                    <a:pt x="13724" y="1115"/>
                    <a:pt x="12666" y="2145"/>
                    <a:pt x="11700" y="3294"/>
                  </a:cubicBezTo>
                  <a:cubicBezTo>
                    <a:pt x="11284" y="3026"/>
                    <a:pt x="11079" y="2561"/>
                    <a:pt x="11107" y="2088"/>
                  </a:cubicBezTo>
                  <a:lnTo>
                    <a:pt x="11107" y="2088"/>
                  </a:lnTo>
                  <a:cubicBezTo>
                    <a:pt x="10607" y="2645"/>
                    <a:pt x="10317" y="3350"/>
                    <a:pt x="10317" y="4084"/>
                  </a:cubicBezTo>
                  <a:cubicBezTo>
                    <a:pt x="10317" y="4232"/>
                    <a:pt x="10289" y="4408"/>
                    <a:pt x="10141" y="4436"/>
                  </a:cubicBezTo>
                  <a:lnTo>
                    <a:pt x="10113" y="4436"/>
                  </a:lnTo>
                  <a:cubicBezTo>
                    <a:pt x="9993" y="4436"/>
                    <a:pt x="9901" y="4352"/>
                    <a:pt x="9873" y="4288"/>
                  </a:cubicBezTo>
                  <a:cubicBezTo>
                    <a:pt x="9669" y="4027"/>
                    <a:pt x="9584" y="3675"/>
                    <a:pt x="9612" y="3350"/>
                  </a:cubicBezTo>
                  <a:lnTo>
                    <a:pt x="9612" y="3350"/>
                  </a:lnTo>
                  <a:cubicBezTo>
                    <a:pt x="8611" y="5142"/>
                    <a:pt x="9260" y="7349"/>
                    <a:pt x="8787" y="9316"/>
                  </a:cubicBezTo>
                  <a:cubicBezTo>
                    <a:pt x="8731" y="9577"/>
                    <a:pt x="8639" y="9965"/>
                    <a:pt x="8406" y="10078"/>
                  </a:cubicBezTo>
                  <a:cubicBezTo>
                    <a:pt x="8258" y="10170"/>
                    <a:pt x="8082" y="10198"/>
                    <a:pt x="7934" y="10198"/>
                  </a:cubicBezTo>
                  <a:cubicBezTo>
                    <a:pt x="7821" y="10198"/>
                    <a:pt x="7701" y="10170"/>
                    <a:pt x="7581" y="10170"/>
                  </a:cubicBezTo>
                  <a:cubicBezTo>
                    <a:pt x="6114" y="9965"/>
                    <a:pt x="4760" y="9316"/>
                    <a:pt x="3378" y="8788"/>
                  </a:cubicBezTo>
                  <a:cubicBezTo>
                    <a:pt x="2469" y="8435"/>
                    <a:pt x="1531" y="8139"/>
                    <a:pt x="593" y="7878"/>
                  </a:cubicBezTo>
                  <a:cubicBezTo>
                    <a:pt x="416" y="7814"/>
                    <a:pt x="205" y="7758"/>
                    <a:pt x="0" y="7730"/>
                  </a:cubicBezTo>
                  <a:lnTo>
                    <a:pt x="0" y="7730"/>
                  </a:lnTo>
                  <a:cubicBezTo>
                    <a:pt x="92" y="7906"/>
                    <a:pt x="120" y="8111"/>
                    <a:pt x="120" y="8287"/>
                  </a:cubicBezTo>
                  <a:cubicBezTo>
                    <a:pt x="177" y="8230"/>
                    <a:pt x="268" y="8230"/>
                    <a:pt x="381" y="8230"/>
                  </a:cubicBezTo>
                  <a:cubicBezTo>
                    <a:pt x="473" y="8230"/>
                    <a:pt x="593" y="8259"/>
                    <a:pt x="706" y="8287"/>
                  </a:cubicBezTo>
                  <a:cubicBezTo>
                    <a:pt x="2645" y="8844"/>
                    <a:pt x="4500" y="9725"/>
                    <a:pt x="6439" y="10283"/>
                  </a:cubicBezTo>
                  <a:cubicBezTo>
                    <a:pt x="6820" y="10402"/>
                    <a:pt x="7200" y="10459"/>
                    <a:pt x="7553" y="10635"/>
                  </a:cubicBezTo>
                  <a:cubicBezTo>
                    <a:pt x="7758" y="10727"/>
                    <a:pt x="7906" y="10783"/>
                    <a:pt x="7997" y="10988"/>
                  </a:cubicBezTo>
                  <a:cubicBezTo>
                    <a:pt x="8082" y="11284"/>
                    <a:pt x="8054" y="11665"/>
                    <a:pt x="7962" y="11961"/>
                  </a:cubicBezTo>
                  <a:cubicBezTo>
                    <a:pt x="7906" y="12137"/>
                    <a:pt x="7821" y="12314"/>
                    <a:pt x="7786" y="12518"/>
                  </a:cubicBezTo>
                  <a:cubicBezTo>
                    <a:pt x="7729" y="12723"/>
                    <a:pt x="7645" y="12871"/>
                    <a:pt x="7553" y="13047"/>
                  </a:cubicBezTo>
                  <a:cubicBezTo>
                    <a:pt x="6648" y="14858"/>
                    <a:pt x="4723" y="16179"/>
                    <a:pt x="4357" y="18159"/>
                  </a:cubicBezTo>
                  <a:lnTo>
                    <a:pt x="4357" y="18159"/>
                  </a:lnTo>
                  <a:cubicBezTo>
                    <a:pt x="4380" y="18156"/>
                    <a:pt x="4381" y="18130"/>
                    <a:pt x="4408" y="18103"/>
                  </a:cubicBezTo>
                  <a:lnTo>
                    <a:pt x="4436" y="18075"/>
                  </a:lnTo>
                  <a:cubicBezTo>
                    <a:pt x="4612" y="17863"/>
                    <a:pt x="4880" y="17722"/>
                    <a:pt x="5141" y="17631"/>
                  </a:cubicBezTo>
                  <a:cubicBezTo>
                    <a:pt x="5205" y="17603"/>
                    <a:pt x="5233" y="17603"/>
                    <a:pt x="5289" y="17603"/>
                  </a:cubicBezTo>
                  <a:cubicBezTo>
                    <a:pt x="5353" y="17603"/>
                    <a:pt x="5409" y="17631"/>
                    <a:pt x="5466" y="17659"/>
                  </a:cubicBezTo>
                  <a:cubicBezTo>
                    <a:pt x="5557" y="17779"/>
                    <a:pt x="5437" y="17955"/>
                    <a:pt x="5353" y="18040"/>
                  </a:cubicBezTo>
                  <a:cubicBezTo>
                    <a:pt x="4909" y="18632"/>
                    <a:pt x="4676" y="19366"/>
                    <a:pt x="4704" y="20099"/>
                  </a:cubicBezTo>
                  <a:cubicBezTo>
                    <a:pt x="4760" y="20042"/>
                    <a:pt x="4789" y="19979"/>
                    <a:pt x="4852" y="19923"/>
                  </a:cubicBezTo>
                  <a:cubicBezTo>
                    <a:pt x="4880" y="19894"/>
                    <a:pt x="4909" y="19866"/>
                    <a:pt x="4937" y="19838"/>
                  </a:cubicBezTo>
                  <a:cubicBezTo>
                    <a:pt x="5205" y="19626"/>
                    <a:pt x="5494" y="19514"/>
                    <a:pt x="5818" y="19514"/>
                  </a:cubicBezTo>
                  <a:lnTo>
                    <a:pt x="5910" y="19514"/>
                  </a:lnTo>
                  <a:cubicBezTo>
                    <a:pt x="5938" y="21072"/>
                    <a:pt x="6143" y="22624"/>
                    <a:pt x="6467" y="24154"/>
                  </a:cubicBezTo>
                  <a:cubicBezTo>
                    <a:pt x="6968" y="23096"/>
                    <a:pt x="7645" y="22158"/>
                    <a:pt x="8463" y="21333"/>
                  </a:cubicBezTo>
                  <a:cubicBezTo>
                    <a:pt x="8526" y="21277"/>
                    <a:pt x="8611" y="21185"/>
                    <a:pt x="8703" y="21185"/>
                  </a:cubicBezTo>
                  <a:cubicBezTo>
                    <a:pt x="8815" y="21185"/>
                    <a:pt x="8879" y="21277"/>
                    <a:pt x="8935" y="21333"/>
                  </a:cubicBezTo>
                  <a:cubicBezTo>
                    <a:pt x="9640" y="22095"/>
                    <a:pt x="9436" y="23392"/>
                    <a:pt x="10226" y="24034"/>
                  </a:cubicBezTo>
                  <a:cubicBezTo>
                    <a:pt x="10078" y="23625"/>
                    <a:pt x="10169" y="23124"/>
                    <a:pt x="10430" y="22772"/>
                  </a:cubicBezTo>
                  <a:cubicBezTo>
                    <a:pt x="11552" y="23152"/>
                    <a:pt x="12581" y="23745"/>
                    <a:pt x="13575" y="24358"/>
                  </a:cubicBezTo>
                  <a:lnTo>
                    <a:pt x="13604" y="24358"/>
                  </a:lnTo>
                  <a:cubicBezTo>
                    <a:pt x="15014" y="25240"/>
                    <a:pt x="16396" y="26185"/>
                    <a:pt x="18011" y="26650"/>
                  </a:cubicBezTo>
                  <a:cubicBezTo>
                    <a:pt x="17193" y="25889"/>
                    <a:pt x="16664" y="24859"/>
                    <a:pt x="16283" y="23829"/>
                  </a:cubicBezTo>
                  <a:cubicBezTo>
                    <a:pt x="16164" y="23449"/>
                    <a:pt x="16044" y="23011"/>
                    <a:pt x="16248" y="22687"/>
                  </a:cubicBezTo>
                  <a:cubicBezTo>
                    <a:pt x="16368" y="22539"/>
                    <a:pt x="16544" y="22482"/>
                    <a:pt x="16721" y="22482"/>
                  </a:cubicBezTo>
                  <a:cubicBezTo>
                    <a:pt x="16777" y="22482"/>
                    <a:pt x="16812" y="22482"/>
                    <a:pt x="16869" y="22511"/>
                  </a:cubicBezTo>
                  <a:lnTo>
                    <a:pt x="16925" y="22511"/>
                  </a:lnTo>
                  <a:cubicBezTo>
                    <a:pt x="16953" y="22539"/>
                    <a:pt x="16989" y="22539"/>
                    <a:pt x="17017" y="22567"/>
                  </a:cubicBezTo>
                  <a:cubicBezTo>
                    <a:pt x="16664" y="21890"/>
                    <a:pt x="16283" y="21248"/>
                    <a:pt x="15959" y="20543"/>
                  </a:cubicBezTo>
                  <a:cubicBezTo>
                    <a:pt x="15811" y="20219"/>
                    <a:pt x="15635" y="19866"/>
                    <a:pt x="15635" y="19514"/>
                  </a:cubicBezTo>
                  <a:cubicBezTo>
                    <a:pt x="15635" y="19133"/>
                    <a:pt x="15811" y="18745"/>
                    <a:pt x="16164" y="18604"/>
                  </a:cubicBezTo>
                  <a:cubicBezTo>
                    <a:pt x="16248" y="18569"/>
                    <a:pt x="16340" y="18540"/>
                    <a:pt x="16424" y="18540"/>
                  </a:cubicBezTo>
                  <a:cubicBezTo>
                    <a:pt x="16897" y="18540"/>
                    <a:pt x="17341" y="18956"/>
                    <a:pt x="17630" y="19309"/>
                  </a:cubicBezTo>
                  <a:cubicBezTo>
                    <a:pt x="18075" y="19838"/>
                    <a:pt x="18604" y="20395"/>
                    <a:pt x="19245" y="20395"/>
                  </a:cubicBezTo>
                  <a:lnTo>
                    <a:pt x="19393" y="20395"/>
                  </a:lnTo>
                  <a:cubicBezTo>
                    <a:pt x="18928" y="20275"/>
                    <a:pt x="18928" y="19514"/>
                    <a:pt x="19393" y="19394"/>
                  </a:cubicBezTo>
                  <a:cubicBezTo>
                    <a:pt x="19457" y="19366"/>
                    <a:pt x="19485" y="19366"/>
                    <a:pt x="19541" y="19366"/>
                  </a:cubicBezTo>
                  <a:cubicBezTo>
                    <a:pt x="19774" y="19366"/>
                    <a:pt x="19986" y="19485"/>
                    <a:pt x="20190" y="19598"/>
                  </a:cubicBezTo>
                  <a:cubicBezTo>
                    <a:pt x="20776" y="19923"/>
                    <a:pt x="21333" y="20275"/>
                    <a:pt x="21925" y="20600"/>
                  </a:cubicBezTo>
                  <a:cubicBezTo>
                    <a:pt x="21657" y="20275"/>
                    <a:pt x="21424" y="19951"/>
                    <a:pt x="21304" y="19570"/>
                  </a:cubicBezTo>
                  <a:cubicBezTo>
                    <a:pt x="21156" y="19189"/>
                    <a:pt x="21220" y="18745"/>
                    <a:pt x="21481" y="18456"/>
                  </a:cubicBezTo>
                  <a:cubicBezTo>
                    <a:pt x="21749" y="18216"/>
                    <a:pt x="22101" y="18160"/>
                    <a:pt x="22454" y="18160"/>
                  </a:cubicBezTo>
                  <a:lnTo>
                    <a:pt x="22771" y="18160"/>
                  </a:lnTo>
                  <a:cubicBezTo>
                    <a:pt x="22835" y="18160"/>
                    <a:pt x="22891" y="18188"/>
                    <a:pt x="22919" y="18188"/>
                  </a:cubicBezTo>
                  <a:cubicBezTo>
                    <a:pt x="23801" y="18251"/>
                    <a:pt x="24654" y="18336"/>
                    <a:pt x="25536" y="18392"/>
                  </a:cubicBezTo>
                  <a:cubicBezTo>
                    <a:pt x="25832" y="18428"/>
                    <a:pt x="26093" y="18456"/>
                    <a:pt x="26389" y="18456"/>
                  </a:cubicBezTo>
                  <a:cubicBezTo>
                    <a:pt x="27094" y="18512"/>
                    <a:pt x="27947" y="18604"/>
                    <a:pt x="28709" y="18604"/>
                  </a:cubicBezTo>
                  <a:cubicBezTo>
                    <a:pt x="29033" y="18604"/>
                    <a:pt x="29358" y="18604"/>
                    <a:pt x="29647" y="18540"/>
                  </a:cubicBezTo>
                  <a:cubicBezTo>
                    <a:pt x="28737" y="17603"/>
                    <a:pt x="27595" y="16777"/>
                    <a:pt x="26417" y="16044"/>
                  </a:cubicBezTo>
                  <a:cubicBezTo>
                    <a:pt x="25627" y="15543"/>
                    <a:pt x="24830" y="15078"/>
                    <a:pt x="24097" y="14634"/>
                  </a:cubicBezTo>
                  <a:cubicBezTo>
                    <a:pt x="23949" y="14514"/>
                    <a:pt x="23773" y="14401"/>
                    <a:pt x="23625" y="14281"/>
                  </a:cubicBezTo>
                  <a:cubicBezTo>
                    <a:pt x="23596" y="14253"/>
                    <a:pt x="23568" y="14253"/>
                    <a:pt x="23568" y="14225"/>
                  </a:cubicBezTo>
                  <a:lnTo>
                    <a:pt x="23540" y="14225"/>
                  </a:lnTo>
                  <a:cubicBezTo>
                    <a:pt x="23335" y="14020"/>
                    <a:pt x="23187" y="13809"/>
                    <a:pt x="23159" y="13519"/>
                  </a:cubicBezTo>
                  <a:cubicBezTo>
                    <a:pt x="23124" y="13139"/>
                    <a:pt x="23392" y="12751"/>
                    <a:pt x="23716" y="12546"/>
                  </a:cubicBezTo>
                  <a:cubicBezTo>
                    <a:pt x="23977" y="12370"/>
                    <a:pt x="24302" y="12285"/>
                    <a:pt x="24598" y="12194"/>
                  </a:cubicBezTo>
                  <a:cubicBezTo>
                    <a:pt x="24682" y="12165"/>
                    <a:pt x="24774" y="12137"/>
                    <a:pt x="24859" y="12137"/>
                  </a:cubicBezTo>
                  <a:cubicBezTo>
                    <a:pt x="24217" y="12046"/>
                    <a:pt x="23540" y="11961"/>
                    <a:pt x="22891" y="11869"/>
                  </a:cubicBezTo>
                  <a:cubicBezTo>
                    <a:pt x="22595" y="11813"/>
                    <a:pt x="22278" y="11756"/>
                    <a:pt x="22101" y="11552"/>
                  </a:cubicBezTo>
                  <a:cubicBezTo>
                    <a:pt x="21862" y="11228"/>
                    <a:pt x="22214" y="10727"/>
                    <a:pt x="22595" y="10727"/>
                  </a:cubicBezTo>
                  <a:cubicBezTo>
                    <a:pt x="22658" y="10727"/>
                    <a:pt x="22715" y="10727"/>
                    <a:pt x="22743" y="10755"/>
                  </a:cubicBezTo>
                  <a:cubicBezTo>
                    <a:pt x="22743" y="10727"/>
                    <a:pt x="22715" y="10699"/>
                    <a:pt x="22687" y="10670"/>
                  </a:cubicBezTo>
                  <a:cubicBezTo>
                    <a:pt x="22419" y="10459"/>
                    <a:pt x="22066" y="10402"/>
                    <a:pt x="21713" y="10402"/>
                  </a:cubicBezTo>
                  <a:cubicBezTo>
                    <a:pt x="21396" y="10402"/>
                    <a:pt x="21044" y="10459"/>
                    <a:pt x="20719" y="10522"/>
                  </a:cubicBezTo>
                  <a:cubicBezTo>
                    <a:pt x="20479" y="10579"/>
                    <a:pt x="20247" y="10607"/>
                    <a:pt x="20014" y="10607"/>
                  </a:cubicBezTo>
                  <a:cubicBezTo>
                    <a:pt x="19633" y="10607"/>
                    <a:pt x="19281" y="10522"/>
                    <a:pt x="19069" y="10198"/>
                  </a:cubicBezTo>
                  <a:cubicBezTo>
                    <a:pt x="18893" y="9874"/>
                    <a:pt x="19013" y="9465"/>
                    <a:pt x="19245" y="9168"/>
                  </a:cubicBezTo>
                  <a:cubicBezTo>
                    <a:pt x="19281" y="9168"/>
                    <a:pt x="19281" y="9140"/>
                    <a:pt x="19309" y="9140"/>
                  </a:cubicBezTo>
                  <a:cubicBezTo>
                    <a:pt x="19309" y="9112"/>
                    <a:pt x="19309" y="9112"/>
                    <a:pt x="19337" y="9084"/>
                  </a:cubicBezTo>
                  <a:cubicBezTo>
                    <a:pt x="19570" y="8844"/>
                    <a:pt x="19866" y="8696"/>
                    <a:pt x="20190" y="8555"/>
                  </a:cubicBezTo>
                  <a:cubicBezTo>
                    <a:pt x="20895" y="8230"/>
                    <a:pt x="21601" y="7906"/>
                    <a:pt x="22334" y="7638"/>
                  </a:cubicBezTo>
                  <a:cubicBezTo>
                    <a:pt x="22214" y="7610"/>
                    <a:pt x="22130" y="7582"/>
                    <a:pt x="22038" y="7525"/>
                  </a:cubicBezTo>
                  <a:lnTo>
                    <a:pt x="22010" y="7497"/>
                  </a:lnTo>
                  <a:cubicBezTo>
                    <a:pt x="21890" y="7377"/>
                    <a:pt x="21805" y="7229"/>
                    <a:pt x="21805" y="7053"/>
                  </a:cubicBezTo>
                  <a:cubicBezTo>
                    <a:pt x="21862" y="6672"/>
                    <a:pt x="22214" y="6404"/>
                    <a:pt x="22567" y="6199"/>
                  </a:cubicBezTo>
                  <a:cubicBezTo>
                    <a:pt x="22595" y="6171"/>
                    <a:pt x="22658" y="6143"/>
                    <a:pt x="22687" y="6115"/>
                  </a:cubicBezTo>
                  <a:cubicBezTo>
                    <a:pt x="23476" y="5671"/>
                    <a:pt x="24302" y="5290"/>
                    <a:pt x="25211" y="5113"/>
                  </a:cubicBezTo>
                  <a:cubicBezTo>
                    <a:pt x="25303" y="5113"/>
                    <a:pt x="25359" y="5085"/>
                    <a:pt x="25451" y="5085"/>
                  </a:cubicBezTo>
                  <a:cubicBezTo>
                    <a:pt x="25536" y="5057"/>
                    <a:pt x="25627" y="5057"/>
                    <a:pt x="25740" y="5029"/>
                  </a:cubicBezTo>
                  <a:cubicBezTo>
                    <a:pt x="23067" y="3999"/>
                    <a:pt x="20014" y="4408"/>
                    <a:pt x="17341" y="3470"/>
                  </a:cubicBezTo>
                  <a:cubicBezTo>
                    <a:pt x="17341" y="3026"/>
                    <a:pt x="17602" y="2589"/>
                    <a:pt x="17983" y="2349"/>
                  </a:cubicBezTo>
                  <a:cubicBezTo>
                    <a:pt x="17835" y="2349"/>
                    <a:pt x="17694" y="2384"/>
                    <a:pt x="17546" y="2441"/>
                  </a:cubicBezTo>
                  <a:lnTo>
                    <a:pt x="17518" y="2441"/>
                  </a:lnTo>
                  <a:cubicBezTo>
                    <a:pt x="16721" y="2702"/>
                    <a:pt x="16107" y="3555"/>
                    <a:pt x="15226" y="3703"/>
                  </a:cubicBezTo>
                  <a:lnTo>
                    <a:pt x="15106" y="3703"/>
                  </a:lnTo>
                  <a:cubicBezTo>
                    <a:pt x="15049" y="3703"/>
                    <a:pt x="14986" y="3703"/>
                    <a:pt x="14958" y="3675"/>
                  </a:cubicBezTo>
                  <a:cubicBezTo>
                    <a:pt x="14873" y="3618"/>
                    <a:pt x="14838" y="3499"/>
                    <a:pt x="14838" y="3407"/>
                  </a:cubicBezTo>
                  <a:cubicBezTo>
                    <a:pt x="14753" y="2264"/>
                    <a:pt x="14838" y="1115"/>
                    <a:pt x="15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0" name="Google Shape;270;p15"/>
          <p:cNvSpPr txBox="1"/>
          <p:nvPr>
            <p:ph idx="1" type="subTitle"/>
          </p:nvPr>
        </p:nvSpPr>
        <p:spPr>
          <a:xfrm>
            <a:off x="6064625" y="2488200"/>
            <a:ext cx="2236200" cy="11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1" name="Google Shape;271;p15"/>
          <p:cNvSpPr txBox="1"/>
          <p:nvPr>
            <p:ph type="title"/>
          </p:nvPr>
        </p:nvSpPr>
        <p:spPr>
          <a:xfrm>
            <a:off x="6064625" y="1476000"/>
            <a:ext cx="2236200" cy="101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2" name="Google Shape;272;p15"/>
          <p:cNvSpPr/>
          <p:nvPr>
            <p:ph idx="2" type="pic"/>
          </p:nvPr>
        </p:nvSpPr>
        <p:spPr>
          <a:xfrm>
            <a:off x="4134616" y="2452530"/>
            <a:ext cx="1502700" cy="15027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  <p:sp>
        <p:nvSpPr>
          <p:cNvPr id="273" name="Google Shape;273;p15"/>
          <p:cNvSpPr/>
          <p:nvPr>
            <p:ph idx="3" type="pic"/>
          </p:nvPr>
        </p:nvSpPr>
        <p:spPr>
          <a:xfrm>
            <a:off x="910464" y="1990078"/>
            <a:ext cx="2561700" cy="25617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  <p:sp>
        <p:nvSpPr>
          <p:cNvPr id="274" name="Google Shape;274;p15"/>
          <p:cNvSpPr/>
          <p:nvPr>
            <p:ph idx="4" type="pic"/>
          </p:nvPr>
        </p:nvSpPr>
        <p:spPr>
          <a:xfrm>
            <a:off x="1277517" y="569760"/>
            <a:ext cx="1146600" cy="11493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  <p:sp>
        <p:nvSpPr>
          <p:cNvPr id="275" name="Google Shape;275;p15"/>
          <p:cNvSpPr/>
          <p:nvPr>
            <p:ph idx="5" type="pic"/>
          </p:nvPr>
        </p:nvSpPr>
        <p:spPr>
          <a:xfrm>
            <a:off x="2620386" y="569748"/>
            <a:ext cx="2561700" cy="25617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  <p:grpSp>
        <p:nvGrpSpPr>
          <p:cNvPr id="276" name="Google Shape;276;p15"/>
          <p:cNvGrpSpPr/>
          <p:nvPr/>
        </p:nvGrpSpPr>
        <p:grpSpPr>
          <a:xfrm>
            <a:off x="7095445" y="3603436"/>
            <a:ext cx="2271718" cy="1456922"/>
            <a:chOff x="7095445" y="3603436"/>
            <a:chExt cx="2271718" cy="1456922"/>
          </a:xfrm>
        </p:grpSpPr>
        <p:grpSp>
          <p:nvGrpSpPr>
            <p:cNvPr id="277" name="Google Shape;277;p15"/>
            <p:cNvGrpSpPr/>
            <p:nvPr/>
          </p:nvGrpSpPr>
          <p:grpSpPr>
            <a:xfrm rot="-6464493">
              <a:off x="7210331" y="4090403"/>
              <a:ext cx="853150" cy="864041"/>
              <a:chOff x="-239629" y="2293723"/>
              <a:chExt cx="1525675" cy="1545152"/>
            </a:xfrm>
          </p:grpSpPr>
          <p:sp>
            <p:nvSpPr>
              <p:cNvPr id="278" name="Google Shape;278;p15"/>
              <p:cNvSpPr/>
              <p:nvPr/>
            </p:nvSpPr>
            <p:spPr>
              <a:xfrm>
                <a:off x="-207962" y="2325624"/>
                <a:ext cx="1462342" cy="1481343"/>
              </a:xfrm>
              <a:custGeom>
                <a:rect b="b" l="l" r="r" t="t"/>
                <a:pathLst>
                  <a:path extrusionOk="0" h="49506" w="48871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79" name="Google Shape;279;p1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39629" y="2293723"/>
                <a:ext cx="1525675" cy="1545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80" name="Google Shape;280;p15"/>
            <p:cNvGrpSpPr/>
            <p:nvPr/>
          </p:nvGrpSpPr>
          <p:grpSpPr>
            <a:xfrm>
              <a:off x="8350496" y="3603436"/>
              <a:ext cx="1016667" cy="948327"/>
              <a:chOff x="4784823" y="3466075"/>
              <a:chExt cx="1224752" cy="1142425"/>
            </a:xfrm>
          </p:grpSpPr>
          <p:sp>
            <p:nvSpPr>
              <p:cNvPr id="281" name="Google Shape;281;p15"/>
              <p:cNvSpPr/>
              <p:nvPr/>
            </p:nvSpPr>
            <p:spPr>
              <a:xfrm>
                <a:off x="4784823" y="3478398"/>
                <a:ext cx="1224750" cy="1130081"/>
              </a:xfrm>
              <a:custGeom>
                <a:rect b="b" l="l" r="r" t="t"/>
                <a:pathLst>
                  <a:path extrusionOk="0" h="39039" w="42313">
                    <a:moveTo>
                      <a:pt x="18165" y="0"/>
                    </a:moveTo>
                    <a:cubicBezTo>
                      <a:pt x="14400" y="0"/>
                      <a:pt x="11008" y="2006"/>
                      <a:pt x="9753" y="6527"/>
                    </a:cubicBezTo>
                    <a:cubicBezTo>
                      <a:pt x="9238" y="6371"/>
                      <a:pt x="8704" y="6296"/>
                      <a:pt x="8170" y="6296"/>
                    </a:cubicBezTo>
                    <a:cubicBezTo>
                      <a:pt x="6388" y="6296"/>
                      <a:pt x="4603" y="7129"/>
                      <a:pt x="3491" y="8551"/>
                    </a:cubicBezTo>
                    <a:cubicBezTo>
                      <a:pt x="3406" y="8642"/>
                      <a:pt x="3315" y="8755"/>
                      <a:pt x="3230" y="8875"/>
                    </a:cubicBezTo>
                    <a:cubicBezTo>
                      <a:pt x="3174" y="8995"/>
                      <a:pt x="3082" y="9108"/>
                      <a:pt x="3026" y="9228"/>
                    </a:cubicBezTo>
                    <a:cubicBezTo>
                      <a:pt x="2997" y="9284"/>
                      <a:pt x="2962" y="9319"/>
                      <a:pt x="2962" y="9376"/>
                    </a:cubicBezTo>
                    <a:cubicBezTo>
                      <a:pt x="2906" y="9432"/>
                      <a:pt x="2877" y="9524"/>
                      <a:pt x="2821" y="9608"/>
                    </a:cubicBezTo>
                    <a:cubicBezTo>
                      <a:pt x="2786" y="9672"/>
                      <a:pt x="2786" y="9728"/>
                      <a:pt x="2758" y="9785"/>
                    </a:cubicBezTo>
                    <a:cubicBezTo>
                      <a:pt x="2729" y="9848"/>
                      <a:pt x="2701" y="9933"/>
                      <a:pt x="2673" y="10024"/>
                    </a:cubicBezTo>
                    <a:cubicBezTo>
                      <a:pt x="2645" y="10081"/>
                      <a:pt x="2609" y="10137"/>
                      <a:pt x="2581" y="10201"/>
                    </a:cubicBezTo>
                    <a:cubicBezTo>
                      <a:pt x="2581" y="10257"/>
                      <a:pt x="2553" y="10342"/>
                      <a:pt x="2525" y="10433"/>
                    </a:cubicBezTo>
                    <a:cubicBezTo>
                      <a:pt x="2497" y="10490"/>
                      <a:pt x="2497" y="10553"/>
                      <a:pt x="2468" y="10610"/>
                    </a:cubicBezTo>
                    <a:cubicBezTo>
                      <a:pt x="2468" y="10694"/>
                      <a:pt x="2433" y="10758"/>
                      <a:pt x="2433" y="10842"/>
                    </a:cubicBezTo>
                    <a:cubicBezTo>
                      <a:pt x="2405" y="10906"/>
                      <a:pt x="2405" y="10962"/>
                      <a:pt x="2377" y="11019"/>
                    </a:cubicBezTo>
                    <a:cubicBezTo>
                      <a:pt x="2377" y="11082"/>
                      <a:pt x="2377" y="11139"/>
                      <a:pt x="2349" y="11195"/>
                    </a:cubicBezTo>
                    <a:cubicBezTo>
                      <a:pt x="2320" y="11371"/>
                      <a:pt x="2320" y="11548"/>
                      <a:pt x="2292" y="11724"/>
                    </a:cubicBezTo>
                    <a:lnTo>
                      <a:pt x="2292" y="11844"/>
                    </a:lnTo>
                    <a:lnTo>
                      <a:pt x="2292" y="12140"/>
                    </a:lnTo>
                    <a:lnTo>
                      <a:pt x="2292" y="12253"/>
                    </a:lnTo>
                    <a:cubicBezTo>
                      <a:pt x="2292" y="12345"/>
                      <a:pt x="2292" y="12457"/>
                      <a:pt x="2320" y="12549"/>
                    </a:cubicBezTo>
                    <a:lnTo>
                      <a:pt x="2320" y="12669"/>
                    </a:lnTo>
                    <a:cubicBezTo>
                      <a:pt x="2320" y="12754"/>
                      <a:pt x="2349" y="12873"/>
                      <a:pt x="2349" y="12986"/>
                    </a:cubicBezTo>
                    <a:lnTo>
                      <a:pt x="2349" y="13022"/>
                    </a:lnTo>
                    <a:cubicBezTo>
                      <a:pt x="2468" y="13663"/>
                      <a:pt x="2645" y="14284"/>
                      <a:pt x="2934" y="14869"/>
                    </a:cubicBezTo>
                    <a:cubicBezTo>
                      <a:pt x="3110" y="15194"/>
                      <a:pt x="3315" y="15490"/>
                      <a:pt x="3526" y="15779"/>
                    </a:cubicBezTo>
                    <a:cubicBezTo>
                      <a:pt x="1347" y="16689"/>
                      <a:pt x="0" y="19129"/>
                      <a:pt x="85" y="21484"/>
                    </a:cubicBezTo>
                    <a:lnTo>
                      <a:pt x="85" y="21512"/>
                    </a:lnTo>
                    <a:cubicBezTo>
                      <a:pt x="85" y="21773"/>
                      <a:pt x="113" y="22041"/>
                      <a:pt x="141" y="22274"/>
                    </a:cubicBezTo>
                    <a:cubicBezTo>
                      <a:pt x="177" y="22302"/>
                      <a:pt x="177" y="22330"/>
                      <a:pt x="177" y="22365"/>
                    </a:cubicBezTo>
                    <a:cubicBezTo>
                      <a:pt x="205" y="22478"/>
                      <a:pt x="205" y="22570"/>
                      <a:pt x="233" y="22683"/>
                    </a:cubicBezTo>
                    <a:cubicBezTo>
                      <a:pt x="261" y="22718"/>
                      <a:pt x="261" y="22718"/>
                      <a:pt x="261" y="22746"/>
                    </a:cubicBezTo>
                    <a:cubicBezTo>
                      <a:pt x="289" y="22859"/>
                      <a:pt x="318" y="22979"/>
                      <a:pt x="381" y="23099"/>
                    </a:cubicBezTo>
                    <a:cubicBezTo>
                      <a:pt x="381" y="23127"/>
                      <a:pt x="381" y="23155"/>
                      <a:pt x="409" y="23183"/>
                    </a:cubicBezTo>
                    <a:cubicBezTo>
                      <a:pt x="437" y="23275"/>
                      <a:pt x="466" y="23360"/>
                      <a:pt x="494" y="23451"/>
                    </a:cubicBezTo>
                    <a:cubicBezTo>
                      <a:pt x="529" y="23480"/>
                      <a:pt x="529" y="23508"/>
                      <a:pt x="557" y="23564"/>
                    </a:cubicBezTo>
                    <a:cubicBezTo>
                      <a:pt x="614" y="23656"/>
                      <a:pt x="642" y="23776"/>
                      <a:pt x="734" y="23889"/>
                    </a:cubicBezTo>
                    <a:cubicBezTo>
                      <a:pt x="790" y="24009"/>
                      <a:pt x="882" y="24157"/>
                      <a:pt x="938" y="24269"/>
                    </a:cubicBezTo>
                    <a:cubicBezTo>
                      <a:pt x="1523" y="25151"/>
                      <a:pt x="2257" y="25920"/>
                      <a:pt x="2645" y="26886"/>
                    </a:cubicBezTo>
                    <a:cubicBezTo>
                      <a:pt x="2849" y="27415"/>
                      <a:pt x="2934" y="27972"/>
                      <a:pt x="3054" y="28536"/>
                    </a:cubicBezTo>
                    <a:cubicBezTo>
                      <a:pt x="3082" y="28740"/>
                      <a:pt x="3138" y="28917"/>
                      <a:pt x="3174" y="29093"/>
                    </a:cubicBezTo>
                    <a:cubicBezTo>
                      <a:pt x="3230" y="29269"/>
                      <a:pt x="3258" y="29417"/>
                      <a:pt x="3315" y="29594"/>
                    </a:cubicBezTo>
                    <a:cubicBezTo>
                      <a:pt x="3935" y="31357"/>
                      <a:pt x="5226" y="32852"/>
                      <a:pt x="6841" y="33733"/>
                    </a:cubicBezTo>
                    <a:cubicBezTo>
                      <a:pt x="7433" y="34086"/>
                      <a:pt x="8075" y="34319"/>
                      <a:pt x="8724" y="34467"/>
                    </a:cubicBezTo>
                    <a:cubicBezTo>
                      <a:pt x="8780" y="34615"/>
                      <a:pt x="8843" y="34735"/>
                      <a:pt x="8928" y="34883"/>
                    </a:cubicBezTo>
                    <a:cubicBezTo>
                      <a:pt x="10238" y="37497"/>
                      <a:pt x="13223" y="39038"/>
                      <a:pt x="16126" y="39038"/>
                    </a:cubicBezTo>
                    <a:cubicBezTo>
                      <a:pt x="16551" y="39038"/>
                      <a:pt x="16974" y="39005"/>
                      <a:pt x="17390" y="38938"/>
                    </a:cubicBezTo>
                    <a:cubicBezTo>
                      <a:pt x="17539" y="38902"/>
                      <a:pt x="17687" y="38874"/>
                      <a:pt x="17835" y="38846"/>
                    </a:cubicBezTo>
                    <a:cubicBezTo>
                      <a:pt x="18688" y="38670"/>
                      <a:pt x="19478" y="38345"/>
                      <a:pt x="20211" y="37845"/>
                    </a:cubicBezTo>
                    <a:cubicBezTo>
                      <a:pt x="20331" y="37760"/>
                      <a:pt x="20451" y="37704"/>
                      <a:pt x="20564" y="37584"/>
                    </a:cubicBezTo>
                    <a:cubicBezTo>
                      <a:pt x="20712" y="37668"/>
                      <a:pt x="20832" y="37732"/>
                      <a:pt x="20980" y="37788"/>
                    </a:cubicBezTo>
                    <a:cubicBezTo>
                      <a:pt x="21008" y="37816"/>
                      <a:pt x="21065" y="37845"/>
                      <a:pt x="21121" y="37845"/>
                    </a:cubicBezTo>
                    <a:cubicBezTo>
                      <a:pt x="21213" y="37908"/>
                      <a:pt x="21297" y="37936"/>
                      <a:pt x="21389" y="37964"/>
                    </a:cubicBezTo>
                    <a:cubicBezTo>
                      <a:pt x="21445" y="37993"/>
                      <a:pt x="21509" y="38021"/>
                      <a:pt x="21565" y="38021"/>
                    </a:cubicBezTo>
                    <a:cubicBezTo>
                      <a:pt x="21622" y="38056"/>
                      <a:pt x="21713" y="38113"/>
                      <a:pt x="21798" y="38113"/>
                    </a:cubicBezTo>
                    <a:cubicBezTo>
                      <a:pt x="21861" y="38141"/>
                      <a:pt x="21946" y="38169"/>
                      <a:pt x="22002" y="38169"/>
                    </a:cubicBezTo>
                    <a:cubicBezTo>
                      <a:pt x="22066" y="38197"/>
                      <a:pt x="22151" y="38232"/>
                      <a:pt x="22214" y="38261"/>
                    </a:cubicBezTo>
                    <a:cubicBezTo>
                      <a:pt x="22299" y="38261"/>
                      <a:pt x="22390" y="38289"/>
                      <a:pt x="22447" y="38289"/>
                    </a:cubicBezTo>
                    <a:cubicBezTo>
                      <a:pt x="22531" y="38317"/>
                      <a:pt x="22595" y="38317"/>
                      <a:pt x="22651" y="38345"/>
                    </a:cubicBezTo>
                    <a:cubicBezTo>
                      <a:pt x="22743" y="38345"/>
                      <a:pt x="22828" y="38373"/>
                      <a:pt x="22919" y="38373"/>
                    </a:cubicBezTo>
                    <a:cubicBezTo>
                      <a:pt x="22976" y="38409"/>
                      <a:pt x="23032" y="38409"/>
                      <a:pt x="23096" y="38409"/>
                    </a:cubicBezTo>
                    <a:cubicBezTo>
                      <a:pt x="23180" y="38437"/>
                      <a:pt x="23272" y="38437"/>
                      <a:pt x="23385" y="38437"/>
                    </a:cubicBezTo>
                    <a:cubicBezTo>
                      <a:pt x="23413" y="38437"/>
                      <a:pt x="23476" y="38465"/>
                      <a:pt x="23533" y="38465"/>
                    </a:cubicBezTo>
                    <a:lnTo>
                      <a:pt x="24414" y="38465"/>
                    </a:lnTo>
                    <a:cubicBezTo>
                      <a:pt x="24534" y="38465"/>
                      <a:pt x="24682" y="38465"/>
                      <a:pt x="24795" y="38437"/>
                    </a:cubicBezTo>
                    <a:lnTo>
                      <a:pt x="24823" y="38437"/>
                    </a:lnTo>
                    <a:cubicBezTo>
                      <a:pt x="28117" y="38169"/>
                      <a:pt x="31318" y="35941"/>
                      <a:pt x="32263" y="32732"/>
                    </a:cubicBezTo>
                    <a:cubicBezTo>
                      <a:pt x="35345" y="32556"/>
                      <a:pt x="37841" y="29269"/>
                      <a:pt x="37200" y="26244"/>
                    </a:cubicBezTo>
                    <a:cubicBezTo>
                      <a:pt x="38018" y="26096"/>
                      <a:pt x="38751" y="25772"/>
                      <a:pt x="39428" y="25327"/>
                    </a:cubicBezTo>
                    <a:lnTo>
                      <a:pt x="39456" y="25299"/>
                    </a:lnTo>
                    <a:cubicBezTo>
                      <a:pt x="39548" y="25243"/>
                      <a:pt x="39632" y="25186"/>
                      <a:pt x="39724" y="25123"/>
                    </a:cubicBezTo>
                    <a:cubicBezTo>
                      <a:pt x="39985" y="24918"/>
                      <a:pt x="40225" y="24686"/>
                      <a:pt x="40458" y="24446"/>
                    </a:cubicBezTo>
                    <a:cubicBezTo>
                      <a:pt x="40458" y="24446"/>
                      <a:pt x="40486" y="24418"/>
                      <a:pt x="40486" y="24389"/>
                    </a:cubicBezTo>
                    <a:cubicBezTo>
                      <a:pt x="40549" y="24333"/>
                      <a:pt x="40634" y="24269"/>
                      <a:pt x="40690" y="24185"/>
                    </a:cubicBezTo>
                    <a:cubicBezTo>
                      <a:pt x="40690" y="24157"/>
                      <a:pt x="40726" y="24128"/>
                      <a:pt x="40754" y="24093"/>
                    </a:cubicBezTo>
                    <a:cubicBezTo>
                      <a:pt x="40810" y="24037"/>
                      <a:pt x="40867" y="23980"/>
                      <a:pt x="40902" y="23889"/>
                    </a:cubicBezTo>
                    <a:cubicBezTo>
                      <a:pt x="40930" y="23860"/>
                      <a:pt x="40930" y="23860"/>
                      <a:pt x="40958" y="23832"/>
                    </a:cubicBezTo>
                    <a:cubicBezTo>
                      <a:pt x="41043" y="23684"/>
                      <a:pt x="41163" y="23536"/>
                      <a:pt x="41254" y="23388"/>
                    </a:cubicBezTo>
                    <a:cubicBezTo>
                      <a:pt x="41254" y="23360"/>
                      <a:pt x="41283" y="23332"/>
                      <a:pt x="41311" y="23303"/>
                    </a:cubicBezTo>
                    <a:cubicBezTo>
                      <a:pt x="41339" y="23212"/>
                      <a:pt x="41367" y="23155"/>
                      <a:pt x="41395" y="23099"/>
                    </a:cubicBezTo>
                    <a:cubicBezTo>
                      <a:pt x="41431" y="23035"/>
                      <a:pt x="41459" y="22979"/>
                      <a:pt x="41487" y="22951"/>
                    </a:cubicBezTo>
                    <a:cubicBezTo>
                      <a:pt x="41515" y="22859"/>
                      <a:pt x="41544" y="22803"/>
                      <a:pt x="41572" y="22746"/>
                    </a:cubicBezTo>
                    <a:cubicBezTo>
                      <a:pt x="41607" y="22683"/>
                      <a:pt x="41607" y="22626"/>
                      <a:pt x="41635" y="22598"/>
                    </a:cubicBezTo>
                    <a:cubicBezTo>
                      <a:pt x="41748" y="22246"/>
                      <a:pt x="41868" y="21921"/>
                      <a:pt x="41924" y="21569"/>
                    </a:cubicBezTo>
                    <a:cubicBezTo>
                      <a:pt x="42312" y="19248"/>
                      <a:pt x="41106" y="16724"/>
                      <a:pt x="39019" y="15603"/>
                    </a:cubicBezTo>
                    <a:cubicBezTo>
                      <a:pt x="39491" y="15017"/>
                      <a:pt x="39844" y="14312"/>
                      <a:pt x="40049" y="13607"/>
                    </a:cubicBezTo>
                    <a:cubicBezTo>
                      <a:pt x="40458" y="12020"/>
                      <a:pt x="40253" y="10257"/>
                      <a:pt x="39372" y="8875"/>
                    </a:cubicBezTo>
                    <a:cubicBezTo>
                      <a:pt x="38303" y="7244"/>
                      <a:pt x="36360" y="6259"/>
                      <a:pt x="34432" y="6259"/>
                    </a:cubicBezTo>
                    <a:cubicBezTo>
                      <a:pt x="33967" y="6259"/>
                      <a:pt x="33503" y="6316"/>
                      <a:pt x="33053" y="6435"/>
                    </a:cubicBezTo>
                    <a:cubicBezTo>
                      <a:pt x="34696" y="5998"/>
                      <a:pt x="32552" y="2352"/>
                      <a:pt x="30380" y="1174"/>
                    </a:cubicBezTo>
                    <a:cubicBezTo>
                      <a:pt x="29050" y="452"/>
                      <a:pt x="27931" y="230"/>
                      <a:pt x="26948" y="230"/>
                    </a:cubicBezTo>
                    <a:cubicBezTo>
                      <a:pt x="25373" y="230"/>
                      <a:pt x="24147" y="801"/>
                      <a:pt x="22960" y="801"/>
                    </a:cubicBezTo>
                    <a:cubicBezTo>
                      <a:pt x="22630" y="801"/>
                      <a:pt x="22304" y="757"/>
                      <a:pt x="21974" y="645"/>
                    </a:cubicBezTo>
                    <a:cubicBezTo>
                      <a:pt x="20707" y="222"/>
                      <a:pt x="19415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282" name="Google Shape;282;p1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784825" y="3466075"/>
                <a:ext cx="1224750" cy="1142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83" name="Google Shape;283;p15"/>
          <p:cNvSpPr/>
          <p:nvPr/>
        </p:nvSpPr>
        <p:spPr>
          <a:xfrm>
            <a:off x="637638" y="1673963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4" name="Google Shape;284;p15"/>
          <p:cNvGrpSpPr/>
          <p:nvPr/>
        </p:nvGrpSpPr>
        <p:grpSpPr>
          <a:xfrm>
            <a:off x="561735" y="1380859"/>
            <a:ext cx="7862697" cy="3621307"/>
            <a:chOff x="561735" y="1380859"/>
            <a:chExt cx="7862697" cy="3621307"/>
          </a:xfrm>
        </p:grpSpPr>
        <p:grpSp>
          <p:nvGrpSpPr>
            <p:cNvPr id="285" name="Google Shape;285;p15"/>
            <p:cNvGrpSpPr/>
            <p:nvPr/>
          </p:nvGrpSpPr>
          <p:grpSpPr>
            <a:xfrm>
              <a:off x="8271060" y="4848534"/>
              <a:ext cx="153372" cy="153632"/>
              <a:chOff x="5084512" y="1531545"/>
              <a:chExt cx="190500" cy="190800"/>
            </a:xfrm>
          </p:grpSpPr>
          <p:sp>
            <p:nvSpPr>
              <p:cNvPr id="286" name="Google Shape;286;p1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8" name="Google Shape;288;p15"/>
            <p:cNvGrpSpPr/>
            <p:nvPr/>
          </p:nvGrpSpPr>
          <p:grpSpPr>
            <a:xfrm>
              <a:off x="561735" y="1380859"/>
              <a:ext cx="153372" cy="153632"/>
              <a:chOff x="5084512" y="1531545"/>
              <a:chExt cx="190500" cy="190800"/>
            </a:xfrm>
          </p:grpSpPr>
          <p:sp>
            <p:nvSpPr>
              <p:cNvPr id="289" name="Google Shape;289;p1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"/>
          <p:cNvSpPr txBox="1"/>
          <p:nvPr>
            <p:ph idx="1" type="subTitle"/>
          </p:nvPr>
        </p:nvSpPr>
        <p:spPr>
          <a:xfrm>
            <a:off x="1562700" y="1178825"/>
            <a:ext cx="6018600" cy="9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3" name="Google Shape;293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4" name="Google Shape;294;p16"/>
          <p:cNvSpPr/>
          <p:nvPr/>
        </p:nvSpPr>
        <p:spPr>
          <a:xfrm>
            <a:off x="8545413" y="482050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5" name="Google Shape;295;p16"/>
          <p:cNvGrpSpPr/>
          <p:nvPr/>
        </p:nvGrpSpPr>
        <p:grpSpPr>
          <a:xfrm>
            <a:off x="255560" y="154809"/>
            <a:ext cx="8250034" cy="4118807"/>
            <a:chOff x="255560" y="154809"/>
            <a:chExt cx="8250034" cy="4118807"/>
          </a:xfrm>
        </p:grpSpPr>
        <p:grpSp>
          <p:nvGrpSpPr>
            <p:cNvPr id="296" name="Google Shape;296;p16"/>
            <p:cNvGrpSpPr/>
            <p:nvPr/>
          </p:nvGrpSpPr>
          <p:grpSpPr>
            <a:xfrm>
              <a:off x="1054410" y="154809"/>
              <a:ext cx="153372" cy="153632"/>
              <a:chOff x="5084512" y="1531545"/>
              <a:chExt cx="190500" cy="190800"/>
            </a:xfrm>
          </p:grpSpPr>
          <p:sp>
            <p:nvSpPr>
              <p:cNvPr id="297" name="Google Shape;297;p16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6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9" name="Google Shape;299;p16"/>
            <p:cNvGrpSpPr/>
            <p:nvPr/>
          </p:nvGrpSpPr>
          <p:grpSpPr>
            <a:xfrm>
              <a:off x="255560" y="221009"/>
              <a:ext cx="8250034" cy="4052607"/>
              <a:chOff x="255560" y="221009"/>
              <a:chExt cx="8250034" cy="4052607"/>
            </a:xfrm>
          </p:grpSpPr>
          <p:grpSp>
            <p:nvGrpSpPr>
              <p:cNvPr id="300" name="Google Shape;300;p16"/>
              <p:cNvGrpSpPr/>
              <p:nvPr/>
            </p:nvGrpSpPr>
            <p:grpSpPr>
              <a:xfrm>
                <a:off x="8352222" y="221009"/>
                <a:ext cx="153372" cy="153632"/>
                <a:chOff x="5084512" y="1531545"/>
                <a:chExt cx="190500" cy="190800"/>
              </a:xfrm>
            </p:grpSpPr>
            <p:sp>
              <p:nvSpPr>
                <p:cNvPr id="301" name="Google Shape;301;p16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rect b="b" l="l" r="r" t="t"/>
                  <a:pathLst>
                    <a:path extrusionOk="0" h="7632" w="477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2" name="Google Shape;302;p16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rect b="b" l="l" r="r" t="t"/>
                  <a:pathLst>
                    <a:path extrusionOk="0" h="465" w="762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303" name="Google Shape;303;p16"/>
              <p:cNvGrpSpPr/>
              <p:nvPr/>
            </p:nvGrpSpPr>
            <p:grpSpPr>
              <a:xfrm>
                <a:off x="255560" y="4119984"/>
                <a:ext cx="153372" cy="153632"/>
                <a:chOff x="5084512" y="1531545"/>
                <a:chExt cx="190500" cy="190800"/>
              </a:xfrm>
            </p:grpSpPr>
            <p:sp>
              <p:nvSpPr>
                <p:cNvPr id="304" name="Google Shape;304;p16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rect b="b" l="l" r="r" t="t"/>
                  <a:pathLst>
                    <a:path extrusionOk="0" h="7632" w="477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05" name="Google Shape;305;p16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rect b="b" l="l" r="r" t="t"/>
                  <a:pathLst>
                    <a:path extrusionOk="0" h="465" w="762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sp>
        <p:nvSpPr>
          <p:cNvPr id="306" name="Google Shape;306;p16"/>
          <p:cNvSpPr/>
          <p:nvPr/>
        </p:nvSpPr>
        <p:spPr>
          <a:xfrm rot="-4784224">
            <a:off x="29915" y="4408852"/>
            <a:ext cx="985082" cy="941518"/>
          </a:xfrm>
          <a:custGeom>
            <a:rect b="b" l="l" r="r" t="t"/>
            <a:pathLst>
              <a:path extrusionOk="0" h="46661" w="48820">
                <a:moveTo>
                  <a:pt x="22818" y="3743"/>
                </a:moveTo>
                <a:cubicBezTo>
                  <a:pt x="22818" y="3743"/>
                  <a:pt x="22869" y="3743"/>
                  <a:pt x="22869" y="3806"/>
                </a:cubicBezTo>
                <a:cubicBezTo>
                  <a:pt x="22869" y="3806"/>
                  <a:pt x="22818" y="3806"/>
                  <a:pt x="22818" y="3743"/>
                </a:cubicBezTo>
                <a:close/>
                <a:moveTo>
                  <a:pt x="15087" y="3806"/>
                </a:moveTo>
                <a:lnTo>
                  <a:pt x="15087" y="3856"/>
                </a:lnTo>
                <a:lnTo>
                  <a:pt x="15037" y="3856"/>
                </a:lnTo>
                <a:cubicBezTo>
                  <a:pt x="15087" y="3856"/>
                  <a:pt x="15087" y="3806"/>
                  <a:pt x="15087" y="3806"/>
                </a:cubicBezTo>
                <a:close/>
                <a:moveTo>
                  <a:pt x="12894" y="6513"/>
                </a:moveTo>
                <a:lnTo>
                  <a:pt x="12894" y="6625"/>
                </a:lnTo>
                <a:lnTo>
                  <a:pt x="12844" y="6563"/>
                </a:lnTo>
                <a:cubicBezTo>
                  <a:pt x="12894" y="6563"/>
                  <a:pt x="12894" y="6563"/>
                  <a:pt x="12894" y="6513"/>
                </a:cubicBezTo>
                <a:close/>
                <a:moveTo>
                  <a:pt x="5438" y="11425"/>
                </a:moveTo>
                <a:cubicBezTo>
                  <a:pt x="5438" y="11475"/>
                  <a:pt x="5376" y="11475"/>
                  <a:pt x="5376" y="11475"/>
                </a:cubicBezTo>
                <a:lnTo>
                  <a:pt x="5438" y="11425"/>
                </a:lnTo>
                <a:close/>
                <a:moveTo>
                  <a:pt x="18959" y="11638"/>
                </a:moveTo>
                <a:cubicBezTo>
                  <a:pt x="19009" y="11638"/>
                  <a:pt x="19009" y="11638"/>
                  <a:pt x="19009" y="11688"/>
                </a:cubicBezTo>
                <a:lnTo>
                  <a:pt x="18959" y="11688"/>
                </a:lnTo>
                <a:lnTo>
                  <a:pt x="18959" y="11638"/>
                </a:lnTo>
                <a:close/>
                <a:moveTo>
                  <a:pt x="35086" y="23379"/>
                </a:moveTo>
                <a:cubicBezTo>
                  <a:pt x="35052" y="23379"/>
                  <a:pt x="35019" y="23401"/>
                  <a:pt x="35001" y="23401"/>
                </a:cubicBezTo>
                <a:cubicBezTo>
                  <a:pt x="34991" y="23401"/>
                  <a:pt x="34986" y="23396"/>
                  <a:pt x="34986" y="23379"/>
                </a:cubicBezTo>
                <a:close/>
                <a:moveTo>
                  <a:pt x="33996" y="23642"/>
                </a:moveTo>
                <a:cubicBezTo>
                  <a:pt x="33946" y="23642"/>
                  <a:pt x="33946" y="23692"/>
                  <a:pt x="33946" y="23692"/>
                </a:cubicBezTo>
                <a:lnTo>
                  <a:pt x="33946" y="23642"/>
                </a:lnTo>
                <a:close/>
                <a:moveTo>
                  <a:pt x="7055" y="30634"/>
                </a:moveTo>
                <a:cubicBezTo>
                  <a:pt x="7105" y="30684"/>
                  <a:pt x="7105" y="30684"/>
                  <a:pt x="7055" y="30747"/>
                </a:cubicBezTo>
                <a:lnTo>
                  <a:pt x="7055" y="30634"/>
                </a:lnTo>
                <a:close/>
                <a:moveTo>
                  <a:pt x="26477" y="36586"/>
                </a:moveTo>
                <a:cubicBezTo>
                  <a:pt x="26527" y="36586"/>
                  <a:pt x="26527" y="36586"/>
                  <a:pt x="26578" y="36636"/>
                </a:cubicBezTo>
                <a:cubicBezTo>
                  <a:pt x="26527" y="36586"/>
                  <a:pt x="26477" y="36586"/>
                  <a:pt x="26477" y="36586"/>
                </a:cubicBezTo>
                <a:close/>
                <a:moveTo>
                  <a:pt x="26891" y="37012"/>
                </a:moveTo>
                <a:lnTo>
                  <a:pt x="26891" y="37062"/>
                </a:lnTo>
                <a:cubicBezTo>
                  <a:pt x="26891" y="37012"/>
                  <a:pt x="26841" y="37012"/>
                  <a:pt x="26841" y="37012"/>
                </a:cubicBezTo>
                <a:close/>
                <a:moveTo>
                  <a:pt x="12431" y="40872"/>
                </a:moveTo>
                <a:cubicBezTo>
                  <a:pt x="12481" y="40872"/>
                  <a:pt x="12481" y="40922"/>
                  <a:pt x="12481" y="40922"/>
                </a:cubicBezTo>
                <a:lnTo>
                  <a:pt x="12431" y="40872"/>
                </a:lnTo>
                <a:close/>
                <a:moveTo>
                  <a:pt x="19760" y="1"/>
                </a:moveTo>
                <a:cubicBezTo>
                  <a:pt x="19436" y="1"/>
                  <a:pt x="19113" y="32"/>
                  <a:pt x="18796" y="97"/>
                </a:cubicBezTo>
                <a:cubicBezTo>
                  <a:pt x="18019" y="247"/>
                  <a:pt x="17393" y="611"/>
                  <a:pt x="16766" y="1087"/>
                </a:cubicBezTo>
                <a:cubicBezTo>
                  <a:pt x="16340" y="1350"/>
                  <a:pt x="15927" y="1713"/>
                  <a:pt x="15400" y="1814"/>
                </a:cubicBezTo>
                <a:cubicBezTo>
                  <a:pt x="14410" y="2027"/>
                  <a:pt x="13471" y="2290"/>
                  <a:pt x="12531" y="2703"/>
                </a:cubicBezTo>
                <a:cubicBezTo>
                  <a:pt x="11804" y="3017"/>
                  <a:pt x="11177" y="3493"/>
                  <a:pt x="10601" y="4007"/>
                </a:cubicBezTo>
                <a:cubicBezTo>
                  <a:pt x="10388" y="4169"/>
                  <a:pt x="10188" y="4320"/>
                  <a:pt x="10025" y="4483"/>
                </a:cubicBezTo>
                <a:cubicBezTo>
                  <a:pt x="9711" y="4746"/>
                  <a:pt x="9448" y="5059"/>
                  <a:pt x="9198" y="5372"/>
                </a:cubicBezTo>
                <a:cubicBezTo>
                  <a:pt x="8772" y="5886"/>
                  <a:pt x="8358" y="6463"/>
                  <a:pt x="8045" y="7089"/>
                </a:cubicBezTo>
                <a:cubicBezTo>
                  <a:pt x="7945" y="7302"/>
                  <a:pt x="7832" y="7565"/>
                  <a:pt x="7681" y="7766"/>
                </a:cubicBezTo>
                <a:cubicBezTo>
                  <a:pt x="7418" y="8079"/>
                  <a:pt x="7255" y="8392"/>
                  <a:pt x="7255" y="8818"/>
                </a:cubicBezTo>
                <a:cubicBezTo>
                  <a:pt x="7255" y="8969"/>
                  <a:pt x="7205" y="8969"/>
                  <a:pt x="7105" y="9019"/>
                </a:cubicBezTo>
                <a:cubicBezTo>
                  <a:pt x="6378" y="9132"/>
                  <a:pt x="5589" y="9282"/>
                  <a:pt x="4862" y="9382"/>
                </a:cubicBezTo>
                <a:cubicBezTo>
                  <a:pt x="4599" y="9382"/>
                  <a:pt x="4336" y="9382"/>
                  <a:pt x="4073" y="9445"/>
                </a:cubicBezTo>
                <a:cubicBezTo>
                  <a:pt x="3609" y="8969"/>
                  <a:pt x="3133" y="8605"/>
                  <a:pt x="2719" y="8129"/>
                </a:cubicBezTo>
                <a:cubicBezTo>
                  <a:pt x="2619" y="7979"/>
                  <a:pt x="2506" y="7929"/>
                  <a:pt x="2406" y="7816"/>
                </a:cubicBezTo>
                <a:cubicBezTo>
                  <a:pt x="2306" y="7666"/>
                  <a:pt x="2193" y="7565"/>
                  <a:pt x="2043" y="7402"/>
                </a:cubicBezTo>
                <a:cubicBezTo>
                  <a:pt x="1729" y="7139"/>
                  <a:pt x="1466" y="6826"/>
                  <a:pt x="990" y="6776"/>
                </a:cubicBezTo>
                <a:cubicBezTo>
                  <a:pt x="946" y="6761"/>
                  <a:pt x="906" y="6755"/>
                  <a:pt x="868" y="6755"/>
                </a:cubicBezTo>
                <a:cubicBezTo>
                  <a:pt x="776" y="6755"/>
                  <a:pt x="692" y="6791"/>
                  <a:pt x="577" y="6826"/>
                </a:cubicBezTo>
                <a:cubicBezTo>
                  <a:pt x="50" y="7189"/>
                  <a:pt x="0" y="7879"/>
                  <a:pt x="364" y="8392"/>
                </a:cubicBezTo>
                <a:cubicBezTo>
                  <a:pt x="890" y="8969"/>
                  <a:pt x="1466" y="9445"/>
                  <a:pt x="1993" y="9959"/>
                </a:cubicBezTo>
                <a:cubicBezTo>
                  <a:pt x="2193" y="10172"/>
                  <a:pt x="2356" y="10385"/>
                  <a:pt x="2619" y="10485"/>
                </a:cubicBezTo>
                <a:cubicBezTo>
                  <a:pt x="2870" y="10748"/>
                  <a:pt x="3183" y="10949"/>
                  <a:pt x="3446" y="11212"/>
                </a:cubicBezTo>
                <a:cubicBezTo>
                  <a:pt x="3446" y="11262"/>
                  <a:pt x="3446" y="11262"/>
                  <a:pt x="3496" y="11262"/>
                </a:cubicBezTo>
                <a:cubicBezTo>
                  <a:pt x="3659" y="11425"/>
                  <a:pt x="3809" y="11638"/>
                  <a:pt x="4022" y="11788"/>
                </a:cubicBezTo>
                <a:cubicBezTo>
                  <a:pt x="4235" y="11888"/>
                  <a:pt x="4386" y="12151"/>
                  <a:pt x="4599" y="12264"/>
                </a:cubicBezTo>
                <a:cubicBezTo>
                  <a:pt x="4699" y="12314"/>
                  <a:pt x="4812" y="12415"/>
                  <a:pt x="4862" y="12465"/>
                </a:cubicBezTo>
                <a:cubicBezTo>
                  <a:pt x="4912" y="12515"/>
                  <a:pt x="4912" y="12578"/>
                  <a:pt x="4962" y="12578"/>
                </a:cubicBezTo>
                <a:cubicBezTo>
                  <a:pt x="5125" y="12678"/>
                  <a:pt x="5276" y="12828"/>
                  <a:pt x="5376" y="12941"/>
                </a:cubicBezTo>
                <a:cubicBezTo>
                  <a:pt x="5438" y="12941"/>
                  <a:pt x="5438" y="12991"/>
                  <a:pt x="5489" y="12991"/>
                </a:cubicBezTo>
                <a:cubicBezTo>
                  <a:pt x="5489" y="13041"/>
                  <a:pt x="5539" y="13041"/>
                  <a:pt x="5589" y="13091"/>
                </a:cubicBezTo>
                <a:cubicBezTo>
                  <a:pt x="5902" y="13354"/>
                  <a:pt x="6215" y="13567"/>
                  <a:pt x="6529" y="13881"/>
                </a:cubicBezTo>
                <a:cubicBezTo>
                  <a:pt x="6478" y="13931"/>
                  <a:pt x="6478" y="14031"/>
                  <a:pt x="6529" y="14081"/>
                </a:cubicBezTo>
                <a:cubicBezTo>
                  <a:pt x="6629" y="14557"/>
                  <a:pt x="6742" y="15021"/>
                  <a:pt x="6842" y="15497"/>
                </a:cubicBezTo>
                <a:cubicBezTo>
                  <a:pt x="6942" y="16074"/>
                  <a:pt x="7105" y="16650"/>
                  <a:pt x="7255" y="17277"/>
                </a:cubicBezTo>
                <a:cubicBezTo>
                  <a:pt x="7418" y="17790"/>
                  <a:pt x="7519" y="18317"/>
                  <a:pt x="7681" y="18893"/>
                </a:cubicBezTo>
                <a:cubicBezTo>
                  <a:pt x="7681" y="18993"/>
                  <a:pt x="7782" y="19093"/>
                  <a:pt x="7681" y="19256"/>
                </a:cubicBezTo>
                <a:cubicBezTo>
                  <a:pt x="7631" y="19306"/>
                  <a:pt x="7569" y="19357"/>
                  <a:pt x="7519" y="19357"/>
                </a:cubicBezTo>
                <a:cubicBezTo>
                  <a:pt x="7368" y="19469"/>
                  <a:pt x="7318" y="19620"/>
                  <a:pt x="7155" y="19783"/>
                </a:cubicBezTo>
                <a:cubicBezTo>
                  <a:pt x="7005" y="19883"/>
                  <a:pt x="6842" y="20033"/>
                  <a:pt x="6691" y="20196"/>
                </a:cubicBezTo>
                <a:cubicBezTo>
                  <a:pt x="6378" y="20660"/>
                  <a:pt x="5952" y="21086"/>
                  <a:pt x="5639" y="21549"/>
                </a:cubicBezTo>
                <a:cubicBezTo>
                  <a:pt x="5376" y="21976"/>
                  <a:pt x="5063" y="22389"/>
                  <a:pt x="4862" y="22853"/>
                </a:cubicBezTo>
                <a:cubicBezTo>
                  <a:pt x="4235" y="23905"/>
                  <a:pt x="3872" y="24995"/>
                  <a:pt x="3559" y="26148"/>
                </a:cubicBezTo>
                <a:cubicBezTo>
                  <a:pt x="3496" y="26562"/>
                  <a:pt x="3346" y="26988"/>
                  <a:pt x="3296" y="27351"/>
                </a:cubicBezTo>
                <a:cubicBezTo>
                  <a:pt x="3246" y="27815"/>
                  <a:pt x="3133" y="28241"/>
                  <a:pt x="3183" y="28704"/>
                </a:cubicBezTo>
                <a:cubicBezTo>
                  <a:pt x="3083" y="29331"/>
                  <a:pt x="3133" y="30008"/>
                  <a:pt x="3183" y="30634"/>
                </a:cubicBezTo>
                <a:cubicBezTo>
                  <a:pt x="3183" y="31261"/>
                  <a:pt x="3346" y="31837"/>
                  <a:pt x="3496" y="32464"/>
                </a:cubicBezTo>
                <a:cubicBezTo>
                  <a:pt x="3559" y="32727"/>
                  <a:pt x="3609" y="32990"/>
                  <a:pt x="3709" y="33253"/>
                </a:cubicBezTo>
                <a:cubicBezTo>
                  <a:pt x="3809" y="33667"/>
                  <a:pt x="3972" y="34130"/>
                  <a:pt x="4185" y="34506"/>
                </a:cubicBezTo>
                <a:cubicBezTo>
                  <a:pt x="4336" y="34970"/>
                  <a:pt x="4599" y="35383"/>
                  <a:pt x="4862" y="35859"/>
                </a:cubicBezTo>
                <a:cubicBezTo>
                  <a:pt x="4862" y="35960"/>
                  <a:pt x="4962" y="36010"/>
                  <a:pt x="5012" y="36072"/>
                </a:cubicBezTo>
                <a:cubicBezTo>
                  <a:pt x="5225" y="36386"/>
                  <a:pt x="5438" y="36749"/>
                  <a:pt x="5689" y="37062"/>
                </a:cubicBezTo>
                <a:cubicBezTo>
                  <a:pt x="5952" y="37426"/>
                  <a:pt x="6265" y="37739"/>
                  <a:pt x="6579" y="38102"/>
                </a:cubicBezTo>
                <a:cubicBezTo>
                  <a:pt x="6691" y="38203"/>
                  <a:pt x="6742" y="38315"/>
                  <a:pt x="6892" y="38366"/>
                </a:cubicBezTo>
                <a:lnTo>
                  <a:pt x="6942" y="38416"/>
                </a:lnTo>
                <a:cubicBezTo>
                  <a:pt x="7105" y="38629"/>
                  <a:pt x="7368" y="38779"/>
                  <a:pt x="7569" y="38992"/>
                </a:cubicBezTo>
                <a:cubicBezTo>
                  <a:pt x="7945" y="39356"/>
                  <a:pt x="8358" y="39619"/>
                  <a:pt x="8772" y="39932"/>
                </a:cubicBezTo>
                <a:cubicBezTo>
                  <a:pt x="9198" y="40245"/>
                  <a:pt x="9661" y="40558"/>
                  <a:pt x="10137" y="40822"/>
                </a:cubicBezTo>
                <a:cubicBezTo>
                  <a:pt x="10388" y="40972"/>
                  <a:pt x="10651" y="41135"/>
                  <a:pt x="10914" y="41285"/>
                </a:cubicBezTo>
                <a:lnTo>
                  <a:pt x="10914" y="41235"/>
                </a:lnTo>
                <a:cubicBezTo>
                  <a:pt x="11127" y="41398"/>
                  <a:pt x="11328" y="41498"/>
                  <a:pt x="11541" y="41598"/>
                </a:cubicBezTo>
                <a:cubicBezTo>
                  <a:pt x="11854" y="41812"/>
                  <a:pt x="12167" y="41912"/>
                  <a:pt x="12481" y="41962"/>
                </a:cubicBezTo>
                <a:cubicBezTo>
                  <a:pt x="12514" y="41983"/>
                  <a:pt x="12543" y="41990"/>
                  <a:pt x="12571" y="41990"/>
                </a:cubicBezTo>
                <a:cubicBezTo>
                  <a:pt x="12627" y="41990"/>
                  <a:pt x="12677" y="41962"/>
                  <a:pt x="12744" y="41962"/>
                </a:cubicBezTo>
                <a:cubicBezTo>
                  <a:pt x="13370" y="41812"/>
                  <a:pt x="13583" y="41335"/>
                  <a:pt x="13684" y="40771"/>
                </a:cubicBezTo>
                <a:cubicBezTo>
                  <a:pt x="13734" y="40295"/>
                  <a:pt x="13684" y="39832"/>
                  <a:pt x="13684" y="39356"/>
                </a:cubicBezTo>
                <a:cubicBezTo>
                  <a:pt x="13684" y="38942"/>
                  <a:pt x="13633" y="38466"/>
                  <a:pt x="13633" y="38052"/>
                </a:cubicBezTo>
                <a:cubicBezTo>
                  <a:pt x="13583" y="37113"/>
                  <a:pt x="13784" y="36223"/>
                  <a:pt x="14047" y="35333"/>
                </a:cubicBezTo>
                <a:cubicBezTo>
                  <a:pt x="14260" y="34556"/>
                  <a:pt x="14260" y="33717"/>
                  <a:pt x="14047" y="32940"/>
                </a:cubicBezTo>
                <a:cubicBezTo>
                  <a:pt x="13897" y="32464"/>
                  <a:pt x="13784" y="32000"/>
                  <a:pt x="13684" y="31524"/>
                </a:cubicBezTo>
                <a:cubicBezTo>
                  <a:pt x="13734" y="31474"/>
                  <a:pt x="13684" y="31373"/>
                  <a:pt x="13633" y="31261"/>
                </a:cubicBezTo>
                <a:cubicBezTo>
                  <a:pt x="13684" y="31160"/>
                  <a:pt x="13684" y="31060"/>
                  <a:pt x="13633" y="30947"/>
                </a:cubicBezTo>
                <a:cubicBezTo>
                  <a:pt x="13684" y="30321"/>
                  <a:pt x="13834" y="29745"/>
                  <a:pt x="13834" y="29118"/>
                </a:cubicBezTo>
                <a:cubicBezTo>
                  <a:pt x="13997" y="28028"/>
                  <a:pt x="13734" y="27088"/>
                  <a:pt x="13207" y="26198"/>
                </a:cubicBezTo>
                <a:lnTo>
                  <a:pt x="13157" y="26198"/>
                </a:lnTo>
                <a:cubicBezTo>
                  <a:pt x="13157" y="26198"/>
                  <a:pt x="13157" y="26176"/>
                  <a:pt x="13172" y="26176"/>
                </a:cubicBezTo>
                <a:cubicBezTo>
                  <a:pt x="13180" y="26176"/>
                  <a:pt x="13191" y="26182"/>
                  <a:pt x="13207" y="26198"/>
                </a:cubicBezTo>
                <a:lnTo>
                  <a:pt x="13207" y="26148"/>
                </a:lnTo>
                <a:cubicBezTo>
                  <a:pt x="13107" y="26048"/>
                  <a:pt x="13107" y="25935"/>
                  <a:pt x="12957" y="25835"/>
                </a:cubicBezTo>
                <a:cubicBezTo>
                  <a:pt x="12844" y="25572"/>
                  <a:pt x="12694" y="25309"/>
                  <a:pt x="12531" y="25108"/>
                </a:cubicBezTo>
                <a:cubicBezTo>
                  <a:pt x="12431" y="24845"/>
                  <a:pt x="12380" y="24582"/>
                  <a:pt x="12431" y="24269"/>
                </a:cubicBezTo>
                <a:cubicBezTo>
                  <a:pt x="12431" y="23905"/>
                  <a:pt x="12380" y="23592"/>
                  <a:pt x="12380" y="23229"/>
                </a:cubicBezTo>
                <a:lnTo>
                  <a:pt x="12380" y="23016"/>
                </a:lnTo>
                <a:cubicBezTo>
                  <a:pt x="12330" y="22389"/>
                  <a:pt x="12218" y="21762"/>
                  <a:pt x="11954" y="21236"/>
                </a:cubicBezTo>
                <a:cubicBezTo>
                  <a:pt x="11954" y="21136"/>
                  <a:pt x="11904" y="21086"/>
                  <a:pt x="11854" y="21086"/>
                </a:cubicBezTo>
                <a:lnTo>
                  <a:pt x="11854" y="21036"/>
                </a:lnTo>
                <a:cubicBezTo>
                  <a:pt x="11804" y="20923"/>
                  <a:pt x="11754" y="20873"/>
                  <a:pt x="11754" y="20823"/>
                </a:cubicBezTo>
                <a:cubicBezTo>
                  <a:pt x="11177" y="19720"/>
                  <a:pt x="10338" y="18943"/>
                  <a:pt x="9248" y="18417"/>
                </a:cubicBezTo>
                <a:cubicBezTo>
                  <a:pt x="9085" y="18317"/>
                  <a:pt x="8884" y="18216"/>
                  <a:pt x="8671" y="18154"/>
                </a:cubicBezTo>
                <a:cubicBezTo>
                  <a:pt x="8571" y="18154"/>
                  <a:pt x="8508" y="18104"/>
                  <a:pt x="8508" y="18053"/>
                </a:cubicBezTo>
                <a:cubicBezTo>
                  <a:pt x="8408" y="17590"/>
                  <a:pt x="8308" y="17164"/>
                  <a:pt x="8195" y="16750"/>
                </a:cubicBezTo>
                <a:cubicBezTo>
                  <a:pt x="8045" y="16124"/>
                  <a:pt x="7882" y="15547"/>
                  <a:pt x="7732" y="14971"/>
                </a:cubicBezTo>
                <a:lnTo>
                  <a:pt x="7732" y="14821"/>
                </a:lnTo>
                <a:cubicBezTo>
                  <a:pt x="7746" y="14806"/>
                  <a:pt x="7761" y="14800"/>
                  <a:pt x="7776" y="14800"/>
                </a:cubicBezTo>
                <a:cubicBezTo>
                  <a:pt x="7811" y="14800"/>
                  <a:pt x="7846" y="14835"/>
                  <a:pt x="7882" y="14871"/>
                </a:cubicBezTo>
                <a:cubicBezTo>
                  <a:pt x="8571" y="15334"/>
                  <a:pt x="9198" y="15861"/>
                  <a:pt x="9874" y="16337"/>
                </a:cubicBezTo>
                <a:cubicBezTo>
                  <a:pt x="10601" y="16850"/>
                  <a:pt x="11328" y="17327"/>
                  <a:pt x="12067" y="17903"/>
                </a:cubicBezTo>
                <a:cubicBezTo>
                  <a:pt x="12744" y="18367"/>
                  <a:pt x="13370" y="18843"/>
                  <a:pt x="13997" y="19306"/>
                </a:cubicBezTo>
                <a:cubicBezTo>
                  <a:pt x="14210" y="19469"/>
                  <a:pt x="14410" y="19620"/>
                  <a:pt x="14573" y="19783"/>
                </a:cubicBezTo>
                <a:cubicBezTo>
                  <a:pt x="14937" y="20033"/>
                  <a:pt x="15250" y="20246"/>
                  <a:pt x="15563" y="20509"/>
                </a:cubicBezTo>
                <a:cubicBezTo>
                  <a:pt x="15826" y="20660"/>
                  <a:pt x="15977" y="20823"/>
                  <a:pt x="16240" y="20923"/>
                </a:cubicBezTo>
                <a:cubicBezTo>
                  <a:pt x="16340" y="21036"/>
                  <a:pt x="16453" y="21086"/>
                  <a:pt x="16503" y="21136"/>
                </a:cubicBezTo>
                <a:cubicBezTo>
                  <a:pt x="16653" y="21286"/>
                  <a:pt x="16916" y="21349"/>
                  <a:pt x="16967" y="21600"/>
                </a:cubicBezTo>
                <a:cubicBezTo>
                  <a:pt x="17130" y="21863"/>
                  <a:pt x="17280" y="22176"/>
                  <a:pt x="17343" y="22439"/>
                </a:cubicBezTo>
                <a:cubicBezTo>
                  <a:pt x="17393" y="22702"/>
                  <a:pt x="17493" y="22915"/>
                  <a:pt x="17656" y="23116"/>
                </a:cubicBezTo>
                <a:cubicBezTo>
                  <a:pt x="17656" y="23166"/>
                  <a:pt x="17656" y="23166"/>
                  <a:pt x="17706" y="23229"/>
                </a:cubicBezTo>
                <a:lnTo>
                  <a:pt x="17706" y="23329"/>
                </a:lnTo>
                <a:cubicBezTo>
                  <a:pt x="17906" y="23905"/>
                  <a:pt x="18119" y="24419"/>
                  <a:pt x="18383" y="24945"/>
                </a:cubicBezTo>
                <a:lnTo>
                  <a:pt x="19322" y="27301"/>
                </a:lnTo>
                <a:cubicBezTo>
                  <a:pt x="19322" y="27401"/>
                  <a:pt x="19322" y="27502"/>
                  <a:pt x="19222" y="27614"/>
                </a:cubicBezTo>
                <a:cubicBezTo>
                  <a:pt x="18909" y="27765"/>
                  <a:pt x="18696" y="28028"/>
                  <a:pt x="18533" y="28341"/>
                </a:cubicBezTo>
                <a:cubicBezTo>
                  <a:pt x="18019" y="29118"/>
                  <a:pt x="17706" y="29958"/>
                  <a:pt x="17443" y="30847"/>
                </a:cubicBezTo>
                <a:cubicBezTo>
                  <a:pt x="17130" y="31787"/>
                  <a:pt x="16967" y="32727"/>
                  <a:pt x="17029" y="33717"/>
                </a:cubicBezTo>
                <a:cubicBezTo>
                  <a:pt x="17029" y="34243"/>
                  <a:pt x="17029" y="34819"/>
                  <a:pt x="17130" y="35333"/>
                </a:cubicBezTo>
                <a:cubicBezTo>
                  <a:pt x="17079" y="35546"/>
                  <a:pt x="17130" y="35759"/>
                  <a:pt x="17180" y="35960"/>
                </a:cubicBezTo>
                <a:cubicBezTo>
                  <a:pt x="17180" y="36223"/>
                  <a:pt x="17280" y="36536"/>
                  <a:pt x="17343" y="36799"/>
                </a:cubicBezTo>
                <a:cubicBezTo>
                  <a:pt x="17343" y="37012"/>
                  <a:pt x="17443" y="37213"/>
                  <a:pt x="17493" y="37426"/>
                </a:cubicBezTo>
                <a:cubicBezTo>
                  <a:pt x="17906" y="39142"/>
                  <a:pt x="18846" y="40609"/>
                  <a:pt x="20049" y="41962"/>
                </a:cubicBezTo>
                <a:cubicBezTo>
                  <a:pt x="20475" y="42438"/>
                  <a:pt x="20939" y="42751"/>
                  <a:pt x="21415" y="43165"/>
                </a:cubicBezTo>
                <a:cubicBezTo>
                  <a:pt x="21615" y="43378"/>
                  <a:pt x="21829" y="43591"/>
                  <a:pt x="22092" y="43691"/>
                </a:cubicBezTo>
                <a:cubicBezTo>
                  <a:pt x="22242" y="43904"/>
                  <a:pt x="22505" y="44105"/>
                  <a:pt x="22768" y="44217"/>
                </a:cubicBezTo>
                <a:cubicBezTo>
                  <a:pt x="22818" y="44268"/>
                  <a:pt x="22869" y="44368"/>
                  <a:pt x="22981" y="44418"/>
                </a:cubicBezTo>
                <a:cubicBezTo>
                  <a:pt x="23608" y="44844"/>
                  <a:pt x="24172" y="45257"/>
                  <a:pt x="24861" y="45621"/>
                </a:cubicBezTo>
                <a:cubicBezTo>
                  <a:pt x="25174" y="45721"/>
                  <a:pt x="25425" y="45934"/>
                  <a:pt x="25738" y="46034"/>
                </a:cubicBezTo>
                <a:cubicBezTo>
                  <a:pt x="26427" y="46410"/>
                  <a:pt x="27104" y="46611"/>
                  <a:pt x="27881" y="46661"/>
                </a:cubicBezTo>
                <a:cubicBezTo>
                  <a:pt x="28194" y="46661"/>
                  <a:pt x="28507" y="46661"/>
                  <a:pt x="28670" y="46297"/>
                </a:cubicBezTo>
                <a:cubicBezTo>
                  <a:pt x="28670" y="46297"/>
                  <a:pt x="28720" y="46297"/>
                  <a:pt x="28720" y="46247"/>
                </a:cubicBezTo>
                <a:cubicBezTo>
                  <a:pt x="28770" y="46247"/>
                  <a:pt x="28770" y="46197"/>
                  <a:pt x="28770" y="46197"/>
                </a:cubicBezTo>
                <a:cubicBezTo>
                  <a:pt x="28871" y="45934"/>
                  <a:pt x="28871" y="45721"/>
                  <a:pt x="28821" y="45470"/>
                </a:cubicBezTo>
                <a:cubicBezTo>
                  <a:pt x="28720" y="44781"/>
                  <a:pt x="28557" y="44155"/>
                  <a:pt x="28507" y="43478"/>
                </a:cubicBezTo>
                <a:cubicBezTo>
                  <a:pt x="28457" y="43115"/>
                  <a:pt x="28407" y="42701"/>
                  <a:pt x="28307" y="42275"/>
                </a:cubicBezTo>
                <a:cubicBezTo>
                  <a:pt x="28194" y="41598"/>
                  <a:pt x="27994" y="40972"/>
                  <a:pt x="27781" y="40295"/>
                </a:cubicBezTo>
                <a:cubicBezTo>
                  <a:pt x="27781" y="40245"/>
                  <a:pt x="27781" y="40195"/>
                  <a:pt x="27730" y="40145"/>
                </a:cubicBezTo>
                <a:cubicBezTo>
                  <a:pt x="27618" y="39719"/>
                  <a:pt x="27467" y="39356"/>
                  <a:pt x="27417" y="38942"/>
                </a:cubicBezTo>
                <a:cubicBezTo>
                  <a:pt x="27417" y="38779"/>
                  <a:pt x="27417" y="38629"/>
                  <a:pt x="27367" y="38466"/>
                </a:cubicBezTo>
                <a:cubicBezTo>
                  <a:pt x="27304" y="38002"/>
                  <a:pt x="27417" y="37526"/>
                  <a:pt x="27417" y="37062"/>
                </a:cubicBezTo>
                <a:cubicBezTo>
                  <a:pt x="27467" y="36699"/>
                  <a:pt x="27467" y="36323"/>
                  <a:pt x="27417" y="35960"/>
                </a:cubicBezTo>
                <a:cubicBezTo>
                  <a:pt x="27367" y="35133"/>
                  <a:pt x="27104" y="34343"/>
                  <a:pt x="26578" y="33667"/>
                </a:cubicBezTo>
                <a:cubicBezTo>
                  <a:pt x="26477" y="33504"/>
                  <a:pt x="26365" y="33353"/>
                  <a:pt x="26264" y="33190"/>
                </a:cubicBezTo>
                <a:cubicBezTo>
                  <a:pt x="25951" y="32827"/>
                  <a:pt x="25738" y="32464"/>
                  <a:pt x="25738" y="31937"/>
                </a:cubicBezTo>
                <a:cubicBezTo>
                  <a:pt x="25738" y="31211"/>
                  <a:pt x="25638" y="30534"/>
                  <a:pt x="25224" y="29857"/>
                </a:cubicBezTo>
                <a:cubicBezTo>
                  <a:pt x="25112" y="29594"/>
                  <a:pt x="24911" y="29431"/>
                  <a:pt x="24748" y="29181"/>
                </a:cubicBezTo>
                <a:cubicBezTo>
                  <a:pt x="24748" y="29068"/>
                  <a:pt x="24648" y="29018"/>
                  <a:pt x="24598" y="28968"/>
                </a:cubicBezTo>
                <a:cubicBezTo>
                  <a:pt x="24122" y="28491"/>
                  <a:pt x="23658" y="28028"/>
                  <a:pt x="23082" y="27664"/>
                </a:cubicBezTo>
                <a:cubicBezTo>
                  <a:pt x="22718" y="27401"/>
                  <a:pt x="22355" y="27138"/>
                  <a:pt x="21929" y="27038"/>
                </a:cubicBezTo>
                <a:cubicBezTo>
                  <a:pt x="21879" y="26988"/>
                  <a:pt x="21879" y="26925"/>
                  <a:pt x="21778" y="26925"/>
                </a:cubicBezTo>
                <a:cubicBezTo>
                  <a:pt x="21565" y="26825"/>
                  <a:pt x="21352" y="26725"/>
                  <a:pt x="21152" y="26674"/>
                </a:cubicBezTo>
                <a:cubicBezTo>
                  <a:pt x="21000" y="26606"/>
                  <a:pt x="20883" y="26567"/>
                  <a:pt x="20771" y="26567"/>
                </a:cubicBezTo>
                <a:cubicBezTo>
                  <a:pt x="20617" y="26567"/>
                  <a:pt x="20473" y="26643"/>
                  <a:pt x="20262" y="26825"/>
                </a:cubicBezTo>
                <a:cubicBezTo>
                  <a:pt x="20162" y="26461"/>
                  <a:pt x="19999" y="26098"/>
                  <a:pt x="19849" y="25785"/>
                </a:cubicBezTo>
                <a:cubicBezTo>
                  <a:pt x="19473" y="24795"/>
                  <a:pt x="19059" y="23792"/>
                  <a:pt x="18646" y="22752"/>
                </a:cubicBezTo>
                <a:lnTo>
                  <a:pt x="18646" y="22752"/>
                </a:lnTo>
                <a:cubicBezTo>
                  <a:pt x="19009" y="23016"/>
                  <a:pt x="19372" y="23279"/>
                  <a:pt x="19686" y="23542"/>
                </a:cubicBezTo>
                <a:cubicBezTo>
                  <a:pt x="20262" y="24005"/>
                  <a:pt x="20839" y="24482"/>
                  <a:pt x="21415" y="24895"/>
                </a:cubicBezTo>
                <a:cubicBezTo>
                  <a:pt x="21929" y="25309"/>
                  <a:pt x="22355" y="25672"/>
                  <a:pt x="22818" y="26048"/>
                </a:cubicBezTo>
                <a:cubicBezTo>
                  <a:pt x="22869" y="26098"/>
                  <a:pt x="22981" y="26148"/>
                  <a:pt x="23031" y="26198"/>
                </a:cubicBezTo>
                <a:cubicBezTo>
                  <a:pt x="23545" y="26674"/>
                  <a:pt x="24122" y="27138"/>
                  <a:pt x="24698" y="27614"/>
                </a:cubicBezTo>
                <a:cubicBezTo>
                  <a:pt x="24798" y="27715"/>
                  <a:pt x="24961" y="27865"/>
                  <a:pt x="25112" y="27978"/>
                </a:cubicBezTo>
                <a:cubicBezTo>
                  <a:pt x="25274" y="28028"/>
                  <a:pt x="25325" y="28241"/>
                  <a:pt x="25538" y="28291"/>
                </a:cubicBezTo>
                <a:cubicBezTo>
                  <a:pt x="25638" y="28341"/>
                  <a:pt x="25688" y="28441"/>
                  <a:pt x="25801" y="28554"/>
                </a:cubicBezTo>
                <a:cubicBezTo>
                  <a:pt x="25801" y="28554"/>
                  <a:pt x="25851" y="28554"/>
                  <a:pt x="25851" y="28604"/>
                </a:cubicBezTo>
                <a:cubicBezTo>
                  <a:pt x="25901" y="28604"/>
                  <a:pt x="25951" y="28654"/>
                  <a:pt x="26001" y="28704"/>
                </a:cubicBezTo>
                <a:cubicBezTo>
                  <a:pt x="26427" y="29068"/>
                  <a:pt x="26841" y="29431"/>
                  <a:pt x="27254" y="29745"/>
                </a:cubicBezTo>
                <a:cubicBezTo>
                  <a:pt x="27367" y="29807"/>
                  <a:pt x="27417" y="29907"/>
                  <a:pt x="27467" y="29958"/>
                </a:cubicBezTo>
                <a:cubicBezTo>
                  <a:pt x="27517" y="30008"/>
                  <a:pt x="27568" y="30058"/>
                  <a:pt x="27618" y="30058"/>
                </a:cubicBezTo>
                <a:cubicBezTo>
                  <a:pt x="27831" y="30321"/>
                  <a:pt x="28194" y="30534"/>
                  <a:pt x="28407" y="30797"/>
                </a:cubicBezTo>
                <a:cubicBezTo>
                  <a:pt x="28620" y="30998"/>
                  <a:pt x="29034" y="31110"/>
                  <a:pt x="29034" y="31624"/>
                </a:cubicBezTo>
                <a:cubicBezTo>
                  <a:pt x="29084" y="32627"/>
                  <a:pt x="29397" y="33566"/>
                  <a:pt x="29710" y="34506"/>
                </a:cubicBezTo>
                <a:cubicBezTo>
                  <a:pt x="29760" y="34657"/>
                  <a:pt x="29760" y="34757"/>
                  <a:pt x="29873" y="34870"/>
                </a:cubicBezTo>
                <a:cubicBezTo>
                  <a:pt x="29923" y="34920"/>
                  <a:pt x="29873" y="34920"/>
                  <a:pt x="29923" y="34970"/>
                </a:cubicBezTo>
                <a:cubicBezTo>
                  <a:pt x="29973" y="35183"/>
                  <a:pt x="30074" y="35446"/>
                  <a:pt x="30237" y="35596"/>
                </a:cubicBezTo>
                <a:cubicBezTo>
                  <a:pt x="30500" y="36072"/>
                  <a:pt x="30750" y="36536"/>
                  <a:pt x="31064" y="36950"/>
                </a:cubicBezTo>
                <a:cubicBezTo>
                  <a:pt x="31327" y="37426"/>
                  <a:pt x="31590" y="37889"/>
                  <a:pt x="32003" y="38315"/>
                </a:cubicBezTo>
                <a:cubicBezTo>
                  <a:pt x="32166" y="38629"/>
                  <a:pt x="32379" y="38942"/>
                  <a:pt x="32630" y="39142"/>
                </a:cubicBezTo>
                <a:cubicBezTo>
                  <a:pt x="32630" y="39305"/>
                  <a:pt x="32743" y="39356"/>
                  <a:pt x="32843" y="39456"/>
                </a:cubicBezTo>
                <a:cubicBezTo>
                  <a:pt x="32943" y="39569"/>
                  <a:pt x="33056" y="39719"/>
                  <a:pt x="33156" y="39832"/>
                </a:cubicBezTo>
                <a:cubicBezTo>
                  <a:pt x="33682" y="40508"/>
                  <a:pt x="34309" y="41085"/>
                  <a:pt x="34986" y="41598"/>
                </a:cubicBezTo>
                <a:cubicBezTo>
                  <a:pt x="35612" y="42075"/>
                  <a:pt x="36289" y="42488"/>
                  <a:pt x="36966" y="42902"/>
                </a:cubicBezTo>
                <a:cubicBezTo>
                  <a:pt x="38269" y="43691"/>
                  <a:pt x="39635" y="44368"/>
                  <a:pt x="41038" y="44944"/>
                </a:cubicBezTo>
                <a:cubicBezTo>
                  <a:pt x="41777" y="45207"/>
                  <a:pt x="42454" y="45470"/>
                  <a:pt x="43181" y="45671"/>
                </a:cubicBezTo>
                <a:cubicBezTo>
                  <a:pt x="43231" y="45671"/>
                  <a:pt x="43281" y="45721"/>
                  <a:pt x="43344" y="45721"/>
                </a:cubicBezTo>
                <a:cubicBezTo>
                  <a:pt x="44283" y="45984"/>
                  <a:pt x="45161" y="46097"/>
                  <a:pt x="46100" y="46147"/>
                </a:cubicBezTo>
                <a:cubicBezTo>
                  <a:pt x="46288" y="46147"/>
                  <a:pt x="46473" y="46160"/>
                  <a:pt x="46650" y="46160"/>
                </a:cubicBezTo>
                <a:cubicBezTo>
                  <a:pt x="46827" y="46160"/>
                  <a:pt x="46996" y="46147"/>
                  <a:pt x="47153" y="46097"/>
                </a:cubicBezTo>
                <a:cubicBezTo>
                  <a:pt x="47566" y="46097"/>
                  <a:pt x="47930" y="46097"/>
                  <a:pt x="48293" y="45884"/>
                </a:cubicBezTo>
                <a:cubicBezTo>
                  <a:pt x="48388" y="45884"/>
                  <a:pt x="48403" y="45769"/>
                  <a:pt x="48494" y="45769"/>
                </a:cubicBezTo>
                <a:cubicBezTo>
                  <a:pt x="48512" y="45769"/>
                  <a:pt x="48532" y="45774"/>
                  <a:pt x="48556" y="45784"/>
                </a:cubicBezTo>
                <a:cubicBezTo>
                  <a:pt x="48556" y="45721"/>
                  <a:pt x="48606" y="45721"/>
                  <a:pt x="48669" y="45671"/>
                </a:cubicBezTo>
                <a:cubicBezTo>
                  <a:pt x="48669" y="45521"/>
                  <a:pt x="48769" y="45470"/>
                  <a:pt x="48769" y="45308"/>
                </a:cubicBezTo>
                <a:cubicBezTo>
                  <a:pt x="48819" y="45257"/>
                  <a:pt x="48819" y="45257"/>
                  <a:pt x="48819" y="45207"/>
                </a:cubicBezTo>
                <a:cubicBezTo>
                  <a:pt x="48819" y="45044"/>
                  <a:pt x="48819" y="44894"/>
                  <a:pt x="48769" y="44731"/>
                </a:cubicBezTo>
                <a:cubicBezTo>
                  <a:pt x="48456" y="43954"/>
                  <a:pt x="48093" y="43215"/>
                  <a:pt x="47729" y="42538"/>
                </a:cubicBezTo>
                <a:cubicBezTo>
                  <a:pt x="47516" y="42175"/>
                  <a:pt x="47303" y="41812"/>
                  <a:pt x="47353" y="41335"/>
                </a:cubicBezTo>
                <a:cubicBezTo>
                  <a:pt x="47416" y="41085"/>
                  <a:pt x="47416" y="40771"/>
                  <a:pt x="47303" y="40508"/>
                </a:cubicBezTo>
                <a:lnTo>
                  <a:pt x="47303" y="40245"/>
                </a:lnTo>
                <a:cubicBezTo>
                  <a:pt x="47153" y="39518"/>
                  <a:pt x="46790" y="38892"/>
                  <a:pt x="46213" y="38366"/>
                </a:cubicBezTo>
                <a:cubicBezTo>
                  <a:pt x="45850" y="38002"/>
                  <a:pt x="45637" y="37576"/>
                  <a:pt x="45424" y="37113"/>
                </a:cubicBezTo>
                <a:cubicBezTo>
                  <a:pt x="45323" y="36636"/>
                  <a:pt x="45110" y="36273"/>
                  <a:pt x="44747" y="35960"/>
                </a:cubicBezTo>
                <a:cubicBezTo>
                  <a:pt x="44334" y="35596"/>
                  <a:pt x="43857" y="35233"/>
                  <a:pt x="43394" y="34970"/>
                </a:cubicBezTo>
                <a:cubicBezTo>
                  <a:pt x="43231" y="34870"/>
                  <a:pt x="43080" y="34757"/>
                  <a:pt x="42867" y="34657"/>
                </a:cubicBezTo>
                <a:cubicBezTo>
                  <a:pt x="42654" y="34556"/>
                  <a:pt x="42554" y="34343"/>
                  <a:pt x="42404" y="34130"/>
                </a:cubicBezTo>
                <a:cubicBezTo>
                  <a:pt x="42291" y="33667"/>
                  <a:pt x="41978" y="33303"/>
                  <a:pt x="41564" y="33040"/>
                </a:cubicBezTo>
                <a:cubicBezTo>
                  <a:pt x="41201" y="32827"/>
                  <a:pt x="40888" y="32627"/>
                  <a:pt x="40524" y="32464"/>
                </a:cubicBezTo>
                <a:cubicBezTo>
                  <a:pt x="40098" y="32251"/>
                  <a:pt x="39785" y="32000"/>
                  <a:pt x="39472" y="31687"/>
                </a:cubicBezTo>
                <a:cubicBezTo>
                  <a:pt x="39371" y="31574"/>
                  <a:pt x="39208" y="31373"/>
                  <a:pt x="39008" y="31311"/>
                </a:cubicBezTo>
                <a:cubicBezTo>
                  <a:pt x="38695" y="31060"/>
                  <a:pt x="38331" y="30847"/>
                  <a:pt x="37905" y="30747"/>
                </a:cubicBezTo>
                <a:cubicBezTo>
                  <a:pt x="37492" y="30534"/>
                  <a:pt x="37016" y="30371"/>
                  <a:pt x="36602" y="30271"/>
                </a:cubicBezTo>
                <a:cubicBezTo>
                  <a:pt x="36389" y="30171"/>
                  <a:pt x="36138" y="30120"/>
                  <a:pt x="35925" y="30058"/>
                </a:cubicBezTo>
                <a:cubicBezTo>
                  <a:pt x="35612" y="29958"/>
                  <a:pt x="35299" y="29907"/>
                  <a:pt x="34986" y="29807"/>
                </a:cubicBezTo>
                <a:cubicBezTo>
                  <a:pt x="34277" y="29628"/>
                  <a:pt x="33539" y="29518"/>
                  <a:pt x="32812" y="29518"/>
                </a:cubicBezTo>
                <a:cubicBezTo>
                  <a:pt x="32472" y="29518"/>
                  <a:pt x="32134" y="29542"/>
                  <a:pt x="31803" y="29594"/>
                </a:cubicBezTo>
                <a:cubicBezTo>
                  <a:pt x="31640" y="29594"/>
                  <a:pt x="31490" y="29594"/>
                  <a:pt x="31327" y="29644"/>
                </a:cubicBezTo>
                <a:cubicBezTo>
                  <a:pt x="30750" y="29694"/>
                  <a:pt x="30237" y="29857"/>
                  <a:pt x="29710" y="29958"/>
                </a:cubicBezTo>
                <a:cubicBezTo>
                  <a:pt x="29632" y="29976"/>
                  <a:pt x="29569" y="29988"/>
                  <a:pt x="29514" y="29988"/>
                </a:cubicBezTo>
                <a:cubicBezTo>
                  <a:pt x="29417" y="29988"/>
                  <a:pt x="29342" y="29953"/>
                  <a:pt x="29247" y="29857"/>
                </a:cubicBezTo>
                <a:cubicBezTo>
                  <a:pt x="29134" y="29745"/>
                  <a:pt x="28983" y="29594"/>
                  <a:pt x="28821" y="29544"/>
                </a:cubicBezTo>
                <a:cubicBezTo>
                  <a:pt x="28507" y="29118"/>
                  <a:pt x="28094" y="28867"/>
                  <a:pt x="27730" y="28554"/>
                </a:cubicBezTo>
                <a:cubicBezTo>
                  <a:pt x="27568" y="28441"/>
                  <a:pt x="27517" y="28291"/>
                  <a:pt x="27304" y="28241"/>
                </a:cubicBezTo>
                <a:cubicBezTo>
                  <a:pt x="26941" y="27815"/>
                  <a:pt x="26477" y="27502"/>
                  <a:pt x="26051" y="27138"/>
                </a:cubicBezTo>
                <a:cubicBezTo>
                  <a:pt x="25274" y="26461"/>
                  <a:pt x="24435" y="25835"/>
                  <a:pt x="23658" y="25208"/>
                </a:cubicBezTo>
                <a:cubicBezTo>
                  <a:pt x="22919" y="24582"/>
                  <a:pt x="22142" y="23955"/>
                  <a:pt x="21415" y="23279"/>
                </a:cubicBezTo>
                <a:cubicBezTo>
                  <a:pt x="20788" y="22752"/>
                  <a:pt x="20162" y="22226"/>
                  <a:pt x="19586" y="21712"/>
                </a:cubicBezTo>
                <a:cubicBezTo>
                  <a:pt x="19109" y="21286"/>
                  <a:pt x="18696" y="20923"/>
                  <a:pt x="18170" y="20509"/>
                </a:cubicBezTo>
                <a:lnTo>
                  <a:pt x="18383" y="20509"/>
                </a:lnTo>
                <a:cubicBezTo>
                  <a:pt x="18909" y="20509"/>
                  <a:pt x="19423" y="20560"/>
                  <a:pt x="19949" y="20610"/>
                </a:cubicBezTo>
                <a:cubicBezTo>
                  <a:pt x="20099" y="20610"/>
                  <a:pt x="20212" y="20660"/>
                  <a:pt x="20312" y="20660"/>
                </a:cubicBezTo>
                <a:lnTo>
                  <a:pt x="24071" y="21136"/>
                </a:lnTo>
                <a:cubicBezTo>
                  <a:pt x="24172" y="21136"/>
                  <a:pt x="24285" y="21186"/>
                  <a:pt x="24335" y="21286"/>
                </a:cubicBezTo>
                <a:cubicBezTo>
                  <a:pt x="24548" y="21662"/>
                  <a:pt x="24698" y="21976"/>
                  <a:pt x="24961" y="22289"/>
                </a:cubicBezTo>
                <a:cubicBezTo>
                  <a:pt x="25011" y="22489"/>
                  <a:pt x="25174" y="22652"/>
                  <a:pt x="25274" y="22752"/>
                </a:cubicBezTo>
                <a:cubicBezTo>
                  <a:pt x="25688" y="23229"/>
                  <a:pt x="26051" y="23692"/>
                  <a:pt x="26527" y="24056"/>
                </a:cubicBezTo>
                <a:cubicBezTo>
                  <a:pt x="27054" y="24482"/>
                  <a:pt x="27618" y="24895"/>
                  <a:pt x="28194" y="25208"/>
                </a:cubicBezTo>
                <a:cubicBezTo>
                  <a:pt x="29134" y="25735"/>
                  <a:pt x="30124" y="26098"/>
                  <a:pt x="31126" y="26361"/>
                </a:cubicBezTo>
                <a:cubicBezTo>
                  <a:pt x="32267" y="26674"/>
                  <a:pt x="33469" y="26875"/>
                  <a:pt x="34672" y="26988"/>
                </a:cubicBezTo>
                <a:cubicBezTo>
                  <a:pt x="34936" y="27038"/>
                  <a:pt x="35249" y="27038"/>
                  <a:pt x="35562" y="27038"/>
                </a:cubicBezTo>
                <a:cubicBezTo>
                  <a:pt x="35884" y="27059"/>
                  <a:pt x="36216" y="27071"/>
                  <a:pt x="36551" y="27071"/>
                </a:cubicBezTo>
                <a:cubicBezTo>
                  <a:pt x="37024" y="27071"/>
                  <a:pt x="37500" y="27046"/>
                  <a:pt x="37955" y="26988"/>
                </a:cubicBezTo>
                <a:cubicBezTo>
                  <a:pt x="38532" y="26988"/>
                  <a:pt x="39158" y="26925"/>
                  <a:pt x="39735" y="26825"/>
                </a:cubicBezTo>
                <a:cubicBezTo>
                  <a:pt x="39948" y="26775"/>
                  <a:pt x="40098" y="26775"/>
                  <a:pt x="40311" y="26775"/>
                </a:cubicBezTo>
                <a:cubicBezTo>
                  <a:pt x="40361" y="26725"/>
                  <a:pt x="40462" y="26725"/>
                  <a:pt x="40524" y="26725"/>
                </a:cubicBezTo>
                <a:cubicBezTo>
                  <a:pt x="41251" y="26612"/>
                  <a:pt x="41978" y="26461"/>
                  <a:pt x="42654" y="26248"/>
                </a:cubicBezTo>
                <a:cubicBezTo>
                  <a:pt x="44020" y="25935"/>
                  <a:pt x="45323" y="25472"/>
                  <a:pt x="46627" y="24945"/>
                </a:cubicBezTo>
                <a:cubicBezTo>
                  <a:pt x="47103" y="24732"/>
                  <a:pt x="47566" y="24532"/>
                  <a:pt x="47980" y="24168"/>
                </a:cubicBezTo>
                <a:cubicBezTo>
                  <a:pt x="48406" y="23792"/>
                  <a:pt x="48456" y="23279"/>
                  <a:pt x="48043" y="22965"/>
                </a:cubicBezTo>
                <a:cubicBezTo>
                  <a:pt x="47779" y="22752"/>
                  <a:pt x="47516" y="22602"/>
                  <a:pt x="47203" y="22439"/>
                </a:cubicBezTo>
                <a:cubicBezTo>
                  <a:pt x="46990" y="22339"/>
                  <a:pt x="46790" y="22176"/>
                  <a:pt x="46526" y="22076"/>
                </a:cubicBezTo>
                <a:cubicBezTo>
                  <a:pt x="45850" y="21662"/>
                  <a:pt x="45161" y="21286"/>
                  <a:pt x="44434" y="20973"/>
                </a:cubicBezTo>
                <a:cubicBezTo>
                  <a:pt x="44221" y="20873"/>
                  <a:pt x="44070" y="20773"/>
                  <a:pt x="43857" y="20660"/>
                </a:cubicBezTo>
                <a:cubicBezTo>
                  <a:pt x="43131" y="20296"/>
                  <a:pt x="42341" y="19883"/>
                  <a:pt x="41715" y="19357"/>
                </a:cubicBezTo>
                <a:cubicBezTo>
                  <a:pt x="41301" y="18993"/>
                  <a:pt x="40837" y="18680"/>
                  <a:pt x="40361" y="18417"/>
                </a:cubicBezTo>
                <a:cubicBezTo>
                  <a:pt x="39635" y="18053"/>
                  <a:pt x="38895" y="17953"/>
                  <a:pt x="38118" y="17903"/>
                </a:cubicBezTo>
                <a:cubicBezTo>
                  <a:pt x="37542" y="17840"/>
                  <a:pt x="37016" y="17740"/>
                  <a:pt x="36502" y="17377"/>
                </a:cubicBezTo>
                <a:cubicBezTo>
                  <a:pt x="36339" y="17277"/>
                  <a:pt x="36189" y="17164"/>
                  <a:pt x="36026" y="17114"/>
                </a:cubicBezTo>
                <a:lnTo>
                  <a:pt x="35925" y="17114"/>
                </a:lnTo>
                <a:cubicBezTo>
                  <a:pt x="35299" y="16750"/>
                  <a:pt x="34672" y="16537"/>
                  <a:pt x="33996" y="16487"/>
                </a:cubicBezTo>
                <a:cubicBezTo>
                  <a:pt x="33833" y="16437"/>
                  <a:pt x="33682" y="16437"/>
                  <a:pt x="33570" y="16437"/>
                </a:cubicBezTo>
                <a:cubicBezTo>
                  <a:pt x="33458" y="16429"/>
                  <a:pt x="33346" y="16424"/>
                  <a:pt x="33234" y="16424"/>
                </a:cubicBezTo>
                <a:cubicBezTo>
                  <a:pt x="32669" y="16424"/>
                  <a:pt x="32104" y="16531"/>
                  <a:pt x="31540" y="16750"/>
                </a:cubicBezTo>
                <a:cubicBezTo>
                  <a:pt x="31525" y="16736"/>
                  <a:pt x="31505" y="16729"/>
                  <a:pt x="31483" y="16729"/>
                </a:cubicBezTo>
                <a:cubicBezTo>
                  <a:pt x="31429" y="16729"/>
                  <a:pt x="31362" y="16765"/>
                  <a:pt x="31327" y="16800"/>
                </a:cubicBezTo>
                <a:cubicBezTo>
                  <a:pt x="31025" y="16884"/>
                  <a:pt x="30723" y="16976"/>
                  <a:pt x="30392" y="16976"/>
                </a:cubicBezTo>
                <a:cubicBezTo>
                  <a:pt x="30325" y="16976"/>
                  <a:pt x="30256" y="16972"/>
                  <a:pt x="30186" y="16963"/>
                </a:cubicBezTo>
                <a:cubicBezTo>
                  <a:pt x="30074" y="16963"/>
                  <a:pt x="29973" y="16901"/>
                  <a:pt x="29873" y="16901"/>
                </a:cubicBezTo>
                <a:cubicBezTo>
                  <a:pt x="29454" y="16870"/>
                  <a:pt x="29059" y="16821"/>
                  <a:pt x="28661" y="16821"/>
                </a:cubicBezTo>
                <a:cubicBezTo>
                  <a:pt x="28404" y="16821"/>
                  <a:pt x="28146" y="16842"/>
                  <a:pt x="27881" y="16901"/>
                </a:cubicBezTo>
                <a:cubicBezTo>
                  <a:pt x="27568" y="16901"/>
                  <a:pt x="27254" y="17013"/>
                  <a:pt x="26941" y="17063"/>
                </a:cubicBezTo>
                <a:cubicBezTo>
                  <a:pt x="26214" y="17277"/>
                  <a:pt x="25588" y="17640"/>
                  <a:pt x="25061" y="18104"/>
                </a:cubicBezTo>
                <a:cubicBezTo>
                  <a:pt x="24861" y="18317"/>
                  <a:pt x="24598" y="18530"/>
                  <a:pt x="24435" y="18843"/>
                </a:cubicBezTo>
                <a:cubicBezTo>
                  <a:pt x="24122" y="19093"/>
                  <a:pt x="23971" y="19469"/>
                  <a:pt x="23808" y="19833"/>
                </a:cubicBezTo>
                <a:cubicBezTo>
                  <a:pt x="23708" y="19983"/>
                  <a:pt x="23658" y="19983"/>
                  <a:pt x="23495" y="19983"/>
                </a:cubicBezTo>
                <a:cubicBezTo>
                  <a:pt x="22718" y="19883"/>
                  <a:pt x="21929" y="19783"/>
                  <a:pt x="21202" y="19670"/>
                </a:cubicBezTo>
                <a:cubicBezTo>
                  <a:pt x="19736" y="19469"/>
                  <a:pt x="18282" y="19469"/>
                  <a:pt x="16816" y="19306"/>
                </a:cubicBezTo>
                <a:cubicBezTo>
                  <a:pt x="16766" y="19256"/>
                  <a:pt x="16653" y="19256"/>
                  <a:pt x="16603" y="19206"/>
                </a:cubicBezTo>
                <a:cubicBezTo>
                  <a:pt x="16089" y="18780"/>
                  <a:pt x="15513" y="18417"/>
                  <a:pt x="15037" y="18003"/>
                </a:cubicBezTo>
                <a:cubicBezTo>
                  <a:pt x="14460" y="17527"/>
                  <a:pt x="13947" y="17013"/>
                  <a:pt x="13370" y="16537"/>
                </a:cubicBezTo>
                <a:cubicBezTo>
                  <a:pt x="13157" y="16274"/>
                  <a:pt x="12894" y="16074"/>
                  <a:pt x="12644" y="15861"/>
                </a:cubicBezTo>
                <a:cubicBezTo>
                  <a:pt x="12581" y="15810"/>
                  <a:pt x="12531" y="15810"/>
                  <a:pt x="12481" y="15760"/>
                </a:cubicBezTo>
                <a:cubicBezTo>
                  <a:pt x="12330" y="15710"/>
                  <a:pt x="12268" y="15597"/>
                  <a:pt x="12167" y="15497"/>
                </a:cubicBezTo>
                <a:cubicBezTo>
                  <a:pt x="11591" y="15134"/>
                  <a:pt x="11077" y="14658"/>
                  <a:pt x="10501" y="14294"/>
                </a:cubicBezTo>
                <a:cubicBezTo>
                  <a:pt x="10025" y="13931"/>
                  <a:pt x="9561" y="13567"/>
                  <a:pt x="9035" y="13204"/>
                </a:cubicBezTo>
                <a:cubicBezTo>
                  <a:pt x="8358" y="12728"/>
                  <a:pt x="7681" y="12264"/>
                  <a:pt x="7055" y="11788"/>
                </a:cubicBezTo>
                <a:cubicBezTo>
                  <a:pt x="6942" y="11738"/>
                  <a:pt x="6892" y="11688"/>
                  <a:pt x="6842" y="11638"/>
                </a:cubicBezTo>
                <a:cubicBezTo>
                  <a:pt x="6579" y="11475"/>
                  <a:pt x="6378" y="11262"/>
                  <a:pt x="6115" y="11111"/>
                </a:cubicBezTo>
                <a:cubicBezTo>
                  <a:pt x="5952" y="11061"/>
                  <a:pt x="5902" y="10848"/>
                  <a:pt x="5689" y="10848"/>
                </a:cubicBezTo>
                <a:cubicBezTo>
                  <a:pt x="5689" y="10798"/>
                  <a:pt x="5639" y="10748"/>
                  <a:pt x="5589" y="10698"/>
                </a:cubicBezTo>
                <a:cubicBezTo>
                  <a:pt x="5539" y="10535"/>
                  <a:pt x="5326" y="10535"/>
                  <a:pt x="5225" y="10385"/>
                </a:cubicBezTo>
                <a:cubicBezTo>
                  <a:pt x="5489" y="10322"/>
                  <a:pt x="5689" y="10272"/>
                  <a:pt x="5952" y="10222"/>
                </a:cubicBezTo>
                <a:cubicBezTo>
                  <a:pt x="6265" y="10172"/>
                  <a:pt x="6579" y="10172"/>
                  <a:pt x="6942" y="10071"/>
                </a:cubicBezTo>
                <a:cubicBezTo>
                  <a:pt x="7055" y="10071"/>
                  <a:pt x="7155" y="10009"/>
                  <a:pt x="7318" y="10009"/>
                </a:cubicBezTo>
                <a:cubicBezTo>
                  <a:pt x="7342" y="10009"/>
                  <a:pt x="7376" y="9998"/>
                  <a:pt x="7412" y="9998"/>
                </a:cubicBezTo>
                <a:cubicBezTo>
                  <a:pt x="7451" y="9998"/>
                  <a:pt x="7492" y="10012"/>
                  <a:pt x="7519" y="10071"/>
                </a:cubicBezTo>
                <a:cubicBezTo>
                  <a:pt x="7569" y="10172"/>
                  <a:pt x="7631" y="10322"/>
                  <a:pt x="7681" y="10385"/>
                </a:cubicBezTo>
                <a:cubicBezTo>
                  <a:pt x="8045" y="10798"/>
                  <a:pt x="8408" y="11212"/>
                  <a:pt x="8934" y="11525"/>
                </a:cubicBezTo>
                <a:cubicBezTo>
                  <a:pt x="9348" y="11788"/>
                  <a:pt x="9824" y="12001"/>
                  <a:pt x="10338" y="12151"/>
                </a:cubicBezTo>
                <a:cubicBezTo>
                  <a:pt x="11127" y="12415"/>
                  <a:pt x="11904" y="12465"/>
                  <a:pt x="12694" y="12515"/>
                </a:cubicBezTo>
                <a:cubicBezTo>
                  <a:pt x="12744" y="12578"/>
                  <a:pt x="12794" y="12578"/>
                  <a:pt x="12844" y="12578"/>
                </a:cubicBezTo>
                <a:cubicBezTo>
                  <a:pt x="13997" y="12678"/>
                  <a:pt x="15150" y="12778"/>
                  <a:pt x="16290" y="12778"/>
                </a:cubicBezTo>
                <a:cubicBezTo>
                  <a:pt x="16716" y="12828"/>
                  <a:pt x="17079" y="12828"/>
                  <a:pt x="17443" y="12828"/>
                </a:cubicBezTo>
                <a:cubicBezTo>
                  <a:pt x="17827" y="12828"/>
                  <a:pt x="18211" y="12856"/>
                  <a:pt x="18592" y="12856"/>
                </a:cubicBezTo>
                <a:cubicBezTo>
                  <a:pt x="18782" y="12856"/>
                  <a:pt x="18972" y="12849"/>
                  <a:pt x="19159" y="12828"/>
                </a:cubicBezTo>
                <a:cubicBezTo>
                  <a:pt x="19272" y="12828"/>
                  <a:pt x="19423" y="12828"/>
                  <a:pt x="19535" y="12778"/>
                </a:cubicBezTo>
                <a:cubicBezTo>
                  <a:pt x="19686" y="12778"/>
                  <a:pt x="19849" y="12778"/>
                  <a:pt x="19999" y="12728"/>
                </a:cubicBezTo>
                <a:cubicBezTo>
                  <a:pt x="20049" y="12753"/>
                  <a:pt x="20115" y="12765"/>
                  <a:pt x="20181" y="12765"/>
                </a:cubicBezTo>
                <a:cubicBezTo>
                  <a:pt x="20247" y="12765"/>
                  <a:pt x="20312" y="12753"/>
                  <a:pt x="20362" y="12728"/>
                </a:cubicBezTo>
                <a:cubicBezTo>
                  <a:pt x="20475" y="12728"/>
                  <a:pt x="20575" y="12728"/>
                  <a:pt x="20726" y="12678"/>
                </a:cubicBezTo>
                <a:cubicBezTo>
                  <a:pt x="21252" y="12628"/>
                  <a:pt x="21778" y="12578"/>
                  <a:pt x="22355" y="12515"/>
                </a:cubicBezTo>
                <a:cubicBezTo>
                  <a:pt x="22605" y="12465"/>
                  <a:pt x="22919" y="12465"/>
                  <a:pt x="23232" y="12364"/>
                </a:cubicBezTo>
                <a:cubicBezTo>
                  <a:pt x="23708" y="12314"/>
                  <a:pt x="24122" y="12202"/>
                  <a:pt x="24548" y="12101"/>
                </a:cubicBezTo>
                <a:cubicBezTo>
                  <a:pt x="25011" y="12051"/>
                  <a:pt x="25487" y="11951"/>
                  <a:pt x="25901" y="11838"/>
                </a:cubicBezTo>
                <a:cubicBezTo>
                  <a:pt x="26264" y="11738"/>
                  <a:pt x="26628" y="11688"/>
                  <a:pt x="26941" y="11525"/>
                </a:cubicBezTo>
                <a:cubicBezTo>
                  <a:pt x="27367" y="11425"/>
                  <a:pt x="27831" y="11262"/>
                  <a:pt x="28244" y="11111"/>
                </a:cubicBezTo>
                <a:cubicBezTo>
                  <a:pt x="28670" y="11011"/>
                  <a:pt x="29034" y="10798"/>
                  <a:pt x="29447" y="10635"/>
                </a:cubicBezTo>
                <a:cubicBezTo>
                  <a:pt x="29447" y="10635"/>
                  <a:pt x="29497" y="10635"/>
                  <a:pt x="29560" y="10585"/>
                </a:cubicBezTo>
                <a:cubicBezTo>
                  <a:pt x="30186" y="10272"/>
                  <a:pt x="30913" y="10071"/>
                  <a:pt x="31590" y="9808"/>
                </a:cubicBezTo>
                <a:cubicBezTo>
                  <a:pt x="32116" y="9645"/>
                  <a:pt x="32693" y="9495"/>
                  <a:pt x="33206" y="9332"/>
                </a:cubicBezTo>
                <a:cubicBezTo>
                  <a:pt x="33783" y="9182"/>
                  <a:pt x="34359" y="9069"/>
                  <a:pt x="34986" y="8919"/>
                </a:cubicBezTo>
                <a:cubicBezTo>
                  <a:pt x="35662" y="8756"/>
                  <a:pt x="36339" y="8655"/>
                  <a:pt x="37016" y="8342"/>
                </a:cubicBezTo>
                <a:cubicBezTo>
                  <a:pt x="37279" y="8242"/>
                  <a:pt x="37592" y="8079"/>
                  <a:pt x="37642" y="7766"/>
                </a:cubicBezTo>
                <a:cubicBezTo>
                  <a:pt x="37705" y="7716"/>
                  <a:pt x="37755" y="7716"/>
                  <a:pt x="37705" y="7666"/>
                </a:cubicBezTo>
                <a:cubicBezTo>
                  <a:pt x="37755" y="7503"/>
                  <a:pt x="37705" y="7352"/>
                  <a:pt x="37642" y="7252"/>
                </a:cubicBezTo>
                <a:cubicBezTo>
                  <a:pt x="37592" y="7139"/>
                  <a:pt x="37492" y="7039"/>
                  <a:pt x="37392" y="6939"/>
                </a:cubicBezTo>
                <a:cubicBezTo>
                  <a:pt x="36815" y="6513"/>
                  <a:pt x="36138" y="6199"/>
                  <a:pt x="35449" y="5886"/>
                </a:cubicBezTo>
                <a:cubicBezTo>
                  <a:pt x="35399" y="5886"/>
                  <a:pt x="35399" y="5836"/>
                  <a:pt x="35349" y="5836"/>
                </a:cubicBezTo>
                <a:cubicBezTo>
                  <a:pt x="34572" y="5473"/>
                  <a:pt x="33833" y="5109"/>
                  <a:pt x="33006" y="4796"/>
                </a:cubicBezTo>
                <a:cubicBezTo>
                  <a:pt x="32630" y="4633"/>
                  <a:pt x="32267" y="4483"/>
                  <a:pt x="31903" y="4370"/>
                </a:cubicBezTo>
                <a:cubicBezTo>
                  <a:pt x="31640" y="4220"/>
                  <a:pt x="31377" y="4169"/>
                  <a:pt x="31176" y="4057"/>
                </a:cubicBezTo>
                <a:cubicBezTo>
                  <a:pt x="30437" y="3743"/>
                  <a:pt x="29760" y="3493"/>
                  <a:pt x="29134" y="3180"/>
                </a:cubicBezTo>
                <a:cubicBezTo>
                  <a:pt x="29084" y="3117"/>
                  <a:pt x="29084" y="3117"/>
                  <a:pt x="29034" y="3067"/>
                </a:cubicBezTo>
                <a:cubicBezTo>
                  <a:pt x="28507" y="2753"/>
                  <a:pt x="27994" y="2390"/>
                  <a:pt x="27467" y="2027"/>
                </a:cubicBezTo>
                <a:cubicBezTo>
                  <a:pt x="27154" y="1713"/>
                  <a:pt x="26841" y="1450"/>
                  <a:pt x="26477" y="1237"/>
                </a:cubicBezTo>
                <a:cubicBezTo>
                  <a:pt x="25738" y="724"/>
                  <a:pt x="25011" y="511"/>
                  <a:pt x="24172" y="511"/>
                </a:cubicBezTo>
                <a:cubicBezTo>
                  <a:pt x="24067" y="494"/>
                  <a:pt x="23970" y="488"/>
                  <a:pt x="23875" y="488"/>
                </a:cubicBezTo>
                <a:cubicBezTo>
                  <a:pt x="23684" y="488"/>
                  <a:pt x="23503" y="511"/>
                  <a:pt x="23295" y="511"/>
                </a:cubicBezTo>
                <a:cubicBezTo>
                  <a:pt x="23044" y="511"/>
                  <a:pt x="22799" y="555"/>
                  <a:pt x="22556" y="555"/>
                </a:cubicBezTo>
                <a:cubicBezTo>
                  <a:pt x="22434" y="555"/>
                  <a:pt x="22313" y="544"/>
                  <a:pt x="22192" y="511"/>
                </a:cubicBezTo>
                <a:cubicBezTo>
                  <a:pt x="21829" y="410"/>
                  <a:pt x="21515" y="297"/>
                  <a:pt x="21202" y="197"/>
                </a:cubicBezTo>
                <a:cubicBezTo>
                  <a:pt x="20729" y="70"/>
                  <a:pt x="20243" y="1"/>
                  <a:pt x="197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7" name="Google Shape;307;p16"/>
          <p:cNvGrpSpPr/>
          <p:nvPr/>
        </p:nvGrpSpPr>
        <p:grpSpPr>
          <a:xfrm>
            <a:off x="-28530" y="308440"/>
            <a:ext cx="8981780" cy="5207824"/>
            <a:chOff x="-28530" y="308440"/>
            <a:chExt cx="8981780" cy="5207824"/>
          </a:xfrm>
        </p:grpSpPr>
        <p:grpSp>
          <p:nvGrpSpPr>
            <p:cNvPr id="308" name="Google Shape;308;p16"/>
            <p:cNvGrpSpPr/>
            <p:nvPr/>
          </p:nvGrpSpPr>
          <p:grpSpPr>
            <a:xfrm rot="-6464493">
              <a:off x="86356" y="414353"/>
              <a:ext cx="853150" cy="864041"/>
              <a:chOff x="-239629" y="2293723"/>
              <a:chExt cx="1525675" cy="1545152"/>
            </a:xfrm>
          </p:grpSpPr>
          <p:sp>
            <p:nvSpPr>
              <p:cNvPr id="309" name="Google Shape;309;p16"/>
              <p:cNvSpPr/>
              <p:nvPr/>
            </p:nvSpPr>
            <p:spPr>
              <a:xfrm>
                <a:off x="-207962" y="2325624"/>
                <a:ext cx="1462342" cy="1481343"/>
              </a:xfrm>
              <a:custGeom>
                <a:rect b="b" l="l" r="r" t="t"/>
                <a:pathLst>
                  <a:path extrusionOk="0" h="49506" w="48871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10" name="Google Shape;310;p1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39629" y="2293723"/>
                <a:ext cx="1525675" cy="1545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1" name="Google Shape;311;p16"/>
            <p:cNvGrpSpPr/>
            <p:nvPr/>
          </p:nvGrpSpPr>
          <p:grpSpPr>
            <a:xfrm>
              <a:off x="8124528" y="4492089"/>
              <a:ext cx="828722" cy="1024175"/>
              <a:chOff x="5799600" y="278225"/>
              <a:chExt cx="2019303" cy="2495554"/>
            </a:xfrm>
          </p:grpSpPr>
          <p:sp>
            <p:nvSpPr>
              <p:cNvPr id="312" name="Google Shape;312;p16"/>
              <p:cNvSpPr/>
              <p:nvPr/>
            </p:nvSpPr>
            <p:spPr>
              <a:xfrm>
                <a:off x="5799600" y="297270"/>
                <a:ext cx="2019303" cy="2476509"/>
              </a:xfrm>
              <a:custGeom>
                <a:rect b="b" l="l" r="r" t="t"/>
                <a:pathLst>
                  <a:path extrusionOk="0" h="54372" w="44334">
                    <a:moveTo>
                      <a:pt x="41928" y="1"/>
                    </a:moveTo>
                    <a:lnTo>
                      <a:pt x="41978" y="51"/>
                    </a:lnTo>
                    <a:lnTo>
                      <a:pt x="41928" y="51"/>
                    </a:lnTo>
                    <a:cubicBezTo>
                      <a:pt x="41665" y="114"/>
                      <a:pt x="40524" y="790"/>
                      <a:pt x="40625" y="1204"/>
                    </a:cubicBezTo>
                    <a:cubicBezTo>
                      <a:pt x="40524" y="1304"/>
                      <a:pt x="40412" y="1467"/>
                      <a:pt x="40474" y="1567"/>
                    </a:cubicBezTo>
                    <a:cubicBezTo>
                      <a:pt x="40362" y="1680"/>
                      <a:pt x="40261" y="1880"/>
                      <a:pt x="40161" y="2093"/>
                    </a:cubicBezTo>
                    <a:cubicBezTo>
                      <a:pt x="40161" y="2144"/>
                      <a:pt x="40048" y="2357"/>
                      <a:pt x="39998" y="2507"/>
                    </a:cubicBezTo>
                    <a:cubicBezTo>
                      <a:pt x="39948" y="2557"/>
                      <a:pt x="39948" y="2670"/>
                      <a:pt x="39898" y="2720"/>
                    </a:cubicBezTo>
                    <a:cubicBezTo>
                      <a:pt x="39948" y="2820"/>
                      <a:pt x="39848" y="2983"/>
                      <a:pt x="39785" y="3083"/>
                    </a:cubicBezTo>
                    <a:lnTo>
                      <a:pt x="39785" y="3033"/>
                    </a:lnTo>
                    <a:cubicBezTo>
                      <a:pt x="39735" y="3133"/>
                      <a:pt x="39685" y="3246"/>
                      <a:pt x="39635" y="3346"/>
                    </a:cubicBezTo>
                    <a:lnTo>
                      <a:pt x="39685" y="3346"/>
                    </a:lnTo>
                    <a:cubicBezTo>
                      <a:pt x="39585" y="3559"/>
                      <a:pt x="39321" y="3873"/>
                      <a:pt x="39321" y="4186"/>
                    </a:cubicBezTo>
                    <a:cubicBezTo>
                      <a:pt x="39271" y="4286"/>
                      <a:pt x="39321" y="4336"/>
                      <a:pt x="39321" y="4336"/>
                    </a:cubicBezTo>
                    <a:cubicBezTo>
                      <a:pt x="39321" y="4336"/>
                      <a:pt x="39271" y="4336"/>
                      <a:pt x="39271" y="4286"/>
                    </a:cubicBezTo>
                    <a:cubicBezTo>
                      <a:pt x="39159" y="4336"/>
                      <a:pt x="39159" y="4437"/>
                      <a:pt x="39108" y="4549"/>
                    </a:cubicBezTo>
                    <a:cubicBezTo>
                      <a:pt x="39108" y="4549"/>
                      <a:pt x="39058" y="4600"/>
                      <a:pt x="39058" y="4700"/>
                    </a:cubicBezTo>
                    <a:cubicBezTo>
                      <a:pt x="39008" y="4813"/>
                      <a:pt x="38958" y="4913"/>
                      <a:pt x="38908" y="5013"/>
                    </a:cubicBezTo>
                    <a:lnTo>
                      <a:pt x="38958" y="5013"/>
                    </a:lnTo>
                    <a:cubicBezTo>
                      <a:pt x="38845" y="5063"/>
                      <a:pt x="38795" y="5126"/>
                      <a:pt x="38745" y="5326"/>
                    </a:cubicBezTo>
                    <a:lnTo>
                      <a:pt x="38745" y="5439"/>
                    </a:lnTo>
                    <a:lnTo>
                      <a:pt x="38695" y="5439"/>
                    </a:lnTo>
                    <a:lnTo>
                      <a:pt x="38695" y="5589"/>
                    </a:lnTo>
                    <a:cubicBezTo>
                      <a:pt x="38482" y="5752"/>
                      <a:pt x="38332" y="6166"/>
                      <a:pt x="38219" y="6429"/>
                    </a:cubicBezTo>
                    <a:cubicBezTo>
                      <a:pt x="38169" y="6529"/>
                      <a:pt x="38068" y="6692"/>
                      <a:pt x="38068" y="6792"/>
                    </a:cubicBezTo>
                    <a:cubicBezTo>
                      <a:pt x="37968" y="6842"/>
                      <a:pt x="37968" y="6893"/>
                      <a:pt x="38018" y="6943"/>
                    </a:cubicBezTo>
                    <a:cubicBezTo>
                      <a:pt x="38018" y="6943"/>
                      <a:pt x="37968" y="7005"/>
                      <a:pt x="37906" y="7106"/>
                    </a:cubicBezTo>
                    <a:cubicBezTo>
                      <a:pt x="37755" y="7206"/>
                      <a:pt x="37592" y="7569"/>
                      <a:pt x="37592" y="7782"/>
                    </a:cubicBezTo>
                    <a:cubicBezTo>
                      <a:pt x="37392" y="7883"/>
                      <a:pt x="37279" y="8096"/>
                      <a:pt x="37229" y="8309"/>
                    </a:cubicBezTo>
                    <a:cubicBezTo>
                      <a:pt x="37279" y="8309"/>
                      <a:pt x="37279" y="8309"/>
                      <a:pt x="37342" y="8359"/>
                    </a:cubicBezTo>
                    <a:cubicBezTo>
                      <a:pt x="37129" y="8359"/>
                      <a:pt x="37028" y="8672"/>
                      <a:pt x="36916" y="8885"/>
                    </a:cubicBezTo>
                    <a:cubicBezTo>
                      <a:pt x="36715" y="9198"/>
                      <a:pt x="36502" y="9512"/>
                      <a:pt x="36339" y="9875"/>
                    </a:cubicBezTo>
                    <a:cubicBezTo>
                      <a:pt x="36289" y="9925"/>
                      <a:pt x="35976" y="10288"/>
                      <a:pt x="36026" y="10339"/>
                    </a:cubicBezTo>
                    <a:lnTo>
                      <a:pt x="36026" y="10389"/>
                    </a:lnTo>
                    <a:cubicBezTo>
                      <a:pt x="35926" y="10501"/>
                      <a:pt x="35775" y="10652"/>
                      <a:pt x="35713" y="10702"/>
                    </a:cubicBezTo>
                    <a:cubicBezTo>
                      <a:pt x="35462" y="11128"/>
                      <a:pt x="35199" y="11491"/>
                      <a:pt x="34886" y="11905"/>
                    </a:cubicBezTo>
                    <a:cubicBezTo>
                      <a:pt x="34773" y="11955"/>
                      <a:pt x="34723" y="12068"/>
                      <a:pt x="34723" y="12168"/>
                    </a:cubicBezTo>
                    <a:lnTo>
                      <a:pt x="34723" y="12118"/>
                    </a:lnTo>
                    <a:cubicBezTo>
                      <a:pt x="34572" y="12268"/>
                      <a:pt x="34096" y="12694"/>
                      <a:pt x="34046" y="12957"/>
                    </a:cubicBezTo>
                    <a:lnTo>
                      <a:pt x="33996" y="12957"/>
                    </a:lnTo>
                    <a:cubicBezTo>
                      <a:pt x="33896" y="13008"/>
                      <a:pt x="33833" y="13108"/>
                      <a:pt x="33783" y="13158"/>
                    </a:cubicBezTo>
                    <a:lnTo>
                      <a:pt x="33733" y="13158"/>
                    </a:lnTo>
                    <a:cubicBezTo>
                      <a:pt x="33582" y="13321"/>
                      <a:pt x="33369" y="13471"/>
                      <a:pt x="33156" y="13634"/>
                    </a:cubicBezTo>
                    <a:cubicBezTo>
                      <a:pt x="33156" y="13634"/>
                      <a:pt x="33207" y="13634"/>
                      <a:pt x="33207" y="13684"/>
                    </a:cubicBezTo>
                    <a:cubicBezTo>
                      <a:pt x="32956" y="13684"/>
                      <a:pt x="32530" y="13947"/>
                      <a:pt x="32430" y="13997"/>
                    </a:cubicBezTo>
                    <a:cubicBezTo>
                      <a:pt x="32392" y="14003"/>
                      <a:pt x="32354" y="14005"/>
                      <a:pt x="32316" y="14005"/>
                    </a:cubicBezTo>
                    <a:cubicBezTo>
                      <a:pt x="31991" y="14005"/>
                      <a:pt x="31664" y="13829"/>
                      <a:pt x="31327" y="13784"/>
                    </a:cubicBezTo>
                    <a:lnTo>
                      <a:pt x="31327" y="13835"/>
                    </a:lnTo>
                    <a:cubicBezTo>
                      <a:pt x="31269" y="13835"/>
                      <a:pt x="31228" y="13835"/>
                      <a:pt x="31194" y="13846"/>
                    </a:cubicBezTo>
                    <a:lnTo>
                      <a:pt x="31194" y="13846"/>
                    </a:lnTo>
                    <a:cubicBezTo>
                      <a:pt x="31212" y="13827"/>
                      <a:pt x="31236" y="13805"/>
                      <a:pt x="31277" y="13784"/>
                    </a:cubicBezTo>
                    <a:cubicBezTo>
                      <a:pt x="30813" y="13634"/>
                      <a:pt x="30337" y="13521"/>
                      <a:pt x="29924" y="13421"/>
                    </a:cubicBezTo>
                    <a:cubicBezTo>
                      <a:pt x="29711" y="13321"/>
                      <a:pt x="29447" y="13271"/>
                      <a:pt x="29297" y="13271"/>
                    </a:cubicBezTo>
                    <a:cubicBezTo>
                      <a:pt x="29197" y="13208"/>
                      <a:pt x="29134" y="13158"/>
                      <a:pt x="29034" y="13158"/>
                    </a:cubicBezTo>
                    <a:lnTo>
                      <a:pt x="29034" y="13208"/>
                    </a:lnTo>
                    <a:cubicBezTo>
                      <a:pt x="28883" y="13058"/>
                      <a:pt x="28457" y="13058"/>
                      <a:pt x="28357" y="13008"/>
                    </a:cubicBezTo>
                    <a:cubicBezTo>
                      <a:pt x="28257" y="12957"/>
                      <a:pt x="28094" y="12957"/>
                      <a:pt x="27944" y="12895"/>
                    </a:cubicBezTo>
                    <a:lnTo>
                      <a:pt x="27944" y="12895"/>
                    </a:lnTo>
                    <a:cubicBezTo>
                      <a:pt x="27994" y="12957"/>
                      <a:pt x="27944" y="12957"/>
                      <a:pt x="27944" y="13008"/>
                    </a:cubicBezTo>
                    <a:cubicBezTo>
                      <a:pt x="27944" y="12895"/>
                      <a:pt x="27881" y="12895"/>
                      <a:pt x="27781" y="12895"/>
                    </a:cubicBezTo>
                    <a:cubicBezTo>
                      <a:pt x="27104" y="12694"/>
                      <a:pt x="26377" y="12582"/>
                      <a:pt x="25638" y="12531"/>
                    </a:cubicBezTo>
                    <a:lnTo>
                      <a:pt x="25538" y="12531"/>
                    </a:lnTo>
                    <a:cubicBezTo>
                      <a:pt x="24961" y="12481"/>
                      <a:pt x="24435" y="12431"/>
                      <a:pt x="23871" y="12431"/>
                    </a:cubicBezTo>
                    <a:cubicBezTo>
                      <a:pt x="23758" y="12431"/>
                      <a:pt x="22819" y="12431"/>
                      <a:pt x="22819" y="12481"/>
                    </a:cubicBezTo>
                    <a:cubicBezTo>
                      <a:pt x="22355" y="12481"/>
                      <a:pt x="21829" y="12531"/>
                      <a:pt x="21365" y="12582"/>
                    </a:cubicBezTo>
                    <a:lnTo>
                      <a:pt x="21302" y="12644"/>
                    </a:lnTo>
                    <a:cubicBezTo>
                      <a:pt x="21282" y="12631"/>
                      <a:pt x="21240" y="12626"/>
                      <a:pt x="21187" y="12626"/>
                    </a:cubicBezTo>
                    <a:cubicBezTo>
                      <a:pt x="20985" y="12626"/>
                      <a:pt x="20615" y="12705"/>
                      <a:pt x="20576" y="12744"/>
                    </a:cubicBezTo>
                    <a:cubicBezTo>
                      <a:pt x="20552" y="12720"/>
                      <a:pt x="20506" y="12711"/>
                      <a:pt x="20448" y="12711"/>
                    </a:cubicBezTo>
                    <a:cubicBezTo>
                      <a:pt x="20265" y="12711"/>
                      <a:pt x="19963" y="12807"/>
                      <a:pt x="19849" y="12845"/>
                    </a:cubicBezTo>
                    <a:cubicBezTo>
                      <a:pt x="19686" y="12845"/>
                      <a:pt x="19636" y="12895"/>
                      <a:pt x="19586" y="13008"/>
                    </a:cubicBezTo>
                    <a:cubicBezTo>
                      <a:pt x="19516" y="12960"/>
                      <a:pt x="19415" y="12941"/>
                      <a:pt x="19297" y="12941"/>
                    </a:cubicBezTo>
                    <a:cubicBezTo>
                      <a:pt x="18889" y="12941"/>
                      <a:pt x="18285" y="13169"/>
                      <a:pt x="18120" y="13208"/>
                    </a:cubicBezTo>
                    <a:cubicBezTo>
                      <a:pt x="17393" y="13421"/>
                      <a:pt x="16716" y="13684"/>
                      <a:pt x="16040" y="13997"/>
                    </a:cubicBezTo>
                    <a:cubicBezTo>
                      <a:pt x="15927" y="13997"/>
                      <a:pt x="15827" y="14048"/>
                      <a:pt x="15776" y="14098"/>
                    </a:cubicBezTo>
                    <a:lnTo>
                      <a:pt x="15726" y="14098"/>
                    </a:lnTo>
                    <a:cubicBezTo>
                      <a:pt x="15664" y="14148"/>
                      <a:pt x="15563" y="14148"/>
                      <a:pt x="15513" y="14211"/>
                    </a:cubicBezTo>
                    <a:cubicBezTo>
                      <a:pt x="15413" y="14211"/>
                      <a:pt x="15413" y="14261"/>
                      <a:pt x="15463" y="14361"/>
                    </a:cubicBezTo>
                    <a:lnTo>
                      <a:pt x="15350" y="14361"/>
                    </a:lnTo>
                    <a:cubicBezTo>
                      <a:pt x="15350" y="14311"/>
                      <a:pt x="15413" y="14311"/>
                      <a:pt x="15413" y="14261"/>
                    </a:cubicBezTo>
                    <a:lnTo>
                      <a:pt x="15413" y="14261"/>
                    </a:lnTo>
                    <a:cubicBezTo>
                      <a:pt x="15300" y="14311"/>
                      <a:pt x="15200" y="14361"/>
                      <a:pt x="15150" y="14411"/>
                    </a:cubicBezTo>
                    <a:cubicBezTo>
                      <a:pt x="14987" y="14411"/>
                      <a:pt x="14724" y="14524"/>
                      <a:pt x="14624" y="14624"/>
                    </a:cubicBezTo>
                    <a:cubicBezTo>
                      <a:pt x="14523" y="14674"/>
                      <a:pt x="14473" y="14674"/>
                      <a:pt x="14411" y="14774"/>
                    </a:cubicBezTo>
                    <a:cubicBezTo>
                      <a:pt x="14260" y="14774"/>
                      <a:pt x="14097" y="14837"/>
                      <a:pt x="14047" y="14937"/>
                    </a:cubicBezTo>
                    <a:cubicBezTo>
                      <a:pt x="13947" y="14987"/>
                      <a:pt x="13847" y="15038"/>
                      <a:pt x="13784" y="15088"/>
                    </a:cubicBezTo>
                    <a:lnTo>
                      <a:pt x="13784" y="15150"/>
                    </a:lnTo>
                    <a:cubicBezTo>
                      <a:pt x="13634" y="15150"/>
                      <a:pt x="13421" y="15301"/>
                      <a:pt x="13320" y="15401"/>
                    </a:cubicBezTo>
                    <a:cubicBezTo>
                      <a:pt x="13220" y="15401"/>
                      <a:pt x="12744" y="15714"/>
                      <a:pt x="12694" y="15777"/>
                    </a:cubicBezTo>
                    <a:cubicBezTo>
                      <a:pt x="12481" y="15877"/>
                      <a:pt x="11654" y="16291"/>
                      <a:pt x="11591" y="16554"/>
                    </a:cubicBezTo>
                    <a:cubicBezTo>
                      <a:pt x="11491" y="16554"/>
                      <a:pt x="11391" y="16604"/>
                      <a:pt x="11341" y="16654"/>
                    </a:cubicBezTo>
                    <a:cubicBezTo>
                      <a:pt x="11228" y="16717"/>
                      <a:pt x="10915" y="16867"/>
                      <a:pt x="10864" y="17030"/>
                    </a:cubicBezTo>
                    <a:lnTo>
                      <a:pt x="10864" y="17080"/>
                    </a:lnTo>
                    <a:cubicBezTo>
                      <a:pt x="10846" y="17076"/>
                      <a:pt x="10826" y="17074"/>
                      <a:pt x="10807" y="17074"/>
                    </a:cubicBezTo>
                    <a:cubicBezTo>
                      <a:pt x="10608" y="17074"/>
                      <a:pt x="10391" y="17295"/>
                      <a:pt x="10288" y="17443"/>
                    </a:cubicBezTo>
                    <a:cubicBezTo>
                      <a:pt x="10025" y="17544"/>
                      <a:pt x="9774" y="17757"/>
                      <a:pt x="9712" y="17857"/>
                    </a:cubicBezTo>
                    <a:cubicBezTo>
                      <a:pt x="9348" y="18070"/>
                      <a:pt x="9085" y="18333"/>
                      <a:pt x="8722" y="18483"/>
                    </a:cubicBezTo>
                    <a:cubicBezTo>
                      <a:pt x="8722" y="18483"/>
                      <a:pt x="8672" y="18483"/>
                      <a:pt x="8621" y="18534"/>
                    </a:cubicBezTo>
                    <a:lnTo>
                      <a:pt x="8672" y="18534"/>
                    </a:lnTo>
                    <a:cubicBezTo>
                      <a:pt x="8621" y="18534"/>
                      <a:pt x="8571" y="18596"/>
                      <a:pt x="8521" y="18646"/>
                    </a:cubicBezTo>
                    <a:cubicBezTo>
                      <a:pt x="8459" y="18696"/>
                      <a:pt x="8459" y="18797"/>
                      <a:pt x="8459" y="18910"/>
                    </a:cubicBezTo>
                    <a:cubicBezTo>
                      <a:pt x="8459" y="19273"/>
                      <a:pt x="8885" y="19899"/>
                      <a:pt x="9035" y="20050"/>
                    </a:cubicBezTo>
                    <a:cubicBezTo>
                      <a:pt x="9198" y="20263"/>
                      <a:pt x="9348" y="20413"/>
                      <a:pt x="9511" y="20626"/>
                    </a:cubicBezTo>
                    <a:cubicBezTo>
                      <a:pt x="9485" y="20621"/>
                      <a:pt x="9460" y="20619"/>
                      <a:pt x="9435" y="20619"/>
                    </a:cubicBezTo>
                    <a:cubicBezTo>
                      <a:pt x="9215" y="20619"/>
                      <a:pt x="9065" y="20814"/>
                      <a:pt x="8885" y="21040"/>
                    </a:cubicBezTo>
                    <a:cubicBezTo>
                      <a:pt x="8358" y="21779"/>
                      <a:pt x="7832" y="22556"/>
                      <a:pt x="7318" y="23295"/>
                    </a:cubicBezTo>
                    <a:cubicBezTo>
                      <a:pt x="7055" y="23659"/>
                      <a:pt x="6792" y="24072"/>
                      <a:pt x="6529" y="24436"/>
                    </a:cubicBezTo>
                    <a:cubicBezTo>
                      <a:pt x="6479" y="24486"/>
                      <a:pt x="6429" y="24548"/>
                      <a:pt x="6429" y="24598"/>
                    </a:cubicBezTo>
                    <a:cubicBezTo>
                      <a:pt x="6378" y="24649"/>
                      <a:pt x="6328" y="24699"/>
                      <a:pt x="6328" y="24749"/>
                    </a:cubicBezTo>
                    <a:cubicBezTo>
                      <a:pt x="6266" y="24799"/>
                      <a:pt x="6216" y="24912"/>
                      <a:pt x="6216" y="24962"/>
                    </a:cubicBezTo>
                    <a:cubicBezTo>
                      <a:pt x="5752" y="25588"/>
                      <a:pt x="5326" y="26215"/>
                      <a:pt x="5013" y="26892"/>
                    </a:cubicBezTo>
                    <a:cubicBezTo>
                      <a:pt x="4699" y="27305"/>
                      <a:pt x="4499" y="27731"/>
                      <a:pt x="4286" y="28145"/>
                    </a:cubicBezTo>
                    <a:cubicBezTo>
                      <a:pt x="4236" y="28245"/>
                      <a:pt x="4186" y="28358"/>
                      <a:pt x="4186" y="28408"/>
                    </a:cubicBezTo>
                    <a:cubicBezTo>
                      <a:pt x="3822" y="28771"/>
                      <a:pt x="3559" y="29448"/>
                      <a:pt x="3346" y="29974"/>
                    </a:cubicBezTo>
                    <a:cubicBezTo>
                      <a:pt x="3296" y="30024"/>
                      <a:pt x="3196" y="30388"/>
                      <a:pt x="3133" y="30651"/>
                    </a:cubicBezTo>
                    <a:cubicBezTo>
                      <a:pt x="3083" y="30651"/>
                      <a:pt x="3083" y="30601"/>
                      <a:pt x="3083" y="30601"/>
                    </a:cubicBezTo>
                    <a:cubicBezTo>
                      <a:pt x="2983" y="30751"/>
                      <a:pt x="2882" y="30964"/>
                      <a:pt x="2820" y="31127"/>
                    </a:cubicBezTo>
                    <a:cubicBezTo>
                      <a:pt x="2256" y="32380"/>
                      <a:pt x="1730" y="33633"/>
                      <a:pt x="1366" y="34936"/>
                    </a:cubicBezTo>
                    <a:cubicBezTo>
                      <a:pt x="1203" y="35400"/>
                      <a:pt x="1053" y="35876"/>
                      <a:pt x="940" y="36340"/>
                    </a:cubicBezTo>
                    <a:cubicBezTo>
                      <a:pt x="890" y="36553"/>
                      <a:pt x="940" y="36703"/>
                      <a:pt x="940" y="36866"/>
                    </a:cubicBezTo>
                    <a:cubicBezTo>
                      <a:pt x="890" y="36866"/>
                      <a:pt x="890" y="36816"/>
                      <a:pt x="890" y="36816"/>
                    </a:cubicBezTo>
                    <a:cubicBezTo>
                      <a:pt x="577" y="37806"/>
                      <a:pt x="426" y="38846"/>
                      <a:pt x="314" y="39836"/>
                    </a:cubicBezTo>
                    <a:cubicBezTo>
                      <a:pt x="63" y="40838"/>
                      <a:pt x="0" y="42141"/>
                      <a:pt x="113" y="43181"/>
                    </a:cubicBezTo>
                    <a:cubicBezTo>
                      <a:pt x="113" y="43181"/>
                      <a:pt x="113" y="43282"/>
                      <a:pt x="63" y="43445"/>
                    </a:cubicBezTo>
                    <a:cubicBezTo>
                      <a:pt x="63" y="43808"/>
                      <a:pt x="113" y="44121"/>
                      <a:pt x="113" y="44485"/>
                    </a:cubicBezTo>
                    <a:cubicBezTo>
                      <a:pt x="163" y="45111"/>
                      <a:pt x="213" y="45788"/>
                      <a:pt x="376" y="46414"/>
                    </a:cubicBezTo>
                    <a:cubicBezTo>
                      <a:pt x="376" y="46477"/>
                      <a:pt x="376" y="46577"/>
                      <a:pt x="426" y="46677"/>
                    </a:cubicBezTo>
                    <a:cubicBezTo>
                      <a:pt x="426" y="46790"/>
                      <a:pt x="477" y="46941"/>
                      <a:pt x="527" y="47041"/>
                    </a:cubicBezTo>
                    <a:cubicBezTo>
                      <a:pt x="527" y="47154"/>
                      <a:pt x="527" y="47204"/>
                      <a:pt x="577" y="47254"/>
                    </a:cubicBezTo>
                    <a:cubicBezTo>
                      <a:pt x="577" y="47354"/>
                      <a:pt x="577" y="47467"/>
                      <a:pt x="627" y="47517"/>
                    </a:cubicBezTo>
                    <a:cubicBezTo>
                      <a:pt x="627" y="47567"/>
                      <a:pt x="690" y="47617"/>
                      <a:pt x="690" y="47667"/>
                    </a:cubicBezTo>
                    <a:cubicBezTo>
                      <a:pt x="527" y="47981"/>
                      <a:pt x="1103" y="49133"/>
                      <a:pt x="1253" y="49497"/>
                    </a:cubicBezTo>
                    <a:cubicBezTo>
                      <a:pt x="1316" y="49660"/>
                      <a:pt x="1366" y="49810"/>
                      <a:pt x="1416" y="49973"/>
                    </a:cubicBezTo>
                    <a:cubicBezTo>
                      <a:pt x="1517" y="50336"/>
                      <a:pt x="1517" y="50600"/>
                      <a:pt x="1466" y="51013"/>
                    </a:cubicBezTo>
                    <a:cubicBezTo>
                      <a:pt x="1316" y="51740"/>
                      <a:pt x="1416" y="52316"/>
                      <a:pt x="1880" y="52893"/>
                    </a:cubicBezTo>
                    <a:cubicBezTo>
                      <a:pt x="1880" y="52943"/>
                      <a:pt x="1943" y="52943"/>
                      <a:pt x="1943" y="52943"/>
                    </a:cubicBezTo>
                    <a:lnTo>
                      <a:pt x="1943" y="53106"/>
                    </a:lnTo>
                    <a:cubicBezTo>
                      <a:pt x="1993" y="53206"/>
                      <a:pt x="2043" y="53206"/>
                      <a:pt x="2093" y="53206"/>
                    </a:cubicBezTo>
                    <a:cubicBezTo>
                      <a:pt x="2306" y="53469"/>
                      <a:pt x="2456" y="53682"/>
                      <a:pt x="2770" y="53732"/>
                    </a:cubicBezTo>
                    <a:lnTo>
                      <a:pt x="2882" y="53732"/>
                    </a:lnTo>
                    <a:cubicBezTo>
                      <a:pt x="3033" y="53832"/>
                      <a:pt x="3133" y="53933"/>
                      <a:pt x="3346" y="53933"/>
                    </a:cubicBezTo>
                    <a:cubicBezTo>
                      <a:pt x="3511" y="54003"/>
                      <a:pt x="3715" y="54049"/>
                      <a:pt x="3921" y="54049"/>
                    </a:cubicBezTo>
                    <a:cubicBezTo>
                      <a:pt x="4044" y="54049"/>
                      <a:pt x="4169" y="54033"/>
                      <a:pt x="4286" y="53995"/>
                    </a:cubicBezTo>
                    <a:cubicBezTo>
                      <a:pt x="4699" y="53933"/>
                      <a:pt x="5013" y="53782"/>
                      <a:pt x="5439" y="53682"/>
                    </a:cubicBezTo>
                    <a:cubicBezTo>
                      <a:pt x="5902" y="53782"/>
                      <a:pt x="6378" y="53883"/>
                      <a:pt x="6842" y="53995"/>
                    </a:cubicBezTo>
                    <a:cubicBezTo>
                      <a:pt x="6955" y="53995"/>
                      <a:pt x="7318" y="54096"/>
                      <a:pt x="7469" y="54096"/>
                    </a:cubicBezTo>
                    <a:cubicBezTo>
                      <a:pt x="8045" y="54196"/>
                      <a:pt x="8672" y="54309"/>
                      <a:pt x="9298" y="54309"/>
                    </a:cubicBezTo>
                    <a:cubicBezTo>
                      <a:pt x="9455" y="54359"/>
                      <a:pt x="9677" y="54371"/>
                      <a:pt x="9900" y="54371"/>
                    </a:cubicBezTo>
                    <a:cubicBezTo>
                      <a:pt x="10122" y="54371"/>
                      <a:pt x="10344" y="54359"/>
                      <a:pt x="10501" y="54359"/>
                    </a:cubicBezTo>
                    <a:cubicBezTo>
                      <a:pt x="10965" y="54309"/>
                      <a:pt x="11491" y="54309"/>
                      <a:pt x="11967" y="54246"/>
                    </a:cubicBezTo>
                    <a:cubicBezTo>
                      <a:pt x="12431" y="54196"/>
                      <a:pt x="12957" y="54146"/>
                      <a:pt x="13421" y="54045"/>
                    </a:cubicBezTo>
                    <a:cubicBezTo>
                      <a:pt x="13584" y="53995"/>
                      <a:pt x="13784" y="53933"/>
                      <a:pt x="13947" y="53883"/>
                    </a:cubicBezTo>
                    <a:lnTo>
                      <a:pt x="13947" y="53883"/>
                    </a:lnTo>
                    <a:cubicBezTo>
                      <a:pt x="13947" y="53933"/>
                      <a:pt x="13947" y="53933"/>
                      <a:pt x="13897" y="53933"/>
                    </a:cubicBezTo>
                    <a:cubicBezTo>
                      <a:pt x="13997" y="53933"/>
                      <a:pt x="14097" y="53933"/>
                      <a:pt x="14210" y="53883"/>
                    </a:cubicBezTo>
                    <a:cubicBezTo>
                      <a:pt x="14260" y="53857"/>
                      <a:pt x="14310" y="53857"/>
                      <a:pt x="14362" y="53857"/>
                    </a:cubicBezTo>
                    <a:cubicBezTo>
                      <a:pt x="14414" y="53857"/>
                      <a:pt x="14467" y="53857"/>
                      <a:pt x="14523" y="53832"/>
                    </a:cubicBezTo>
                    <a:cubicBezTo>
                      <a:pt x="15200" y="53682"/>
                      <a:pt x="15877" y="53519"/>
                      <a:pt x="16553" y="53256"/>
                    </a:cubicBezTo>
                    <a:cubicBezTo>
                      <a:pt x="16603" y="53256"/>
                      <a:pt x="16716" y="53206"/>
                      <a:pt x="16816" y="53206"/>
                    </a:cubicBezTo>
                    <a:cubicBezTo>
                      <a:pt x="17493" y="52993"/>
                      <a:pt x="18232" y="52792"/>
                      <a:pt x="18909" y="52479"/>
                    </a:cubicBezTo>
                    <a:lnTo>
                      <a:pt x="18859" y="52479"/>
                    </a:lnTo>
                    <a:cubicBezTo>
                      <a:pt x="19423" y="52316"/>
                      <a:pt x="20049" y="52053"/>
                      <a:pt x="20626" y="51802"/>
                    </a:cubicBezTo>
                    <a:lnTo>
                      <a:pt x="20576" y="51802"/>
                    </a:lnTo>
                    <a:cubicBezTo>
                      <a:pt x="22042" y="51226"/>
                      <a:pt x="23495" y="50336"/>
                      <a:pt x="24748" y="49447"/>
                    </a:cubicBezTo>
                    <a:cubicBezTo>
                      <a:pt x="24811" y="49447"/>
                      <a:pt x="24811" y="49397"/>
                      <a:pt x="24861" y="49397"/>
                    </a:cubicBezTo>
                    <a:cubicBezTo>
                      <a:pt x="25751" y="48983"/>
                      <a:pt x="26528" y="48294"/>
                      <a:pt x="27317" y="47730"/>
                    </a:cubicBezTo>
                    <a:cubicBezTo>
                      <a:pt x="28144" y="47103"/>
                      <a:pt x="28934" y="46477"/>
                      <a:pt x="29660" y="45788"/>
                    </a:cubicBezTo>
                    <a:cubicBezTo>
                      <a:pt x="30500" y="45111"/>
                      <a:pt x="31227" y="44384"/>
                      <a:pt x="32016" y="43658"/>
                    </a:cubicBezTo>
                    <a:cubicBezTo>
                      <a:pt x="32580" y="43131"/>
                      <a:pt x="33683" y="42455"/>
                      <a:pt x="33896" y="41665"/>
                    </a:cubicBezTo>
                    <a:cubicBezTo>
                      <a:pt x="33914" y="41658"/>
                      <a:pt x="33936" y="41654"/>
                      <a:pt x="33959" y="41654"/>
                    </a:cubicBezTo>
                    <a:cubicBezTo>
                      <a:pt x="34260" y="41654"/>
                      <a:pt x="34955" y="42199"/>
                      <a:pt x="35199" y="42292"/>
                    </a:cubicBezTo>
                    <a:cubicBezTo>
                      <a:pt x="35282" y="42312"/>
                      <a:pt x="35367" y="42325"/>
                      <a:pt x="35442" y="42325"/>
                    </a:cubicBezTo>
                    <a:cubicBezTo>
                      <a:pt x="35548" y="42325"/>
                      <a:pt x="35633" y="42300"/>
                      <a:pt x="35663" y="42242"/>
                    </a:cubicBezTo>
                    <a:lnTo>
                      <a:pt x="35663" y="42292"/>
                    </a:lnTo>
                    <a:cubicBezTo>
                      <a:pt x="35825" y="42242"/>
                      <a:pt x="35876" y="42091"/>
                      <a:pt x="35976" y="41978"/>
                    </a:cubicBezTo>
                    <a:cubicBezTo>
                      <a:pt x="35976" y="41978"/>
                      <a:pt x="35976" y="41928"/>
                      <a:pt x="35926" y="41928"/>
                    </a:cubicBezTo>
                    <a:cubicBezTo>
                      <a:pt x="36139" y="41878"/>
                      <a:pt x="36239" y="41515"/>
                      <a:pt x="36339" y="41302"/>
                    </a:cubicBezTo>
                    <a:cubicBezTo>
                      <a:pt x="36916" y="40412"/>
                      <a:pt x="37492" y="39585"/>
                      <a:pt x="37968" y="38583"/>
                    </a:cubicBezTo>
                    <a:cubicBezTo>
                      <a:pt x="38018" y="38482"/>
                      <a:pt x="38119" y="38269"/>
                      <a:pt x="38219" y="38019"/>
                    </a:cubicBezTo>
                    <a:cubicBezTo>
                      <a:pt x="38432" y="37705"/>
                      <a:pt x="38745" y="37079"/>
                      <a:pt x="38695" y="36966"/>
                    </a:cubicBezTo>
                    <a:cubicBezTo>
                      <a:pt x="38745" y="36816"/>
                      <a:pt x="38845" y="36653"/>
                      <a:pt x="38845" y="36503"/>
                    </a:cubicBezTo>
                    <a:cubicBezTo>
                      <a:pt x="38908" y="36390"/>
                      <a:pt x="38958" y="36290"/>
                      <a:pt x="38958" y="36189"/>
                    </a:cubicBezTo>
                    <a:cubicBezTo>
                      <a:pt x="39108" y="35976"/>
                      <a:pt x="39058" y="35926"/>
                      <a:pt x="39008" y="35926"/>
                    </a:cubicBezTo>
                    <a:lnTo>
                      <a:pt x="39108" y="35713"/>
                    </a:lnTo>
                    <a:cubicBezTo>
                      <a:pt x="39422" y="35249"/>
                      <a:pt x="39472" y="34510"/>
                      <a:pt x="39585" y="33996"/>
                    </a:cubicBezTo>
                    <a:lnTo>
                      <a:pt x="39585" y="34047"/>
                    </a:lnTo>
                    <a:cubicBezTo>
                      <a:pt x="39735" y="33470"/>
                      <a:pt x="39998" y="32580"/>
                      <a:pt x="39898" y="32004"/>
                    </a:cubicBezTo>
                    <a:cubicBezTo>
                      <a:pt x="39898" y="31854"/>
                      <a:pt x="39898" y="31804"/>
                      <a:pt x="39848" y="31804"/>
                    </a:cubicBezTo>
                    <a:lnTo>
                      <a:pt x="39898" y="31804"/>
                    </a:lnTo>
                    <a:cubicBezTo>
                      <a:pt x="39898" y="31804"/>
                      <a:pt x="39898" y="31854"/>
                      <a:pt x="39948" y="31854"/>
                    </a:cubicBezTo>
                    <a:cubicBezTo>
                      <a:pt x="40161" y="31177"/>
                      <a:pt x="40048" y="30124"/>
                      <a:pt x="40048" y="29398"/>
                    </a:cubicBezTo>
                    <a:cubicBezTo>
                      <a:pt x="40048" y="28558"/>
                      <a:pt x="40048" y="27781"/>
                      <a:pt x="39948" y="26992"/>
                    </a:cubicBezTo>
                    <a:cubicBezTo>
                      <a:pt x="39848" y="26215"/>
                      <a:pt x="39735" y="25425"/>
                      <a:pt x="39585" y="24699"/>
                    </a:cubicBezTo>
                    <a:cubicBezTo>
                      <a:pt x="39535" y="24598"/>
                      <a:pt x="39422" y="24022"/>
                      <a:pt x="39271" y="23809"/>
                    </a:cubicBezTo>
                    <a:cubicBezTo>
                      <a:pt x="39271" y="23496"/>
                      <a:pt x="39159" y="23233"/>
                      <a:pt x="39008" y="22919"/>
                    </a:cubicBezTo>
                    <a:cubicBezTo>
                      <a:pt x="38958" y="22719"/>
                      <a:pt x="38845" y="22243"/>
                      <a:pt x="38695" y="22193"/>
                    </a:cubicBezTo>
                    <a:cubicBezTo>
                      <a:pt x="38745" y="22142"/>
                      <a:pt x="38595" y="21729"/>
                      <a:pt x="38532" y="21666"/>
                    </a:cubicBezTo>
                    <a:lnTo>
                      <a:pt x="38532" y="21729"/>
                    </a:lnTo>
                    <a:lnTo>
                      <a:pt x="38482" y="21729"/>
                    </a:lnTo>
                    <a:cubicBezTo>
                      <a:pt x="38482" y="21729"/>
                      <a:pt x="38532" y="21666"/>
                      <a:pt x="38482" y="21566"/>
                    </a:cubicBezTo>
                    <a:cubicBezTo>
                      <a:pt x="38482" y="21253"/>
                      <a:pt x="38169" y="20726"/>
                      <a:pt x="38018" y="20413"/>
                    </a:cubicBezTo>
                    <a:cubicBezTo>
                      <a:pt x="37906" y="20413"/>
                      <a:pt x="37906" y="20363"/>
                      <a:pt x="37855" y="20313"/>
                    </a:cubicBezTo>
                    <a:lnTo>
                      <a:pt x="37855" y="20263"/>
                    </a:lnTo>
                    <a:cubicBezTo>
                      <a:pt x="37906" y="20363"/>
                      <a:pt x="37968" y="20413"/>
                      <a:pt x="38018" y="20413"/>
                    </a:cubicBezTo>
                    <a:cubicBezTo>
                      <a:pt x="37805" y="19849"/>
                      <a:pt x="37542" y="19323"/>
                      <a:pt x="37279" y="18747"/>
                    </a:cubicBezTo>
                    <a:cubicBezTo>
                      <a:pt x="37279" y="18646"/>
                      <a:pt x="37229" y="18483"/>
                      <a:pt x="37179" y="18383"/>
                    </a:cubicBezTo>
                    <a:lnTo>
                      <a:pt x="37179" y="18433"/>
                    </a:lnTo>
                    <a:cubicBezTo>
                      <a:pt x="37129" y="18283"/>
                      <a:pt x="37028" y="17494"/>
                      <a:pt x="36966" y="17393"/>
                    </a:cubicBezTo>
                    <a:cubicBezTo>
                      <a:pt x="37028" y="17281"/>
                      <a:pt x="37028" y="16917"/>
                      <a:pt x="36966" y="16654"/>
                    </a:cubicBezTo>
                    <a:lnTo>
                      <a:pt x="36966" y="16604"/>
                    </a:lnTo>
                    <a:cubicBezTo>
                      <a:pt x="36966" y="16554"/>
                      <a:pt x="36966" y="16504"/>
                      <a:pt x="36916" y="16504"/>
                    </a:cubicBezTo>
                    <a:cubicBezTo>
                      <a:pt x="37028" y="16454"/>
                      <a:pt x="37028" y="16241"/>
                      <a:pt x="37028" y="16140"/>
                    </a:cubicBezTo>
                    <a:lnTo>
                      <a:pt x="37028" y="16140"/>
                    </a:lnTo>
                    <a:cubicBezTo>
                      <a:pt x="37028" y="16190"/>
                      <a:pt x="36916" y="16240"/>
                      <a:pt x="36865" y="16240"/>
                    </a:cubicBezTo>
                    <a:cubicBezTo>
                      <a:pt x="37028" y="16090"/>
                      <a:pt x="37279" y="15714"/>
                      <a:pt x="37342" y="15564"/>
                    </a:cubicBezTo>
                    <a:cubicBezTo>
                      <a:pt x="37442" y="15464"/>
                      <a:pt x="37442" y="15351"/>
                      <a:pt x="37442" y="15200"/>
                    </a:cubicBezTo>
                    <a:cubicBezTo>
                      <a:pt x="37492" y="15251"/>
                      <a:pt x="37542" y="15251"/>
                      <a:pt x="37592" y="15251"/>
                    </a:cubicBezTo>
                    <a:cubicBezTo>
                      <a:pt x="37755" y="15200"/>
                      <a:pt x="38169" y="14411"/>
                      <a:pt x="38332" y="14211"/>
                    </a:cubicBezTo>
                    <a:cubicBezTo>
                      <a:pt x="38532" y="13897"/>
                      <a:pt x="38795" y="13584"/>
                      <a:pt x="39008" y="13208"/>
                    </a:cubicBezTo>
                    <a:cubicBezTo>
                      <a:pt x="39159" y="13058"/>
                      <a:pt x="39321" y="12895"/>
                      <a:pt x="39372" y="12694"/>
                    </a:cubicBezTo>
                    <a:cubicBezTo>
                      <a:pt x="39585" y="12582"/>
                      <a:pt x="39848" y="12068"/>
                      <a:pt x="39898" y="11905"/>
                    </a:cubicBezTo>
                    <a:cubicBezTo>
                      <a:pt x="40161" y="11592"/>
                      <a:pt x="40362" y="11278"/>
                      <a:pt x="40524" y="10915"/>
                    </a:cubicBezTo>
                    <a:cubicBezTo>
                      <a:pt x="40625" y="10865"/>
                      <a:pt x="40625" y="10765"/>
                      <a:pt x="40575" y="10652"/>
                    </a:cubicBezTo>
                    <a:cubicBezTo>
                      <a:pt x="40725" y="10652"/>
                      <a:pt x="40938" y="10451"/>
                      <a:pt x="40888" y="10288"/>
                    </a:cubicBezTo>
                    <a:lnTo>
                      <a:pt x="40888" y="10238"/>
                    </a:lnTo>
                    <a:lnTo>
                      <a:pt x="40938" y="10238"/>
                    </a:lnTo>
                    <a:cubicBezTo>
                      <a:pt x="40983" y="10193"/>
                      <a:pt x="41079" y="10017"/>
                      <a:pt x="41052" y="9981"/>
                    </a:cubicBezTo>
                    <a:lnTo>
                      <a:pt x="41052" y="9981"/>
                    </a:lnTo>
                    <a:cubicBezTo>
                      <a:pt x="41053" y="9981"/>
                      <a:pt x="41054" y="9982"/>
                      <a:pt x="41054" y="9982"/>
                    </a:cubicBezTo>
                    <a:cubicBezTo>
                      <a:pt x="41110" y="9982"/>
                      <a:pt x="41155" y="9762"/>
                      <a:pt x="41201" y="9762"/>
                    </a:cubicBezTo>
                    <a:cubicBezTo>
                      <a:pt x="41251" y="9662"/>
                      <a:pt x="41301" y="9612"/>
                      <a:pt x="41301" y="9512"/>
                    </a:cubicBezTo>
                    <a:cubicBezTo>
                      <a:pt x="41351" y="9349"/>
                      <a:pt x="41414" y="9349"/>
                      <a:pt x="41414" y="9248"/>
                    </a:cubicBezTo>
                    <a:cubicBezTo>
                      <a:pt x="41615" y="9248"/>
                      <a:pt x="41564" y="8772"/>
                      <a:pt x="41564" y="8672"/>
                    </a:cubicBezTo>
                    <a:cubicBezTo>
                      <a:pt x="41615" y="8672"/>
                      <a:pt x="41665" y="8722"/>
                      <a:pt x="41665" y="8772"/>
                    </a:cubicBezTo>
                    <a:cubicBezTo>
                      <a:pt x="41727" y="8722"/>
                      <a:pt x="41778" y="8672"/>
                      <a:pt x="41778" y="8572"/>
                    </a:cubicBezTo>
                    <a:cubicBezTo>
                      <a:pt x="41828" y="8459"/>
                      <a:pt x="41928" y="8258"/>
                      <a:pt x="41978" y="8146"/>
                    </a:cubicBezTo>
                    <a:cubicBezTo>
                      <a:pt x="41978" y="8096"/>
                      <a:pt x="42241" y="7732"/>
                      <a:pt x="42191" y="7632"/>
                    </a:cubicBezTo>
                    <a:cubicBezTo>
                      <a:pt x="42291" y="7519"/>
                      <a:pt x="42404" y="7256"/>
                      <a:pt x="42454" y="7106"/>
                    </a:cubicBezTo>
                    <a:lnTo>
                      <a:pt x="42404" y="7106"/>
                    </a:lnTo>
                    <a:cubicBezTo>
                      <a:pt x="42504" y="6943"/>
                      <a:pt x="42554" y="6842"/>
                      <a:pt x="42605" y="6792"/>
                    </a:cubicBezTo>
                    <a:cubicBezTo>
                      <a:pt x="42767" y="6429"/>
                      <a:pt x="42980" y="6003"/>
                      <a:pt x="43081" y="5640"/>
                    </a:cubicBezTo>
                    <a:cubicBezTo>
                      <a:pt x="43231" y="5376"/>
                      <a:pt x="43344" y="5063"/>
                      <a:pt x="43444" y="4813"/>
                    </a:cubicBezTo>
                    <a:cubicBezTo>
                      <a:pt x="43444" y="4700"/>
                      <a:pt x="43494" y="4650"/>
                      <a:pt x="43494" y="4600"/>
                    </a:cubicBezTo>
                    <a:cubicBezTo>
                      <a:pt x="43607" y="4437"/>
                      <a:pt x="43657" y="4336"/>
                      <a:pt x="43607" y="4286"/>
                    </a:cubicBezTo>
                    <a:lnTo>
                      <a:pt x="43607" y="4236"/>
                    </a:lnTo>
                    <a:cubicBezTo>
                      <a:pt x="43858" y="3923"/>
                      <a:pt x="43970" y="3346"/>
                      <a:pt x="44020" y="2983"/>
                    </a:cubicBezTo>
                    <a:cubicBezTo>
                      <a:pt x="44121" y="2720"/>
                      <a:pt x="44171" y="2407"/>
                      <a:pt x="44234" y="2093"/>
                    </a:cubicBezTo>
                    <a:cubicBezTo>
                      <a:pt x="44284" y="1880"/>
                      <a:pt x="44334" y="1617"/>
                      <a:pt x="44234" y="1367"/>
                    </a:cubicBezTo>
                    <a:cubicBezTo>
                      <a:pt x="44234" y="1154"/>
                      <a:pt x="44171" y="1053"/>
                      <a:pt x="44071" y="1053"/>
                    </a:cubicBezTo>
                    <a:cubicBezTo>
                      <a:pt x="44071" y="1053"/>
                      <a:pt x="44071" y="991"/>
                      <a:pt x="44121" y="991"/>
                    </a:cubicBezTo>
                    <a:cubicBezTo>
                      <a:pt x="44039" y="827"/>
                      <a:pt x="43848" y="588"/>
                      <a:pt x="43726" y="588"/>
                    </a:cubicBezTo>
                    <a:cubicBezTo>
                      <a:pt x="43699" y="588"/>
                      <a:pt x="43675" y="600"/>
                      <a:pt x="43657" y="627"/>
                    </a:cubicBezTo>
                    <a:cubicBezTo>
                      <a:pt x="43544" y="477"/>
                      <a:pt x="43394" y="364"/>
                      <a:pt x="43344" y="314"/>
                    </a:cubicBezTo>
                    <a:cubicBezTo>
                      <a:pt x="43031" y="164"/>
                      <a:pt x="42767" y="114"/>
                      <a:pt x="42504" y="114"/>
                    </a:cubicBezTo>
                    <a:cubicBezTo>
                      <a:pt x="42504" y="51"/>
                      <a:pt x="42554" y="51"/>
                      <a:pt x="425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13" name="Google Shape;313;p1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799600" y="278225"/>
                <a:ext cx="2019300" cy="2495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1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"/>
          <p:cNvSpPr txBox="1"/>
          <p:nvPr>
            <p:ph idx="1" type="subTitle"/>
          </p:nvPr>
        </p:nvSpPr>
        <p:spPr>
          <a:xfrm>
            <a:off x="1957950" y="1185400"/>
            <a:ext cx="5228100" cy="355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600"/>
            </a:lvl9pPr>
          </a:lstStyle>
          <a:p/>
        </p:txBody>
      </p:sp>
      <p:sp>
        <p:nvSpPr>
          <p:cNvPr id="316" name="Google Shape;316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317" name="Google Shape;317;p17"/>
          <p:cNvGrpSpPr/>
          <p:nvPr/>
        </p:nvGrpSpPr>
        <p:grpSpPr>
          <a:xfrm>
            <a:off x="369685" y="401809"/>
            <a:ext cx="8378072" cy="4078032"/>
            <a:chOff x="369685" y="401809"/>
            <a:chExt cx="8378072" cy="4078032"/>
          </a:xfrm>
        </p:grpSpPr>
        <p:grpSp>
          <p:nvGrpSpPr>
            <p:cNvPr id="318" name="Google Shape;318;p17"/>
            <p:cNvGrpSpPr/>
            <p:nvPr/>
          </p:nvGrpSpPr>
          <p:grpSpPr>
            <a:xfrm>
              <a:off x="8594385" y="4326209"/>
              <a:ext cx="153372" cy="153632"/>
              <a:chOff x="5084512" y="1531545"/>
              <a:chExt cx="190500" cy="190800"/>
            </a:xfrm>
          </p:grpSpPr>
          <p:sp>
            <p:nvSpPr>
              <p:cNvPr id="319" name="Google Shape;319;p17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17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1" name="Google Shape;321;p17"/>
            <p:cNvGrpSpPr/>
            <p:nvPr/>
          </p:nvGrpSpPr>
          <p:grpSpPr>
            <a:xfrm>
              <a:off x="7435585" y="401809"/>
              <a:ext cx="153372" cy="153632"/>
              <a:chOff x="5084512" y="1531545"/>
              <a:chExt cx="190500" cy="190800"/>
            </a:xfrm>
          </p:grpSpPr>
          <p:sp>
            <p:nvSpPr>
              <p:cNvPr id="322" name="Google Shape;322;p17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17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24" name="Google Shape;324;p17"/>
            <p:cNvGrpSpPr/>
            <p:nvPr/>
          </p:nvGrpSpPr>
          <p:grpSpPr>
            <a:xfrm>
              <a:off x="369685" y="1137584"/>
              <a:ext cx="153372" cy="153632"/>
              <a:chOff x="5084512" y="1531545"/>
              <a:chExt cx="190500" cy="190800"/>
            </a:xfrm>
          </p:grpSpPr>
          <p:sp>
            <p:nvSpPr>
              <p:cNvPr id="325" name="Google Shape;325;p17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17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327" name="Google Shape;327;p17"/>
          <p:cNvSpPr/>
          <p:nvPr/>
        </p:nvSpPr>
        <p:spPr>
          <a:xfrm>
            <a:off x="-352952" y="-538823"/>
            <a:ext cx="1965340" cy="1357576"/>
          </a:xfrm>
          <a:custGeom>
            <a:rect b="b" l="l" r="r" t="t"/>
            <a:pathLst>
              <a:path extrusionOk="0" h="23568" w="34119">
                <a:moveTo>
                  <a:pt x="27419" y="6199"/>
                </a:moveTo>
                <a:cubicBezTo>
                  <a:pt x="27410" y="6199"/>
                  <a:pt x="27402" y="6205"/>
                  <a:pt x="27392" y="6214"/>
                </a:cubicBezTo>
                <a:lnTo>
                  <a:pt x="27392" y="6214"/>
                </a:lnTo>
                <a:cubicBezTo>
                  <a:pt x="27402" y="6209"/>
                  <a:pt x="27411" y="6204"/>
                  <a:pt x="27419" y="6199"/>
                </a:cubicBezTo>
                <a:close/>
                <a:moveTo>
                  <a:pt x="16813" y="11022"/>
                </a:moveTo>
                <a:lnTo>
                  <a:pt x="16813" y="11022"/>
                </a:lnTo>
                <a:cubicBezTo>
                  <a:pt x="16869" y="11051"/>
                  <a:pt x="16961" y="11051"/>
                  <a:pt x="17017" y="11079"/>
                </a:cubicBezTo>
                <a:cubicBezTo>
                  <a:pt x="17045" y="11107"/>
                  <a:pt x="17045" y="11107"/>
                  <a:pt x="17074" y="11135"/>
                </a:cubicBezTo>
                <a:lnTo>
                  <a:pt x="16989" y="11227"/>
                </a:lnTo>
                <a:cubicBezTo>
                  <a:pt x="16926" y="11171"/>
                  <a:pt x="16869" y="11079"/>
                  <a:pt x="16813" y="11022"/>
                </a:cubicBezTo>
                <a:close/>
                <a:moveTo>
                  <a:pt x="17137" y="11199"/>
                </a:moveTo>
                <a:cubicBezTo>
                  <a:pt x="17208" y="11255"/>
                  <a:pt x="17310" y="11276"/>
                  <a:pt x="17432" y="11276"/>
                </a:cubicBezTo>
                <a:cubicBezTo>
                  <a:pt x="17553" y="11276"/>
                  <a:pt x="17694" y="11255"/>
                  <a:pt x="17842" y="11227"/>
                </a:cubicBezTo>
                <a:cubicBezTo>
                  <a:pt x="18660" y="11403"/>
                  <a:pt x="19457" y="11551"/>
                  <a:pt x="20275" y="11728"/>
                </a:cubicBezTo>
                <a:cubicBezTo>
                  <a:pt x="20014" y="12137"/>
                  <a:pt x="20099" y="12546"/>
                  <a:pt x="20423" y="12962"/>
                </a:cubicBezTo>
                <a:cubicBezTo>
                  <a:pt x="20367" y="12934"/>
                  <a:pt x="20311" y="12934"/>
                  <a:pt x="20247" y="12898"/>
                </a:cubicBezTo>
                <a:cubicBezTo>
                  <a:pt x="19810" y="12722"/>
                  <a:pt x="18604" y="12193"/>
                  <a:pt x="17779" y="12080"/>
                </a:cubicBezTo>
                <a:cubicBezTo>
                  <a:pt x="17518" y="11812"/>
                  <a:pt x="17250" y="11551"/>
                  <a:pt x="17017" y="11255"/>
                </a:cubicBezTo>
                <a:cubicBezTo>
                  <a:pt x="17017" y="11255"/>
                  <a:pt x="17045" y="11255"/>
                  <a:pt x="17045" y="11227"/>
                </a:cubicBezTo>
                <a:cubicBezTo>
                  <a:pt x="17074" y="11227"/>
                  <a:pt x="17102" y="11199"/>
                  <a:pt x="17137" y="11199"/>
                </a:cubicBezTo>
                <a:close/>
                <a:moveTo>
                  <a:pt x="19866" y="0"/>
                </a:moveTo>
                <a:cubicBezTo>
                  <a:pt x="16136" y="621"/>
                  <a:pt x="12518" y="2088"/>
                  <a:pt x="9465" y="4351"/>
                </a:cubicBezTo>
                <a:cubicBezTo>
                  <a:pt x="8759" y="4852"/>
                  <a:pt x="8111" y="5437"/>
                  <a:pt x="7525" y="6086"/>
                </a:cubicBezTo>
                <a:cubicBezTo>
                  <a:pt x="6996" y="6643"/>
                  <a:pt x="6940" y="7229"/>
                  <a:pt x="6700" y="7821"/>
                </a:cubicBezTo>
                <a:cubicBezTo>
                  <a:pt x="6587" y="7934"/>
                  <a:pt x="6467" y="8054"/>
                  <a:pt x="6348" y="8138"/>
                </a:cubicBezTo>
                <a:cubicBezTo>
                  <a:pt x="4380" y="7581"/>
                  <a:pt x="2441" y="6996"/>
                  <a:pt x="473" y="6587"/>
                </a:cubicBezTo>
                <a:cubicBezTo>
                  <a:pt x="468" y="6585"/>
                  <a:pt x="463" y="6585"/>
                  <a:pt x="457" y="6585"/>
                </a:cubicBezTo>
                <a:cubicBezTo>
                  <a:pt x="329" y="6585"/>
                  <a:pt x="61" y="6939"/>
                  <a:pt x="1" y="6939"/>
                </a:cubicBezTo>
                <a:cubicBezTo>
                  <a:pt x="2004" y="7673"/>
                  <a:pt x="4119" y="8202"/>
                  <a:pt x="6207" y="8702"/>
                </a:cubicBezTo>
                <a:cubicBezTo>
                  <a:pt x="6115" y="9111"/>
                  <a:pt x="5882" y="9464"/>
                  <a:pt x="5819" y="9873"/>
                </a:cubicBezTo>
                <a:cubicBezTo>
                  <a:pt x="5790" y="10465"/>
                  <a:pt x="6235" y="11171"/>
                  <a:pt x="6467" y="11664"/>
                </a:cubicBezTo>
                <a:cubicBezTo>
                  <a:pt x="7144" y="12990"/>
                  <a:pt x="7793" y="14344"/>
                  <a:pt x="8463" y="15663"/>
                </a:cubicBezTo>
                <a:cubicBezTo>
                  <a:pt x="9761" y="18307"/>
                  <a:pt x="11228" y="21100"/>
                  <a:pt x="13752" y="22482"/>
                </a:cubicBezTo>
                <a:cubicBezTo>
                  <a:pt x="13752" y="22482"/>
                  <a:pt x="13787" y="22482"/>
                  <a:pt x="13787" y="22510"/>
                </a:cubicBezTo>
                <a:lnTo>
                  <a:pt x="13816" y="22510"/>
                </a:lnTo>
                <a:cubicBezTo>
                  <a:pt x="13928" y="22567"/>
                  <a:pt x="14048" y="22630"/>
                  <a:pt x="14168" y="22686"/>
                </a:cubicBezTo>
                <a:cubicBezTo>
                  <a:pt x="13548" y="20804"/>
                  <a:pt x="12934" y="18928"/>
                  <a:pt x="12314" y="17073"/>
                </a:cubicBezTo>
                <a:cubicBezTo>
                  <a:pt x="11728" y="15282"/>
                  <a:pt x="11143" y="13519"/>
                  <a:pt x="10170" y="11904"/>
                </a:cubicBezTo>
                <a:cubicBezTo>
                  <a:pt x="9493" y="10754"/>
                  <a:pt x="8407" y="9788"/>
                  <a:pt x="7321" y="8963"/>
                </a:cubicBezTo>
                <a:lnTo>
                  <a:pt x="7321" y="8963"/>
                </a:lnTo>
                <a:lnTo>
                  <a:pt x="8379" y="9231"/>
                </a:lnTo>
                <a:cubicBezTo>
                  <a:pt x="9465" y="9492"/>
                  <a:pt x="10522" y="9725"/>
                  <a:pt x="11580" y="9965"/>
                </a:cubicBezTo>
                <a:cubicBezTo>
                  <a:pt x="11580" y="9993"/>
                  <a:pt x="11552" y="9993"/>
                  <a:pt x="11552" y="10021"/>
                </a:cubicBezTo>
                <a:cubicBezTo>
                  <a:pt x="11552" y="10021"/>
                  <a:pt x="11580" y="10021"/>
                  <a:pt x="11608" y="9993"/>
                </a:cubicBezTo>
                <a:cubicBezTo>
                  <a:pt x="11700" y="10345"/>
                  <a:pt x="11813" y="10670"/>
                  <a:pt x="11961" y="10994"/>
                </a:cubicBezTo>
                <a:cubicBezTo>
                  <a:pt x="11637" y="12165"/>
                  <a:pt x="11637" y="13046"/>
                  <a:pt x="12201" y="14400"/>
                </a:cubicBezTo>
                <a:cubicBezTo>
                  <a:pt x="12991" y="16283"/>
                  <a:pt x="13816" y="18187"/>
                  <a:pt x="14986" y="19866"/>
                </a:cubicBezTo>
                <a:cubicBezTo>
                  <a:pt x="16192" y="21537"/>
                  <a:pt x="17842" y="22983"/>
                  <a:pt x="19810" y="23568"/>
                </a:cubicBezTo>
                <a:cubicBezTo>
                  <a:pt x="18928" y="20451"/>
                  <a:pt x="17666" y="17426"/>
                  <a:pt x="16079" y="14577"/>
                </a:cubicBezTo>
                <a:cubicBezTo>
                  <a:pt x="15579" y="13723"/>
                  <a:pt x="15106" y="12870"/>
                  <a:pt x="14457" y="12108"/>
                </a:cubicBezTo>
                <a:cubicBezTo>
                  <a:pt x="13787" y="11347"/>
                  <a:pt x="12906" y="10994"/>
                  <a:pt x="12137" y="10317"/>
                </a:cubicBezTo>
                <a:cubicBezTo>
                  <a:pt x="12137" y="10345"/>
                  <a:pt x="12137" y="10374"/>
                  <a:pt x="12109" y="10402"/>
                </a:cubicBezTo>
                <a:cubicBezTo>
                  <a:pt x="12081" y="10289"/>
                  <a:pt x="12053" y="10169"/>
                  <a:pt x="12024" y="10049"/>
                </a:cubicBezTo>
                <a:lnTo>
                  <a:pt x="12053" y="10049"/>
                </a:lnTo>
                <a:cubicBezTo>
                  <a:pt x="13400" y="10345"/>
                  <a:pt x="14754" y="10606"/>
                  <a:pt x="16108" y="10874"/>
                </a:cubicBezTo>
                <a:cubicBezTo>
                  <a:pt x="16488" y="11312"/>
                  <a:pt x="16869" y="11699"/>
                  <a:pt x="17250" y="12080"/>
                </a:cubicBezTo>
                <a:cubicBezTo>
                  <a:pt x="16926" y="12165"/>
                  <a:pt x="16813" y="12433"/>
                  <a:pt x="17045" y="13046"/>
                </a:cubicBezTo>
                <a:cubicBezTo>
                  <a:pt x="17165" y="13314"/>
                  <a:pt x="17398" y="13519"/>
                  <a:pt x="17603" y="13723"/>
                </a:cubicBezTo>
                <a:cubicBezTo>
                  <a:pt x="20395" y="16135"/>
                  <a:pt x="23512" y="18187"/>
                  <a:pt x="26798" y="19809"/>
                </a:cubicBezTo>
                <a:cubicBezTo>
                  <a:pt x="26834" y="19746"/>
                  <a:pt x="26862" y="19689"/>
                  <a:pt x="26862" y="19633"/>
                </a:cubicBezTo>
                <a:cubicBezTo>
                  <a:pt x="26890" y="19633"/>
                  <a:pt x="26890" y="19661"/>
                  <a:pt x="26918" y="19661"/>
                </a:cubicBezTo>
                <a:lnTo>
                  <a:pt x="26975" y="19633"/>
                </a:lnTo>
                <a:cubicBezTo>
                  <a:pt x="26946" y="19569"/>
                  <a:pt x="26918" y="19541"/>
                  <a:pt x="26890" y="19485"/>
                </a:cubicBezTo>
                <a:cubicBezTo>
                  <a:pt x="26975" y="18864"/>
                  <a:pt x="26714" y="18223"/>
                  <a:pt x="26418" y="17658"/>
                </a:cubicBezTo>
                <a:cubicBezTo>
                  <a:pt x="25889" y="16749"/>
                  <a:pt x="25183" y="15931"/>
                  <a:pt x="24394" y="15225"/>
                </a:cubicBezTo>
                <a:lnTo>
                  <a:pt x="24365" y="15190"/>
                </a:lnTo>
                <a:lnTo>
                  <a:pt x="24365" y="15190"/>
                </a:lnTo>
                <a:cubicBezTo>
                  <a:pt x="25564" y="15634"/>
                  <a:pt x="26657" y="15959"/>
                  <a:pt x="27066" y="16072"/>
                </a:cubicBezTo>
                <a:cubicBezTo>
                  <a:pt x="27734" y="16232"/>
                  <a:pt x="28430" y="16328"/>
                  <a:pt x="29126" y="16328"/>
                </a:cubicBezTo>
                <a:cubicBezTo>
                  <a:pt x="29840" y="16328"/>
                  <a:pt x="30555" y="16226"/>
                  <a:pt x="31241" y="15987"/>
                </a:cubicBezTo>
                <a:cubicBezTo>
                  <a:pt x="31883" y="15754"/>
                  <a:pt x="32736" y="15458"/>
                  <a:pt x="33498" y="15458"/>
                </a:cubicBezTo>
                <a:cubicBezTo>
                  <a:pt x="33589" y="15486"/>
                  <a:pt x="33646" y="15515"/>
                  <a:pt x="33738" y="15543"/>
                </a:cubicBezTo>
                <a:cubicBezTo>
                  <a:pt x="33738" y="15543"/>
                  <a:pt x="33794" y="15515"/>
                  <a:pt x="33794" y="15486"/>
                </a:cubicBezTo>
                <a:cubicBezTo>
                  <a:pt x="33914" y="15515"/>
                  <a:pt x="33998" y="15515"/>
                  <a:pt x="34118" y="15543"/>
                </a:cubicBezTo>
                <a:cubicBezTo>
                  <a:pt x="33180" y="14633"/>
                  <a:pt x="32059" y="13752"/>
                  <a:pt x="31065" y="12898"/>
                </a:cubicBezTo>
                <a:cubicBezTo>
                  <a:pt x="30592" y="12489"/>
                  <a:pt x="30092" y="12080"/>
                  <a:pt x="29563" y="11784"/>
                </a:cubicBezTo>
                <a:cubicBezTo>
                  <a:pt x="28505" y="11227"/>
                  <a:pt x="27299" y="11107"/>
                  <a:pt x="26128" y="10994"/>
                </a:cubicBezTo>
                <a:cubicBezTo>
                  <a:pt x="25492" y="10948"/>
                  <a:pt x="24376" y="10807"/>
                  <a:pt x="23274" y="10807"/>
                </a:cubicBezTo>
                <a:cubicBezTo>
                  <a:pt x="22180" y="10807"/>
                  <a:pt x="21099" y="10947"/>
                  <a:pt x="20515" y="11460"/>
                </a:cubicBezTo>
                <a:cubicBezTo>
                  <a:pt x="19894" y="11312"/>
                  <a:pt x="19281" y="11199"/>
                  <a:pt x="18632" y="11079"/>
                </a:cubicBezTo>
                <a:lnTo>
                  <a:pt x="18660" y="11051"/>
                </a:lnTo>
                <a:cubicBezTo>
                  <a:pt x="20452" y="10726"/>
                  <a:pt x="22278" y="10289"/>
                  <a:pt x="23865" y="9316"/>
                </a:cubicBezTo>
                <a:cubicBezTo>
                  <a:pt x="25183" y="8526"/>
                  <a:pt x="26305" y="7405"/>
                  <a:pt x="27391" y="6319"/>
                </a:cubicBezTo>
                <a:cubicBezTo>
                  <a:pt x="27363" y="6291"/>
                  <a:pt x="27327" y="6291"/>
                  <a:pt x="27299" y="6291"/>
                </a:cubicBezTo>
                <a:cubicBezTo>
                  <a:pt x="27343" y="6271"/>
                  <a:pt x="27370" y="6234"/>
                  <a:pt x="27392" y="6214"/>
                </a:cubicBezTo>
                <a:lnTo>
                  <a:pt x="27392" y="6214"/>
                </a:lnTo>
                <a:cubicBezTo>
                  <a:pt x="27336" y="6242"/>
                  <a:pt x="27263" y="6262"/>
                  <a:pt x="27214" y="6262"/>
                </a:cubicBezTo>
                <a:cubicBezTo>
                  <a:pt x="27080" y="6244"/>
                  <a:pt x="26947" y="6237"/>
                  <a:pt x="26813" y="6237"/>
                </a:cubicBezTo>
                <a:cubicBezTo>
                  <a:pt x="26475" y="6237"/>
                  <a:pt x="26138" y="6286"/>
                  <a:pt x="25804" y="6347"/>
                </a:cubicBezTo>
                <a:cubicBezTo>
                  <a:pt x="24302" y="6615"/>
                  <a:pt x="22807" y="6968"/>
                  <a:pt x="21333" y="7433"/>
                </a:cubicBezTo>
                <a:cubicBezTo>
                  <a:pt x="20275" y="7757"/>
                  <a:pt x="19253" y="8138"/>
                  <a:pt x="18371" y="8787"/>
                </a:cubicBezTo>
                <a:cubicBezTo>
                  <a:pt x="17871" y="9168"/>
                  <a:pt x="17074" y="9901"/>
                  <a:pt x="16989" y="10578"/>
                </a:cubicBezTo>
                <a:cubicBezTo>
                  <a:pt x="16961" y="10606"/>
                  <a:pt x="16961" y="10670"/>
                  <a:pt x="16961" y="10698"/>
                </a:cubicBezTo>
                <a:cubicBezTo>
                  <a:pt x="15635" y="10430"/>
                  <a:pt x="14281" y="10141"/>
                  <a:pt x="12962" y="9845"/>
                </a:cubicBezTo>
                <a:cubicBezTo>
                  <a:pt x="15311" y="9259"/>
                  <a:pt x="17490" y="8759"/>
                  <a:pt x="19605" y="7257"/>
                </a:cubicBezTo>
                <a:cubicBezTo>
                  <a:pt x="21601" y="5846"/>
                  <a:pt x="23392" y="4175"/>
                  <a:pt x="25536" y="2997"/>
                </a:cubicBezTo>
                <a:cubicBezTo>
                  <a:pt x="25536" y="2969"/>
                  <a:pt x="25564" y="2969"/>
                  <a:pt x="25600" y="2969"/>
                </a:cubicBezTo>
                <a:cubicBezTo>
                  <a:pt x="25628" y="2969"/>
                  <a:pt x="25656" y="2913"/>
                  <a:pt x="25656" y="2913"/>
                </a:cubicBezTo>
                <a:cubicBezTo>
                  <a:pt x="25628" y="2913"/>
                  <a:pt x="25628" y="2941"/>
                  <a:pt x="25600" y="2941"/>
                </a:cubicBezTo>
                <a:cubicBezTo>
                  <a:pt x="25519" y="2939"/>
                  <a:pt x="25438" y="2939"/>
                  <a:pt x="25358" y="2939"/>
                </a:cubicBezTo>
                <a:cubicBezTo>
                  <a:pt x="22205" y="2939"/>
                  <a:pt x="19117" y="4007"/>
                  <a:pt x="16284" y="5437"/>
                </a:cubicBezTo>
                <a:cubicBezTo>
                  <a:pt x="14669" y="6262"/>
                  <a:pt x="12462" y="7609"/>
                  <a:pt x="11876" y="9520"/>
                </a:cubicBezTo>
                <a:cubicBezTo>
                  <a:pt x="11876" y="9520"/>
                  <a:pt x="11848" y="9549"/>
                  <a:pt x="11848" y="9584"/>
                </a:cubicBezTo>
                <a:cubicBezTo>
                  <a:pt x="10931" y="9372"/>
                  <a:pt x="10050" y="9140"/>
                  <a:pt x="9168" y="8935"/>
                </a:cubicBezTo>
                <a:cubicBezTo>
                  <a:pt x="8322" y="8731"/>
                  <a:pt x="7497" y="8491"/>
                  <a:pt x="6672" y="8258"/>
                </a:cubicBezTo>
                <a:lnTo>
                  <a:pt x="6644" y="8230"/>
                </a:lnTo>
                <a:cubicBezTo>
                  <a:pt x="7173" y="8025"/>
                  <a:pt x="8322" y="8025"/>
                  <a:pt x="8675" y="7997"/>
                </a:cubicBezTo>
                <a:cubicBezTo>
                  <a:pt x="9669" y="7905"/>
                  <a:pt x="10642" y="7581"/>
                  <a:pt x="11524" y="7116"/>
                </a:cubicBezTo>
                <a:cubicBezTo>
                  <a:pt x="12906" y="6375"/>
                  <a:pt x="14048" y="5289"/>
                  <a:pt x="15226" y="4260"/>
                </a:cubicBezTo>
                <a:cubicBezTo>
                  <a:pt x="16785" y="2849"/>
                  <a:pt x="18336" y="1439"/>
                  <a:pt x="19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8" name="Google Shape;328;p17"/>
          <p:cNvGrpSpPr/>
          <p:nvPr/>
        </p:nvGrpSpPr>
        <p:grpSpPr>
          <a:xfrm>
            <a:off x="-467008" y="-493456"/>
            <a:ext cx="10171025" cy="5951120"/>
            <a:chOff x="-467008" y="-493456"/>
            <a:chExt cx="10171025" cy="5951120"/>
          </a:xfrm>
        </p:grpSpPr>
        <p:grpSp>
          <p:nvGrpSpPr>
            <p:cNvPr id="329" name="Google Shape;329;p17"/>
            <p:cNvGrpSpPr/>
            <p:nvPr/>
          </p:nvGrpSpPr>
          <p:grpSpPr>
            <a:xfrm rot="1650511">
              <a:off x="-344137" y="4162153"/>
              <a:ext cx="890052" cy="749908"/>
              <a:chOff x="1858970" y="3296775"/>
              <a:chExt cx="1394497" cy="1174925"/>
            </a:xfrm>
          </p:grpSpPr>
          <p:sp>
            <p:nvSpPr>
              <p:cNvPr id="330" name="Google Shape;330;p17"/>
              <p:cNvSpPr/>
              <p:nvPr/>
            </p:nvSpPr>
            <p:spPr>
              <a:xfrm>
                <a:off x="1858992" y="3296840"/>
                <a:ext cx="1394476" cy="1174789"/>
              </a:xfrm>
              <a:custGeom>
                <a:rect b="b" l="l" r="r" t="t"/>
                <a:pathLst>
                  <a:path extrusionOk="0" h="23144" w="27476">
                    <a:moveTo>
                      <a:pt x="11284" y="9760"/>
                    </a:moveTo>
                    <a:cubicBezTo>
                      <a:pt x="11340" y="9817"/>
                      <a:pt x="11404" y="9845"/>
                      <a:pt x="11432" y="9901"/>
                    </a:cubicBezTo>
                    <a:cubicBezTo>
                      <a:pt x="11784" y="10226"/>
                      <a:pt x="12666" y="11171"/>
                      <a:pt x="13343" y="11580"/>
                    </a:cubicBezTo>
                    <a:cubicBezTo>
                      <a:pt x="13491" y="11932"/>
                      <a:pt x="13632" y="12285"/>
                      <a:pt x="13780" y="12638"/>
                    </a:cubicBezTo>
                    <a:lnTo>
                      <a:pt x="13752" y="12638"/>
                    </a:lnTo>
                    <a:cubicBezTo>
                      <a:pt x="13724" y="12638"/>
                      <a:pt x="13696" y="12638"/>
                      <a:pt x="13667" y="12666"/>
                    </a:cubicBezTo>
                    <a:cubicBezTo>
                      <a:pt x="13547" y="12489"/>
                      <a:pt x="13315" y="12405"/>
                      <a:pt x="13047" y="12341"/>
                    </a:cubicBezTo>
                    <a:cubicBezTo>
                      <a:pt x="12370" y="11904"/>
                      <a:pt x="11693" y="11432"/>
                      <a:pt x="11051" y="10994"/>
                    </a:cubicBezTo>
                    <a:cubicBezTo>
                      <a:pt x="11404" y="10698"/>
                      <a:pt x="11460" y="10254"/>
                      <a:pt x="11284" y="9760"/>
                    </a:cubicBezTo>
                    <a:close/>
                    <a:moveTo>
                      <a:pt x="13808" y="12694"/>
                    </a:moveTo>
                    <a:cubicBezTo>
                      <a:pt x="13844" y="12757"/>
                      <a:pt x="13872" y="12842"/>
                      <a:pt x="13900" y="12934"/>
                    </a:cubicBezTo>
                    <a:cubicBezTo>
                      <a:pt x="13844" y="12870"/>
                      <a:pt x="13780" y="12842"/>
                      <a:pt x="13724" y="12814"/>
                    </a:cubicBezTo>
                    <a:cubicBezTo>
                      <a:pt x="13696" y="12786"/>
                      <a:pt x="13696" y="12757"/>
                      <a:pt x="13696" y="12722"/>
                    </a:cubicBezTo>
                    <a:cubicBezTo>
                      <a:pt x="13724" y="12722"/>
                      <a:pt x="13752" y="12694"/>
                      <a:pt x="13808" y="12694"/>
                    </a:cubicBezTo>
                    <a:close/>
                    <a:moveTo>
                      <a:pt x="27472" y="23008"/>
                    </a:moveTo>
                    <a:lnTo>
                      <a:pt x="27472" y="23008"/>
                    </a:lnTo>
                    <a:cubicBezTo>
                      <a:pt x="27473" y="23009"/>
                      <a:pt x="27474" y="23010"/>
                      <a:pt x="27475" y="23011"/>
                    </a:cubicBezTo>
                    <a:cubicBezTo>
                      <a:pt x="27474" y="23010"/>
                      <a:pt x="27473" y="23009"/>
                      <a:pt x="27472" y="23008"/>
                    </a:cubicBezTo>
                    <a:close/>
                    <a:moveTo>
                      <a:pt x="15078" y="0"/>
                    </a:moveTo>
                    <a:lnTo>
                      <a:pt x="15078" y="0"/>
                    </a:lnTo>
                    <a:cubicBezTo>
                      <a:pt x="14901" y="3265"/>
                      <a:pt x="15106" y="6587"/>
                      <a:pt x="15635" y="9845"/>
                    </a:cubicBezTo>
                    <a:cubicBezTo>
                      <a:pt x="15811" y="10818"/>
                      <a:pt x="15959" y="11812"/>
                      <a:pt x="16312" y="12786"/>
                    </a:cubicBezTo>
                    <a:cubicBezTo>
                      <a:pt x="16664" y="13752"/>
                      <a:pt x="17334" y="14401"/>
                      <a:pt x="17807" y="15310"/>
                    </a:cubicBezTo>
                    <a:cubicBezTo>
                      <a:pt x="17807" y="15282"/>
                      <a:pt x="17835" y="15282"/>
                      <a:pt x="17835" y="15254"/>
                    </a:cubicBezTo>
                    <a:lnTo>
                      <a:pt x="17835" y="15606"/>
                    </a:lnTo>
                    <a:lnTo>
                      <a:pt x="17807" y="15606"/>
                    </a:lnTo>
                    <a:cubicBezTo>
                      <a:pt x="16693" y="14838"/>
                      <a:pt x="15571" y="14076"/>
                      <a:pt x="14457" y="13315"/>
                    </a:cubicBezTo>
                    <a:cubicBezTo>
                      <a:pt x="14281" y="12786"/>
                      <a:pt x="14048" y="12257"/>
                      <a:pt x="13808" y="11756"/>
                    </a:cubicBezTo>
                    <a:lnTo>
                      <a:pt x="13808" y="11756"/>
                    </a:lnTo>
                    <a:cubicBezTo>
                      <a:pt x="13839" y="11761"/>
                      <a:pt x="13869" y="11764"/>
                      <a:pt x="13898" y="11764"/>
                    </a:cubicBezTo>
                    <a:cubicBezTo>
                      <a:pt x="14169" y="11764"/>
                      <a:pt x="14332" y="11518"/>
                      <a:pt x="14281" y="10931"/>
                    </a:cubicBezTo>
                    <a:cubicBezTo>
                      <a:pt x="14281" y="10642"/>
                      <a:pt x="14133" y="10346"/>
                      <a:pt x="14020" y="10078"/>
                    </a:cubicBezTo>
                    <a:cubicBezTo>
                      <a:pt x="12285" y="6763"/>
                      <a:pt x="10170" y="3674"/>
                      <a:pt x="7730" y="945"/>
                    </a:cubicBezTo>
                    <a:cubicBezTo>
                      <a:pt x="7701" y="974"/>
                      <a:pt x="7673" y="1030"/>
                      <a:pt x="7638" y="1086"/>
                    </a:cubicBezTo>
                    <a:cubicBezTo>
                      <a:pt x="7610" y="1058"/>
                      <a:pt x="7610" y="1058"/>
                      <a:pt x="7610" y="1030"/>
                    </a:cubicBezTo>
                    <a:lnTo>
                      <a:pt x="7553" y="1058"/>
                    </a:lnTo>
                    <a:lnTo>
                      <a:pt x="7553" y="1206"/>
                    </a:lnTo>
                    <a:cubicBezTo>
                      <a:pt x="7285" y="1763"/>
                      <a:pt x="7321" y="2469"/>
                      <a:pt x="7433" y="3117"/>
                    </a:cubicBezTo>
                    <a:cubicBezTo>
                      <a:pt x="7638" y="4175"/>
                      <a:pt x="7962" y="5205"/>
                      <a:pt x="8463" y="6171"/>
                    </a:cubicBezTo>
                    <a:lnTo>
                      <a:pt x="8491" y="6199"/>
                    </a:lnTo>
                    <a:cubicBezTo>
                      <a:pt x="7581" y="5318"/>
                      <a:pt x="6700" y="4648"/>
                      <a:pt x="6376" y="4380"/>
                    </a:cubicBezTo>
                    <a:cubicBezTo>
                      <a:pt x="5261" y="3555"/>
                      <a:pt x="3999" y="2969"/>
                      <a:pt x="2673" y="2941"/>
                    </a:cubicBezTo>
                    <a:cubicBezTo>
                      <a:pt x="1996" y="2913"/>
                      <a:pt x="1178" y="2849"/>
                      <a:pt x="501" y="2560"/>
                    </a:cubicBezTo>
                    <a:cubicBezTo>
                      <a:pt x="445" y="2532"/>
                      <a:pt x="381" y="2469"/>
                      <a:pt x="325" y="2412"/>
                    </a:cubicBezTo>
                    <a:cubicBezTo>
                      <a:pt x="297" y="2412"/>
                      <a:pt x="269" y="2440"/>
                      <a:pt x="233" y="2440"/>
                    </a:cubicBezTo>
                    <a:cubicBezTo>
                      <a:pt x="149" y="2384"/>
                      <a:pt x="57" y="2320"/>
                      <a:pt x="1" y="2264"/>
                    </a:cubicBezTo>
                    <a:lnTo>
                      <a:pt x="1" y="2264"/>
                    </a:lnTo>
                    <a:cubicBezTo>
                      <a:pt x="529" y="3470"/>
                      <a:pt x="1235" y="4704"/>
                      <a:pt x="1883" y="5910"/>
                    </a:cubicBezTo>
                    <a:cubicBezTo>
                      <a:pt x="2173" y="6467"/>
                      <a:pt x="2469" y="7024"/>
                      <a:pt x="2850" y="7497"/>
                    </a:cubicBezTo>
                    <a:cubicBezTo>
                      <a:pt x="3618" y="8406"/>
                      <a:pt x="4641" y="8963"/>
                      <a:pt x="5642" y="9492"/>
                    </a:cubicBezTo>
                    <a:cubicBezTo>
                      <a:pt x="6595" y="9993"/>
                      <a:pt x="8648" y="11253"/>
                      <a:pt x="10087" y="11253"/>
                    </a:cubicBezTo>
                    <a:cubicBezTo>
                      <a:pt x="10330" y="11253"/>
                      <a:pt x="10555" y="11217"/>
                      <a:pt x="10755" y="11135"/>
                    </a:cubicBezTo>
                    <a:cubicBezTo>
                      <a:pt x="11256" y="11488"/>
                      <a:pt x="11784" y="11841"/>
                      <a:pt x="12285" y="12193"/>
                    </a:cubicBezTo>
                    <a:cubicBezTo>
                      <a:pt x="11151" y="11959"/>
                      <a:pt x="9991" y="11777"/>
                      <a:pt x="8850" y="11777"/>
                    </a:cubicBezTo>
                    <a:cubicBezTo>
                      <a:pt x="8275" y="11777"/>
                      <a:pt x="7704" y="11824"/>
                      <a:pt x="7144" y="11932"/>
                    </a:cubicBezTo>
                    <a:cubicBezTo>
                      <a:pt x="5734" y="12193"/>
                      <a:pt x="4408" y="12842"/>
                      <a:pt x="3118" y="13463"/>
                    </a:cubicBezTo>
                    <a:cubicBezTo>
                      <a:pt x="3146" y="13491"/>
                      <a:pt x="3146" y="13491"/>
                      <a:pt x="3174" y="13519"/>
                    </a:cubicBezTo>
                    <a:cubicBezTo>
                      <a:pt x="3118" y="13519"/>
                      <a:pt x="3054" y="13547"/>
                      <a:pt x="3026" y="13547"/>
                    </a:cubicBezTo>
                    <a:cubicBezTo>
                      <a:pt x="3118" y="13547"/>
                      <a:pt x="3174" y="13575"/>
                      <a:pt x="3266" y="13575"/>
                    </a:cubicBezTo>
                    <a:cubicBezTo>
                      <a:pt x="3646" y="13815"/>
                      <a:pt x="4084" y="13928"/>
                      <a:pt x="4528" y="14020"/>
                    </a:cubicBezTo>
                    <a:cubicBezTo>
                      <a:pt x="5938" y="14309"/>
                      <a:pt x="7377" y="14520"/>
                      <a:pt x="8787" y="14633"/>
                    </a:cubicBezTo>
                    <a:cubicBezTo>
                      <a:pt x="9197" y="14670"/>
                      <a:pt x="9610" y="14696"/>
                      <a:pt x="10021" y="14696"/>
                    </a:cubicBezTo>
                    <a:cubicBezTo>
                      <a:pt x="10643" y="14696"/>
                      <a:pt x="11259" y="14635"/>
                      <a:pt x="11841" y="14457"/>
                    </a:cubicBezTo>
                    <a:cubicBezTo>
                      <a:pt x="12370" y="14281"/>
                      <a:pt x="13315" y="13900"/>
                      <a:pt x="13604" y="13286"/>
                    </a:cubicBezTo>
                    <a:cubicBezTo>
                      <a:pt x="13632" y="13251"/>
                      <a:pt x="13632" y="13223"/>
                      <a:pt x="13667" y="13166"/>
                    </a:cubicBezTo>
                    <a:cubicBezTo>
                      <a:pt x="14753" y="13928"/>
                      <a:pt x="15839" y="14697"/>
                      <a:pt x="16925" y="15458"/>
                    </a:cubicBezTo>
                    <a:cubicBezTo>
                      <a:pt x="15618" y="15271"/>
                      <a:pt x="14382" y="15084"/>
                      <a:pt x="13117" y="15084"/>
                    </a:cubicBezTo>
                    <a:cubicBezTo>
                      <a:pt x="12191" y="15084"/>
                      <a:pt x="11250" y="15184"/>
                      <a:pt x="10254" y="15458"/>
                    </a:cubicBezTo>
                    <a:cubicBezTo>
                      <a:pt x="8082" y="16044"/>
                      <a:pt x="5967" y="16953"/>
                      <a:pt x="3731" y="17278"/>
                    </a:cubicBezTo>
                    <a:lnTo>
                      <a:pt x="3675" y="17278"/>
                    </a:lnTo>
                    <a:cubicBezTo>
                      <a:pt x="3646" y="17278"/>
                      <a:pt x="3618" y="17306"/>
                      <a:pt x="3583" y="17306"/>
                    </a:cubicBezTo>
                    <a:lnTo>
                      <a:pt x="3646" y="17306"/>
                    </a:lnTo>
                    <a:cubicBezTo>
                      <a:pt x="5713" y="18201"/>
                      <a:pt x="7935" y="18525"/>
                      <a:pt x="10144" y="18525"/>
                    </a:cubicBezTo>
                    <a:cubicBezTo>
                      <a:pt x="10980" y="18525"/>
                      <a:pt x="11814" y="18478"/>
                      <a:pt x="12638" y="18399"/>
                    </a:cubicBezTo>
                    <a:cubicBezTo>
                      <a:pt x="14337" y="18223"/>
                      <a:pt x="16693" y="17750"/>
                      <a:pt x="17779" y="16164"/>
                    </a:cubicBezTo>
                    <a:cubicBezTo>
                      <a:pt x="17807" y="16164"/>
                      <a:pt x="17807" y="16135"/>
                      <a:pt x="17835" y="16135"/>
                    </a:cubicBezTo>
                    <a:cubicBezTo>
                      <a:pt x="18568" y="16664"/>
                      <a:pt x="19274" y="17193"/>
                      <a:pt x="20014" y="17722"/>
                    </a:cubicBezTo>
                    <a:cubicBezTo>
                      <a:pt x="20684" y="18223"/>
                      <a:pt x="21333" y="18752"/>
                      <a:pt x="22010" y="19281"/>
                    </a:cubicBezTo>
                    <a:lnTo>
                      <a:pt x="22010" y="19309"/>
                    </a:lnTo>
                    <a:cubicBezTo>
                      <a:pt x="21481" y="19309"/>
                      <a:pt x="20480" y="18893"/>
                      <a:pt x="20155" y="18780"/>
                    </a:cubicBezTo>
                    <a:cubicBezTo>
                      <a:pt x="19567" y="18589"/>
                      <a:pt x="18956" y="18509"/>
                      <a:pt x="18352" y="18509"/>
                    </a:cubicBezTo>
                    <a:cubicBezTo>
                      <a:pt x="18021" y="18509"/>
                      <a:pt x="17692" y="18533"/>
                      <a:pt x="17370" y="18575"/>
                    </a:cubicBezTo>
                    <a:cubicBezTo>
                      <a:pt x="15924" y="18780"/>
                      <a:pt x="14577" y="19337"/>
                      <a:pt x="13223" y="19894"/>
                    </a:cubicBezTo>
                    <a:cubicBezTo>
                      <a:pt x="11432" y="20656"/>
                      <a:pt x="9612" y="21424"/>
                      <a:pt x="7814" y="22186"/>
                    </a:cubicBezTo>
                    <a:cubicBezTo>
                      <a:pt x="9405" y="22561"/>
                      <a:pt x="11026" y="22747"/>
                      <a:pt x="12639" y="22747"/>
                    </a:cubicBezTo>
                    <a:cubicBezTo>
                      <a:pt x="14573" y="22747"/>
                      <a:pt x="16494" y="22480"/>
                      <a:pt x="18336" y="21953"/>
                    </a:cubicBezTo>
                    <a:cubicBezTo>
                      <a:pt x="19097" y="21713"/>
                      <a:pt x="19866" y="21396"/>
                      <a:pt x="20571" y="21008"/>
                    </a:cubicBezTo>
                    <a:cubicBezTo>
                      <a:pt x="21213" y="20691"/>
                      <a:pt x="21453" y="20127"/>
                      <a:pt x="21862" y="19690"/>
                    </a:cubicBezTo>
                    <a:cubicBezTo>
                      <a:pt x="21982" y="19633"/>
                      <a:pt x="22130" y="19570"/>
                      <a:pt x="22271" y="19513"/>
                    </a:cubicBezTo>
                    <a:cubicBezTo>
                      <a:pt x="23801" y="20747"/>
                      <a:pt x="25331" y="22010"/>
                      <a:pt x="26946" y="23124"/>
                    </a:cubicBezTo>
                    <a:cubicBezTo>
                      <a:pt x="26964" y="23138"/>
                      <a:pt x="26987" y="23143"/>
                      <a:pt x="27013" y="23143"/>
                    </a:cubicBezTo>
                    <a:cubicBezTo>
                      <a:pt x="27145" y="23143"/>
                      <a:pt x="27362" y="23001"/>
                      <a:pt x="27447" y="23001"/>
                    </a:cubicBezTo>
                    <a:cubicBezTo>
                      <a:pt x="27458" y="23001"/>
                      <a:pt x="27466" y="23003"/>
                      <a:pt x="27472" y="23008"/>
                    </a:cubicBezTo>
                    <a:lnTo>
                      <a:pt x="27472" y="23008"/>
                    </a:lnTo>
                    <a:cubicBezTo>
                      <a:pt x="25942" y="21571"/>
                      <a:pt x="24244" y="20274"/>
                      <a:pt x="22539" y="19041"/>
                    </a:cubicBezTo>
                    <a:cubicBezTo>
                      <a:pt x="22743" y="18660"/>
                      <a:pt x="23068" y="18455"/>
                      <a:pt x="23244" y="18046"/>
                    </a:cubicBezTo>
                    <a:cubicBezTo>
                      <a:pt x="23448" y="17518"/>
                      <a:pt x="23272" y="16692"/>
                      <a:pt x="23216" y="16135"/>
                    </a:cubicBezTo>
                    <a:cubicBezTo>
                      <a:pt x="23039" y="14633"/>
                      <a:pt x="22863" y="13138"/>
                      <a:pt x="22687" y="11608"/>
                    </a:cubicBezTo>
                    <a:cubicBezTo>
                      <a:pt x="22362" y="8667"/>
                      <a:pt x="21918" y="5494"/>
                      <a:pt x="20099" y="3265"/>
                    </a:cubicBezTo>
                    <a:cubicBezTo>
                      <a:pt x="20071" y="3237"/>
                      <a:pt x="20071" y="3237"/>
                      <a:pt x="20071" y="3202"/>
                    </a:cubicBezTo>
                    <a:lnTo>
                      <a:pt x="20042" y="3202"/>
                    </a:lnTo>
                    <a:cubicBezTo>
                      <a:pt x="19951" y="3117"/>
                      <a:pt x="19866" y="2997"/>
                      <a:pt x="19774" y="2913"/>
                    </a:cubicBezTo>
                    <a:cubicBezTo>
                      <a:pt x="19746" y="4909"/>
                      <a:pt x="19718" y="6904"/>
                      <a:pt x="19690" y="8879"/>
                    </a:cubicBezTo>
                    <a:cubicBezTo>
                      <a:pt x="19661" y="10755"/>
                      <a:pt x="19661" y="12666"/>
                      <a:pt x="20014" y="14549"/>
                    </a:cubicBezTo>
                    <a:cubicBezTo>
                      <a:pt x="20275" y="15867"/>
                      <a:pt x="20924" y="17193"/>
                      <a:pt x="21657" y="18399"/>
                    </a:cubicBezTo>
                    <a:cubicBezTo>
                      <a:pt x="21361" y="18159"/>
                      <a:pt x="21072" y="17955"/>
                      <a:pt x="20776" y="17750"/>
                    </a:cubicBezTo>
                    <a:cubicBezTo>
                      <a:pt x="19922" y="17101"/>
                      <a:pt x="19041" y="16488"/>
                      <a:pt x="18188" y="15867"/>
                    </a:cubicBezTo>
                    <a:cubicBezTo>
                      <a:pt x="18188" y="15839"/>
                      <a:pt x="18216" y="15839"/>
                      <a:pt x="18251" y="15811"/>
                    </a:cubicBezTo>
                    <a:lnTo>
                      <a:pt x="18188" y="15811"/>
                    </a:lnTo>
                    <a:lnTo>
                      <a:pt x="18188" y="14753"/>
                    </a:lnTo>
                    <a:cubicBezTo>
                      <a:pt x="18808" y="13752"/>
                      <a:pt x="19069" y="12934"/>
                      <a:pt x="18984" y="11460"/>
                    </a:cubicBezTo>
                    <a:cubicBezTo>
                      <a:pt x="18865" y="9372"/>
                      <a:pt x="18745" y="7257"/>
                      <a:pt x="18188" y="5233"/>
                    </a:cubicBezTo>
                    <a:cubicBezTo>
                      <a:pt x="17659" y="3237"/>
                      <a:pt x="16629" y="1263"/>
                      <a:pt x="150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31" name="Google Shape;331;p1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58970" y="3296775"/>
                <a:ext cx="1394482" cy="1174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2" name="Google Shape;332;p17"/>
            <p:cNvGrpSpPr/>
            <p:nvPr/>
          </p:nvGrpSpPr>
          <p:grpSpPr>
            <a:xfrm rot="554382">
              <a:off x="8416210" y="494214"/>
              <a:ext cx="1223530" cy="901141"/>
              <a:chOff x="4161650" y="24725"/>
              <a:chExt cx="3143298" cy="2314575"/>
            </a:xfrm>
          </p:grpSpPr>
          <p:sp>
            <p:nvSpPr>
              <p:cNvPr id="333" name="Google Shape;333;p17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rect b="b" l="l" r="r" t="t"/>
                <a:pathLst>
                  <a:path extrusionOk="0" h="50669" w="69019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34" name="Google Shape;334;p1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5" name="Google Shape;335;p17"/>
            <p:cNvGrpSpPr/>
            <p:nvPr/>
          </p:nvGrpSpPr>
          <p:grpSpPr>
            <a:xfrm>
              <a:off x="609091" y="4433489"/>
              <a:ext cx="828722" cy="1024175"/>
              <a:chOff x="5799600" y="278225"/>
              <a:chExt cx="2019303" cy="2495554"/>
            </a:xfrm>
          </p:grpSpPr>
          <p:sp>
            <p:nvSpPr>
              <p:cNvPr id="336" name="Google Shape;336;p17"/>
              <p:cNvSpPr/>
              <p:nvPr/>
            </p:nvSpPr>
            <p:spPr>
              <a:xfrm>
                <a:off x="5799600" y="297270"/>
                <a:ext cx="2019303" cy="2476509"/>
              </a:xfrm>
              <a:custGeom>
                <a:rect b="b" l="l" r="r" t="t"/>
                <a:pathLst>
                  <a:path extrusionOk="0" h="54372" w="44334">
                    <a:moveTo>
                      <a:pt x="41928" y="1"/>
                    </a:moveTo>
                    <a:lnTo>
                      <a:pt x="41978" y="51"/>
                    </a:lnTo>
                    <a:lnTo>
                      <a:pt x="41928" y="51"/>
                    </a:lnTo>
                    <a:cubicBezTo>
                      <a:pt x="41665" y="114"/>
                      <a:pt x="40524" y="790"/>
                      <a:pt x="40625" y="1204"/>
                    </a:cubicBezTo>
                    <a:cubicBezTo>
                      <a:pt x="40524" y="1304"/>
                      <a:pt x="40412" y="1467"/>
                      <a:pt x="40474" y="1567"/>
                    </a:cubicBezTo>
                    <a:cubicBezTo>
                      <a:pt x="40362" y="1680"/>
                      <a:pt x="40261" y="1880"/>
                      <a:pt x="40161" y="2093"/>
                    </a:cubicBezTo>
                    <a:cubicBezTo>
                      <a:pt x="40161" y="2144"/>
                      <a:pt x="40048" y="2357"/>
                      <a:pt x="39998" y="2507"/>
                    </a:cubicBezTo>
                    <a:cubicBezTo>
                      <a:pt x="39948" y="2557"/>
                      <a:pt x="39948" y="2670"/>
                      <a:pt x="39898" y="2720"/>
                    </a:cubicBezTo>
                    <a:cubicBezTo>
                      <a:pt x="39948" y="2820"/>
                      <a:pt x="39848" y="2983"/>
                      <a:pt x="39785" y="3083"/>
                    </a:cubicBezTo>
                    <a:lnTo>
                      <a:pt x="39785" y="3033"/>
                    </a:lnTo>
                    <a:cubicBezTo>
                      <a:pt x="39735" y="3133"/>
                      <a:pt x="39685" y="3246"/>
                      <a:pt x="39635" y="3346"/>
                    </a:cubicBezTo>
                    <a:lnTo>
                      <a:pt x="39685" y="3346"/>
                    </a:lnTo>
                    <a:cubicBezTo>
                      <a:pt x="39585" y="3559"/>
                      <a:pt x="39321" y="3873"/>
                      <a:pt x="39321" y="4186"/>
                    </a:cubicBezTo>
                    <a:cubicBezTo>
                      <a:pt x="39271" y="4286"/>
                      <a:pt x="39321" y="4336"/>
                      <a:pt x="39321" y="4336"/>
                    </a:cubicBezTo>
                    <a:cubicBezTo>
                      <a:pt x="39321" y="4336"/>
                      <a:pt x="39271" y="4336"/>
                      <a:pt x="39271" y="4286"/>
                    </a:cubicBezTo>
                    <a:cubicBezTo>
                      <a:pt x="39159" y="4336"/>
                      <a:pt x="39159" y="4437"/>
                      <a:pt x="39108" y="4549"/>
                    </a:cubicBezTo>
                    <a:cubicBezTo>
                      <a:pt x="39108" y="4549"/>
                      <a:pt x="39058" y="4600"/>
                      <a:pt x="39058" y="4700"/>
                    </a:cubicBezTo>
                    <a:cubicBezTo>
                      <a:pt x="39008" y="4813"/>
                      <a:pt x="38958" y="4913"/>
                      <a:pt x="38908" y="5013"/>
                    </a:cubicBezTo>
                    <a:lnTo>
                      <a:pt x="38958" y="5013"/>
                    </a:lnTo>
                    <a:cubicBezTo>
                      <a:pt x="38845" y="5063"/>
                      <a:pt x="38795" y="5126"/>
                      <a:pt x="38745" y="5326"/>
                    </a:cubicBezTo>
                    <a:lnTo>
                      <a:pt x="38745" y="5439"/>
                    </a:lnTo>
                    <a:lnTo>
                      <a:pt x="38695" y="5439"/>
                    </a:lnTo>
                    <a:lnTo>
                      <a:pt x="38695" y="5589"/>
                    </a:lnTo>
                    <a:cubicBezTo>
                      <a:pt x="38482" y="5752"/>
                      <a:pt x="38332" y="6166"/>
                      <a:pt x="38219" y="6429"/>
                    </a:cubicBezTo>
                    <a:cubicBezTo>
                      <a:pt x="38169" y="6529"/>
                      <a:pt x="38068" y="6692"/>
                      <a:pt x="38068" y="6792"/>
                    </a:cubicBezTo>
                    <a:cubicBezTo>
                      <a:pt x="37968" y="6842"/>
                      <a:pt x="37968" y="6893"/>
                      <a:pt x="38018" y="6943"/>
                    </a:cubicBezTo>
                    <a:cubicBezTo>
                      <a:pt x="38018" y="6943"/>
                      <a:pt x="37968" y="7005"/>
                      <a:pt x="37906" y="7106"/>
                    </a:cubicBezTo>
                    <a:cubicBezTo>
                      <a:pt x="37755" y="7206"/>
                      <a:pt x="37592" y="7569"/>
                      <a:pt x="37592" y="7782"/>
                    </a:cubicBezTo>
                    <a:cubicBezTo>
                      <a:pt x="37392" y="7883"/>
                      <a:pt x="37279" y="8096"/>
                      <a:pt x="37229" y="8309"/>
                    </a:cubicBezTo>
                    <a:cubicBezTo>
                      <a:pt x="37279" y="8309"/>
                      <a:pt x="37279" y="8309"/>
                      <a:pt x="37342" y="8359"/>
                    </a:cubicBezTo>
                    <a:cubicBezTo>
                      <a:pt x="37129" y="8359"/>
                      <a:pt x="37028" y="8672"/>
                      <a:pt x="36916" y="8885"/>
                    </a:cubicBezTo>
                    <a:cubicBezTo>
                      <a:pt x="36715" y="9198"/>
                      <a:pt x="36502" y="9512"/>
                      <a:pt x="36339" y="9875"/>
                    </a:cubicBezTo>
                    <a:cubicBezTo>
                      <a:pt x="36289" y="9925"/>
                      <a:pt x="35976" y="10288"/>
                      <a:pt x="36026" y="10339"/>
                    </a:cubicBezTo>
                    <a:lnTo>
                      <a:pt x="36026" y="10389"/>
                    </a:lnTo>
                    <a:cubicBezTo>
                      <a:pt x="35926" y="10501"/>
                      <a:pt x="35775" y="10652"/>
                      <a:pt x="35713" y="10702"/>
                    </a:cubicBezTo>
                    <a:cubicBezTo>
                      <a:pt x="35462" y="11128"/>
                      <a:pt x="35199" y="11491"/>
                      <a:pt x="34886" y="11905"/>
                    </a:cubicBezTo>
                    <a:cubicBezTo>
                      <a:pt x="34773" y="11955"/>
                      <a:pt x="34723" y="12068"/>
                      <a:pt x="34723" y="12168"/>
                    </a:cubicBezTo>
                    <a:lnTo>
                      <a:pt x="34723" y="12118"/>
                    </a:lnTo>
                    <a:cubicBezTo>
                      <a:pt x="34572" y="12268"/>
                      <a:pt x="34096" y="12694"/>
                      <a:pt x="34046" y="12957"/>
                    </a:cubicBezTo>
                    <a:lnTo>
                      <a:pt x="33996" y="12957"/>
                    </a:lnTo>
                    <a:cubicBezTo>
                      <a:pt x="33896" y="13008"/>
                      <a:pt x="33833" y="13108"/>
                      <a:pt x="33783" y="13158"/>
                    </a:cubicBezTo>
                    <a:lnTo>
                      <a:pt x="33733" y="13158"/>
                    </a:lnTo>
                    <a:cubicBezTo>
                      <a:pt x="33582" y="13321"/>
                      <a:pt x="33369" y="13471"/>
                      <a:pt x="33156" y="13634"/>
                    </a:cubicBezTo>
                    <a:cubicBezTo>
                      <a:pt x="33156" y="13634"/>
                      <a:pt x="33207" y="13634"/>
                      <a:pt x="33207" y="13684"/>
                    </a:cubicBezTo>
                    <a:cubicBezTo>
                      <a:pt x="32956" y="13684"/>
                      <a:pt x="32530" y="13947"/>
                      <a:pt x="32430" y="13997"/>
                    </a:cubicBezTo>
                    <a:cubicBezTo>
                      <a:pt x="32392" y="14003"/>
                      <a:pt x="32354" y="14005"/>
                      <a:pt x="32316" y="14005"/>
                    </a:cubicBezTo>
                    <a:cubicBezTo>
                      <a:pt x="31991" y="14005"/>
                      <a:pt x="31664" y="13829"/>
                      <a:pt x="31327" y="13784"/>
                    </a:cubicBezTo>
                    <a:lnTo>
                      <a:pt x="31327" y="13835"/>
                    </a:lnTo>
                    <a:cubicBezTo>
                      <a:pt x="31269" y="13835"/>
                      <a:pt x="31228" y="13835"/>
                      <a:pt x="31194" y="13846"/>
                    </a:cubicBezTo>
                    <a:lnTo>
                      <a:pt x="31194" y="13846"/>
                    </a:lnTo>
                    <a:cubicBezTo>
                      <a:pt x="31212" y="13827"/>
                      <a:pt x="31236" y="13805"/>
                      <a:pt x="31277" y="13784"/>
                    </a:cubicBezTo>
                    <a:cubicBezTo>
                      <a:pt x="30813" y="13634"/>
                      <a:pt x="30337" y="13521"/>
                      <a:pt x="29924" y="13421"/>
                    </a:cubicBezTo>
                    <a:cubicBezTo>
                      <a:pt x="29711" y="13321"/>
                      <a:pt x="29447" y="13271"/>
                      <a:pt x="29297" y="13271"/>
                    </a:cubicBezTo>
                    <a:cubicBezTo>
                      <a:pt x="29197" y="13208"/>
                      <a:pt x="29134" y="13158"/>
                      <a:pt x="29034" y="13158"/>
                    </a:cubicBezTo>
                    <a:lnTo>
                      <a:pt x="29034" y="13208"/>
                    </a:lnTo>
                    <a:cubicBezTo>
                      <a:pt x="28883" y="13058"/>
                      <a:pt x="28457" y="13058"/>
                      <a:pt x="28357" y="13008"/>
                    </a:cubicBezTo>
                    <a:cubicBezTo>
                      <a:pt x="28257" y="12957"/>
                      <a:pt x="28094" y="12957"/>
                      <a:pt x="27944" y="12895"/>
                    </a:cubicBezTo>
                    <a:lnTo>
                      <a:pt x="27944" y="12895"/>
                    </a:lnTo>
                    <a:cubicBezTo>
                      <a:pt x="27994" y="12957"/>
                      <a:pt x="27944" y="12957"/>
                      <a:pt x="27944" y="13008"/>
                    </a:cubicBezTo>
                    <a:cubicBezTo>
                      <a:pt x="27944" y="12895"/>
                      <a:pt x="27881" y="12895"/>
                      <a:pt x="27781" y="12895"/>
                    </a:cubicBezTo>
                    <a:cubicBezTo>
                      <a:pt x="27104" y="12694"/>
                      <a:pt x="26377" y="12582"/>
                      <a:pt x="25638" y="12531"/>
                    </a:cubicBezTo>
                    <a:lnTo>
                      <a:pt x="25538" y="12531"/>
                    </a:lnTo>
                    <a:cubicBezTo>
                      <a:pt x="24961" y="12481"/>
                      <a:pt x="24435" y="12431"/>
                      <a:pt x="23871" y="12431"/>
                    </a:cubicBezTo>
                    <a:cubicBezTo>
                      <a:pt x="23758" y="12431"/>
                      <a:pt x="22819" y="12431"/>
                      <a:pt x="22819" y="12481"/>
                    </a:cubicBezTo>
                    <a:cubicBezTo>
                      <a:pt x="22355" y="12481"/>
                      <a:pt x="21829" y="12531"/>
                      <a:pt x="21365" y="12582"/>
                    </a:cubicBezTo>
                    <a:lnTo>
                      <a:pt x="21302" y="12644"/>
                    </a:lnTo>
                    <a:cubicBezTo>
                      <a:pt x="21282" y="12631"/>
                      <a:pt x="21240" y="12626"/>
                      <a:pt x="21187" y="12626"/>
                    </a:cubicBezTo>
                    <a:cubicBezTo>
                      <a:pt x="20985" y="12626"/>
                      <a:pt x="20615" y="12705"/>
                      <a:pt x="20576" y="12744"/>
                    </a:cubicBezTo>
                    <a:cubicBezTo>
                      <a:pt x="20552" y="12720"/>
                      <a:pt x="20506" y="12711"/>
                      <a:pt x="20448" y="12711"/>
                    </a:cubicBezTo>
                    <a:cubicBezTo>
                      <a:pt x="20265" y="12711"/>
                      <a:pt x="19963" y="12807"/>
                      <a:pt x="19849" y="12845"/>
                    </a:cubicBezTo>
                    <a:cubicBezTo>
                      <a:pt x="19686" y="12845"/>
                      <a:pt x="19636" y="12895"/>
                      <a:pt x="19586" y="13008"/>
                    </a:cubicBezTo>
                    <a:cubicBezTo>
                      <a:pt x="19516" y="12960"/>
                      <a:pt x="19415" y="12941"/>
                      <a:pt x="19297" y="12941"/>
                    </a:cubicBezTo>
                    <a:cubicBezTo>
                      <a:pt x="18889" y="12941"/>
                      <a:pt x="18285" y="13169"/>
                      <a:pt x="18120" y="13208"/>
                    </a:cubicBezTo>
                    <a:cubicBezTo>
                      <a:pt x="17393" y="13421"/>
                      <a:pt x="16716" y="13684"/>
                      <a:pt x="16040" y="13997"/>
                    </a:cubicBezTo>
                    <a:cubicBezTo>
                      <a:pt x="15927" y="13997"/>
                      <a:pt x="15827" y="14048"/>
                      <a:pt x="15776" y="14098"/>
                    </a:cubicBezTo>
                    <a:lnTo>
                      <a:pt x="15726" y="14098"/>
                    </a:lnTo>
                    <a:cubicBezTo>
                      <a:pt x="15664" y="14148"/>
                      <a:pt x="15563" y="14148"/>
                      <a:pt x="15513" y="14211"/>
                    </a:cubicBezTo>
                    <a:cubicBezTo>
                      <a:pt x="15413" y="14211"/>
                      <a:pt x="15413" y="14261"/>
                      <a:pt x="15463" y="14361"/>
                    </a:cubicBezTo>
                    <a:lnTo>
                      <a:pt x="15350" y="14361"/>
                    </a:lnTo>
                    <a:cubicBezTo>
                      <a:pt x="15350" y="14311"/>
                      <a:pt x="15413" y="14311"/>
                      <a:pt x="15413" y="14261"/>
                    </a:cubicBezTo>
                    <a:lnTo>
                      <a:pt x="15413" y="14261"/>
                    </a:lnTo>
                    <a:cubicBezTo>
                      <a:pt x="15300" y="14311"/>
                      <a:pt x="15200" y="14361"/>
                      <a:pt x="15150" y="14411"/>
                    </a:cubicBezTo>
                    <a:cubicBezTo>
                      <a:pt x="14987" y="14411"/>
                      <a:pt x="14724" y="14524"/>
                      <a:pt x="14624" y="14624"/>
                    </a:cubicBezTo>
                    <a:cubicBezTo>
                      <a:pt x="14523" y="14674"/>
                      <a:pt x="14473" y="14674"/>
                      <a:pt x="14411" y="14774"/>
                    </a:cubicBezTo>
                    <a:cubicBezTo>
                      <a:pt x="14260" y="14774"/>
                      <a:pt x="14097" y="14837"/>
                      <a:pt x="14047" y="14937"/>
                    </a:cubicBezTo>
                    <a:cubicBezTo>
                      <a:pt x="13947" y="14987"/>
                      <a:pt x="13847" y="15038"/>
                      <a:pt x="13784" y="15088"/>
                    </a:cubicBezTo>
                    <a:lnTo>
                      <a:pt x="13784" y="15150"/>
                    </a:lnTo>
                    <a:cubicBezTo>
                      <a:pt x="13634" y="15150"/>
                      <a:pt x="13421" y="15301"/>
                      <a:pt x="13320" y="15401"/>
                    </a:cubicBezTo>
                    <a:cubicBezTo>
                      <a:pt x="13220" y="15401"/>
                      <a:pt x="12744" y="15714"/>
                      <a:pt x="12694" y="15777"/>
                    </a:cubicBezTo>
                    <a:cubicBezTo>
                      <a:pt x="12481" y="15877"/>
                      <a:pt x="11654" y="16291"/>
                      <a:pt x="11591" y="16554"/>
                    </a:cubicBezTo>
                    <a:cubicBezTo>
                      <a:pt x="11491" y="16554"/>
                      <a:pt x="11391" y="16604"/>
                      <a:pt x="11341" y="16654"/>
                    </a:cubicBezTo>
                    <a:cubicBezTo>
                      <a:pt x="11228" y="16717"/>
                      <a:pt x="10915" y="16867"/>
                      <a:pt x="10864" y="17030"/>
                    </a:cubicBezTo>
                    <a:lnTo>
                      <a:pt x="10864" y="17080"/>
                    </a:lnTo>
                    <a:cubicBezTo>
                      <a:pt x="10846" y="17076"/>
                      <a:pt x="10826" y="17074"/>
                      <a:pt x="10807" y="17074"/>
                    </a:cubicBezTo>
                    <a:cubicBezTo>
                      <a:pt x="10608" y="17074"/>
                      <a:pt x="10391" y="17295"/>
                      <a:pt x="10288" y="17443"/>
                    </a:cubicBezTo>
                    <a:cubicBezTo>
                      <a:pt x="10025" y="17544"/>
                      <a:pt x="9774" y="17757"/>
                      <a:pt x="9712" y="17857"/>
                    </a:cubicBezTo>
                    <a:cubicBezTo>
                      <a:pt x="9348" y="18070"/>
                      <a:pt x="9085" y="18333"/>
                      <a:pt x="8722" y="18483"/>
                    </a:cubicBezTo>
                    <a:cubicBezTo>
                      <a:pt x="8722" y="18483"/>
                      <a:pt x="8672" y="18483"/>
                      <a:pt x="8621" y="18534"/>
                    </a:cubicBezTo>
                    <a:lnTo>
                      <a:pt x="8672" y="18534"/>
                    </a:lnTo>
                    <a:cubicBezTo>
                      <a:pt x="8621" y="18534"/>
                      <a:pt x="8571" y="18596"/>
                      <a:pt x="8521" y="18646"/>
                    </a:cubicBezTo>
                    <a:cubicBezTo>
                      <a:pt x="8459" y="18696"/>
                      <a:pt x="8459" y="18797"/>
                      <a:pt x="8459" y="18910"/>
                    </a:cubicBezTo>
                    <a:cubicBezTo>
                      <a:pt x="8459" y="19273"/>
                      <a:pt x="8885" y="19899"/>
                      <a:pt x="9035" y="20050"/>
                    </a:cubicBezTo>
                    <a:cubicBezTo>
                      <a:pt x="9198" y="20263"/>
                      <a:pt x="9348" y="20413"/>
                      <a:pt x="9511" y="20626"/>
                    </a:cubicBezTo>
                    <a:cubicBezTo>
                      <a:pt x="9485" y="20621"/>
                      <a:pt x="9460" y="20619"/>
                      <a:pt x="9435" y="20619"/>
                    </a:cubicBezTo>
                    <a:cubicBezTo>
                      <a:pt x="9215" y="20619"/>
                      <a:pt x="9065" y="20814"/>
                      <a:pt x="8885" y="21040"/>
                    </a:cubicBezTo>
                    <a:cubicBezTo>
                      <a:pt x="8358" y="21779"/>
                      <a:pt x="7832" y="22556"/>
                      <a:pt x="7318" y="23295"/>
                    </a:cubicBezTo>
                    <a:cubicBezTo>
                      <a:pt x="7055" y="23659"/>
                      <a:pt x="6792" y="24072"/>
                      <a:pt x="6529" y="24436"/>
                    </a:cubicBezTo>
                    <a:cubicBezTo>
                      <a:pt x="6479" y="24486"/>
                      <a:pt x="6429" y="24548"/>
                      <a:pt x="6429" y="24598"/>
                    </a:cubicBezTo>
                    <a:cubicBezTo>
                      <a:pt x="6378" y="24649"/>
                      <a:pt x="6328" y="24699"/>
                      <a:pt x="6328" y="24749"/>
                    </a:cubicBezTo>
                    <a:cubicBezTo>
                      <a:pt x="6266" y="24799"/>
                      <a:pt x="6216" y="24912"/>
                      <a:pt x="6216" y="24962"/>
                    </a:cubicBezTo>
                    <a:cubicBezTo>
                      <a:pt x="5752" y="25588"/>
                      <a:pt x="5326" y="26215"/>
                      <a:pt x="5013" y="26892"/>
                    </a:cubicBezTo>
                    <a:cubicBezTo>
                      <a:pt x="4699" y="27305"/>
                      <a:pt x="4499" y="27731"/>
                      <a:pt x="4286" y="28145"/>
                    </a:cubicBezTo>
                    <a:cubicBezTo>
                      <a:pt x="4236" y="28245"/>
                      <a:pt x="4186" y="28358"/>
                      <a:pt x="4186" y="28408"/>
                    </a:cubicBezTo>
                    <a:cubicBezTo>
                      <a:pt x="3822" y="28771"/>
                      <a:pt x="3559" y="29448"/>
                      <a:pt x="3346" y="29974"/>
                    </a:cubicBezTo>
                    <a:cubicBezTo>
                      <a:pt x="3296" y="30024"/>
                      <a:pt x="3196" y="30388"/>
                      <a:pt x="3133" y="30651"/>
                    </a:cubicBezTo>
                    <a:cubicBezTo>
                      <a:pt x="3083" y="30651"/>
                      <a:pt x="3083" y="30601"/>
                      <a:pt x="3083" y="30601"/>
                    </a:cubicBezTo>
                    <a:cubicBezTo>
                      <a:pt x="2983" y="30751"/>
                      <a:pt x="2882" y="30964"/>
                      <a:pt x="2820" y="31127"/>
                    </a:cubicBezTo>
                    <a:cubicBezTo>
                      <a:pt x="2256" y="32380"/>
                      <a:pt x="1730" y="33633"/>
                      <a:pt x="1366" y="34936"/>
                    </a:cubicBezTo>
                    <a:cubicBezTo>
                      <a:pt x="1203" y="35400"/>
                      <a:pt x="1053" y="35876"/>
                      <a:pt x="940" y="36340"/>
                    </a:cubicBezTo>
                    <a:cubicBezTo>
                      <a:pt x="890" y="36553"/>
                      <a:pt x="940" y="36703"/>
                      <a:pt x="940" y="36866"/>
                    </a:cubicBezTo>
                    <a:cubicBezTo>
                      <a:pt x="890" y="36866"/>
                      <a:pt x="890" y="36816"/>
                      <a:pt x="890" y="36816"/>
                    </a:cubicBezTo>
                    <a:cubicBezTo>
                      <a:pt x="577" y="37806"/>
                      <a:pt x="426" y="38846"/>
                      <a:pt x="314" y="39836"/>
                    </a:cubicBezTo>
                    <a:cubicBezTo>
                      <a:pt x="63" y="40838"/>
                      <a:pt x="0" y="42141"/>
                      <a:pt x="113" y="43181"/>
                    </a:cubicBezTo>
                    <a:cubicBezTo>
                      <a:pt x="113" y="43181"/>
                      <a:pt x="113" y="43282"/>
                      <a:pt x="63" y="43445"/>
                    </a:cubicBezTo>
                    <a:cubicBezTo>
                      <a:pt x="63" y="43808"/>
                      <a:pt x="113" y="44121"/>
                      <a:pt x="113" y="44485"/>
                    </a:cubicBezTo>
                    <a:cubicBezTo>
                      <a:pt x="163" y="45111"/>
                      <a:pt x="213" y="45788"/>
                      <a:pt x="376" y="46414"/>
                    </a:cubicBezTo>
                    <a:cubicBezTo>
                      <a:pt x="376" y="46477"/>
                      <a:pt x="376" y="46577"/>
                      <a:pt x="426" y="46677"/>
                    </a:cubicBezTo>
                    <a:cubicBezTo>
                      <a:pt x="426" y="46790"/>
                      <a:pt x="477" y="46941"/>
                      <a:pt x="527" y="47041"/>
                    </a:cubicBezTo>
                    <a:cubicBezTo>
                      <a:pt x="527" y="47154"/>
                      <a:pt x="527" y="47204"/>
                      <a:pt x="577" y="47254"/>
                    </a:cubicBezTo>
                    <a:cubicBezTo>
                      <a:pt x="577" y="47354"/>
                      <a:pt x="577" y="47467"/>
                      <a:pt x="627" y="47517"/>
                    </a:cubicBezTo>
                    <a:cubicBezTo>
                      <a:pt x="627" y="47567"/>
                      <a:pt x="690" y="47617"/>
                      <a:pt x="690" y="47667"/>
                    </a:cubicBezTo>
                    <a:cubicBezTo>
                      <a:pt x="527" y="47981"/>
                      <a:pt x="1103" y="49133"/>
                      <a:pt x="1253" y="49497"/>
                    </a:cubicBezTo>
                    <a:cubicBezTo>
                      <a:pt x="1316" y="49660"/>
                      <a:pt x="1366" y="49810"/>
                      <a:pt x="1416" y="49973"/>
                    </a:cubicBezTo>
                    <a:cubicBezTo>
                      <a:pt x="1517" y="50336"/>
                      <a:pt x="1517" y="50600"/>
                      <a:pt x="1466" y="51013"/>
                    </a:cubicBezTo>
                    <a:cubicBezTo>
                      <a:pt x="1316" y="51740"/>
                      <a:pt x="1416" y="52316"/>
                      <a:pt x="1880" y="52893"/>
                    </a:cubicBezTo>
                    <a:cubicBezTo>
                      <a:pt x="1880" y="52943"/>
                      <a:pt x="1943" y="52943"/>
                      <a:pt x="1943" y="52943"/>
                    </a:cubicBezTo>
                    <a:lnTo>
                      <a:pt x="1943" y="53106"/>
                    </a:lnTo>
                    <a:cubicBezTo>
                      <a:pt x="1993" y="53206"/>
                      <a:pt x="2043" y="53206"/>
                      <a:pt x="2093" y="53206"/>
                    </a:cubicBezTo>
                    <a:cubicBezTo>
                      <a:pt x="2306" y="53469"/>
                      <a:pt x="2456" y="53682"/>
                      <a:pt x="2770" y="53732"/>
                    </a:cubicBezTo>
                    <a:lnTo>
                      <a:pt x="2882" y="53732"/>
                    </a:lnTo>
                    <a:cubicBezTo>
                      <a:pt x="3033" y="53832"/>
                      <a:pt x="3133" y="53933"/>
                      <a:pt x="3346" y="53933"/>
                    </a:cubicBezTo>
                    <a:cubicBezTo>
                      <a:pt x="3511" y="54003"/>
                      <a:pt x="3715" y="54049"/>
                      <a:pt x="3921" y="54049"/>
                    </a:cubicBezTo>
                    <a:cubicBezTo>
                      <a:pt x="4044" y="54049"/>
                      <a:pt x="4169" y="54033"/>
                      <a:pt x="4286" y="53995"/>
                    </a:cubicBezTo>
                    <a:cubicBezTo>
                      <a:pt x="4699" y="53933"/>
                      <a:pt x="5013" y="53782"/>
                      <a:pt x="5439" y="53682"/>
                    </a:cubicBezTo>
                    <a:cubicBezTo>
                      <a:pt x="5902" y="53782"/>
                      <a:pt x="6378" y="53883"/>
                      <a:pt x="6842" y="53995"/>
                    </a:cubicBezTo>
                    <a:cubicBezTo>
                      <a:pt x="6955" y="53995"/>
                      <a:pt x="7318" y="54096"/>
                      <a:pt x="7469" y="54096"/>
                    </a:cubicBezTo>
                    <a:cubicBezTo>
                      <a:pt x="8045" y="54196"/>
                      <a:pt x="8672" y="54309"/>
                      <a:pt x="9298" y="54309"/>
                    </a:cubicBezTo>
                    <a:cubicBezTo>
                      <a:pt x="9455" y="54359"/>
                      <a:pt x="9677" y="54371"/>
                      <a:pt x="9900" y="54371"/>
                    </a:cubicBezTo>
                    <a:cubicBezTo>
                      <a:pt x="10122" y="54371"/>
                      <a:pt x="10344" y="54359"/>
                      <a:pt x="10501" y="54359"/>
                    </a:cubicBezTo>
                    <a:cubicBezTo>
                      <a:pt x="10965" y="54309"/>
                      <a:pt x="11491" y="54309"/>
                      <a:pt x="11967" y="54246"/>
                    </a:cubicBezTo>
                    <a:cubicBezTo>
                      <a:pt x="12431" y="54196"/>
                      <a:pt x="12957" y="54146"/>
                      <a:pt x="13421" y="54045"/>
                    </a:cubicBezTo>
                    <a:cubicBezTo>
                      <a:pt x="13584" y="53995"/>
                      <a:pt x="13784" y="53933"/>
                      <a:pt x="13947" y="53883"/>
                    </a:cubicBezTo>
                    <a:lnTo>
                      <a:pt x="13947" y="53883"/>
                    </a:lnTo>
                    <a:cubicBezTo>
                      <a:pt x="13947" y="53933"/>
                      <a:pt x="13947" y="53933"/>
                      <a:pt x="13897" y="53933"/>
                    </a:cubicBezTo>
                    <a:cubicBezTo>
                      <a:pt x="13997" y="53933"/>
                      <a:pt x="14097" y="53933"/>
                      <a:pt x="14210" y="53883"/>
                    </a:cubicBezTo>
                    <a:cubicBezTo>
                      <a:pt x="14260" y="53857"/>
                      <a:pt x="14310" y="53857"/>
                      <a:pt x="14362" y="53857"/>
                    </a:cubicBezTo>
                    <a:cubicBezTo>
                      <a:pt x="14414" y="53857"/>
                      <a:pt x="14467" y="53857"/>
                      <a:pt x="14523" y="53832"/>
                    </a:cubicBezTo>
                    <a:cubicBezTo>
                      <a:pt x="15200" y="53682"/>
                      <a:pt x="15877" y="53519"/>
                      <a:pt x="16553" y="53256"/>
                    </a:cubicBezTo>
                    <a:cubicBezTo>
                      <a:pt x="16603" y="53256"/>
                      <a:pt x="16716" y="53206"/>
                      <a:pt x="16816" y="53206"/>
                    </a:cubicBezTo>
                    <a:cubicBezTo>
                      <a:pt x="17493" y="52993"/>
                      <a:pt x="18232" y="52792"/>
                      <a:pt x="18909" y="52479"/>
                    </a:cubicBezTo>
                    <a:lnTo>
                      <a:pt x="18859" y="52479"/>
                    </a:lnTo>
                    <a:cubicBezTo>
                      <a:pt x="19423" y="52316"/>
                      <a:pt x="20049" y="52053"/>
                      <a:pt x="20626" y="51802"/>
                    </a:cubicBezTo>
                    <a:lnTo>
                      <a:pt x="20576" y="51802"/>
                    </a:lnTo>
                    <a:cubicBezTo>
                      <a:pt x="22042" y="51226"/>
                      <a:pt x="23495" y="50336"/>
                      <a:pt x="24748" y="49447"/>
                    </a:cubicBezTo>
                    <a:cubicBezTo>
                      <a:pt x="24811" y="49447"/>
                      <a:pt x="24811" y="49397"/>
                      <a:pt x="24861" y="49397"/>
                    </a:cubicBezTo>
                    <a:cubicBezTo>
                      <a:pt x="25751" y="48983"/>
                      <a:pt x="26528" y="48294"/>
                      <a:pt x="27317" y="47730"/>
                    </a:cubicBezTo>
                    <a:cubicBezTo>
                      <a:pt x="28144" y="47103"/>
                      <a:pt x="28934" y="46477"/>
                      <a:pt x="29660" y="45788"/>
                    </a:cubicBezTo>
                    <a:cubicBezTo>
                      <a:pt x="30500" y="45111"/>
                      <a:pt x="31227" y="44384"/>
                      <a:pt x="32016" y="43658"/>
                    </a:cubicBezTo>
                    <a:cubicBezTo>
                      <a:pt x="32580" y="43131"/>
                      <a:pt x="33683" y="42455"/>
                      <a:pt x="33896" y="41665"/>
                    </a:cubicBezTo>
                    <a:cubicBezTo>
                      <a:pt x="33914" y="41658"/>
                      <a:pt x="33936" y="41654"/>
                      <a:pt x="33959" y="41654"/>
                    </a:cubicBezTo>
                    <a:cubicBezTo>
                      <a:pt x="34260" y="41654"/>
                      <a:pt x="34955" y="42199"/>
                      <a:pt x="35199" y="42292"/>
                    </a:cubicBezTo>
                    <a:cubicBezTo>
                      <a:pt x="35282" y="42312"/>
                      <a:pt x="35367" y="42325"/>
                      <a:pt x="35442" y="42325"/>
                    </a:cubicBezTo>
                    <a:cubicBezTo>
                      <a:pt x="35548" y="42325"/>
                      <a:pt x="35633" y="42300"/>
                      <a:pt x="35663" y="42242"/>
                    </a:cubicBezTo>
                    <a:lnTo>
                      <a:pt x="35663" y="42292"/>
                    </a:lnTo>
                    <a:cubicBezTo>
                      <a:pt x="35825" y="42242"/>
                      <a:pt x="35876" y="42091"/>
                      <a:pt x="35976" y="41978"/>
                    </a:cubicBezTo>
                    <a:cubicBezTo>
                      <a:pt x="35976" y="41978"/>
                      <a:pt x="35976" y="41928"/>
                      <a:pt x="35926" y="41928"/>
                    </a:cubicBezTo>
                    <a:cubicBezTo>
                      <a:pt x="36139" y="41878"/>
                      <a:pt x="36239" y="41515"/>
                      <a:pt x="36339" y="41302"/>
                    </a:cubicBezTo>
                    <a:cubicBezTo>
                      <a:pt x="36916" y="40412"/>
                      <a:pt x="37492" y="39585"/>
                      <a:pt x="37968" y="38583"/>
                    </a:cubicBezTo>
                    <a:cubicBezTo>
                      <a:pt x="38018" y="38482"/>
                      <a:pt x="38119" y="38269"/>
                      <a:pt x="38219" y="38019"/>
                    </a:cubicBezTo>
                    <a:cubicBezTo>
                      <a:pt x="38432" y="37705"/>
                      <a:pt x="38745" y="37079"/>
                      <a:pt x="38695" y="36966"/>
                    </a:cubicBezTo>
                    <a:cubicBezTo>
                      <a:pt x="38745" y="36816"/>
                      <a:pt x="38845" y="36653"/>
                      <a:pt x="38845" y="36503"/>
                    </a:cubicBezTo>
                    <a:cubicBezTo>
                      <a:pt x="38908" y="36390"/>
                      <a:pt x="38958" y="36290"/>
                      <a:pt x="38958" y="36189"/>
                    </a:cubicBezTo>
                    <a:cubicBezTo>
                      <a:pt x="39108" y="35976"/>
                      <a:pt x="39058" y="35926"/>
                      <a:pt x="39008" y="35926"/>
                    </a:cubicBezTo>
                    <a:lnTo>
                      <a:pt x="39108" y="35713"/>
                    </a:lnTo>
                    <a:cubicBezTo>
                      <a:pt x="39422" y="35249"/>
                      <a:pt x="39472" y="34510"/>
                      <a:pt x="39585" y="33996"/>
                    </a:cubicBezTo>
                    <a:lnTo>
                      <a:pt x="39585" y="34047"/>
                    </a:lnTo>
                    <a:cubicBezTo>
                      <a:pt x="39735" y="33470"/>
                      <a:pt x="39998" y="32580"/>
                      <a:pt x="39898" y="32004"/>
                    </a:cubicBezTo>
                    <a:cubicBezTo>
                      <a:pt x="39898" y="31854"/>
                      <a:pt x="39898" y="31804"/>
                      <a:pt x="39848" y="31804"/>
                    </a:cubicBezTo>
                    <a:lnTo>
                      <a:pt x="39898" y="31804"/>
                    </a:lnTo>
                    <a:cubicBezTo>
                      <a:pt x="39898" y="31804"/>
                      <a:pt x="39898" y="31854"/>
                      <a:pt x="39948" y="31854"/>
                    </a:cubicBezTo>
                    <a:cubicBezTo>
                      <a:pt x="40161" y="31177"/>
                      <a:pt x="40048" y="30124"/>
                      <a:pt x="40048" y="29398"/>
                    </a:cubicBezTo>
                    <a:cubicBezTo>
                      <a:pt x="40048" y="28558"/>
                      <a:pt x="40048" y="27781"/>
                      <a:pt x="39948" y="26992"/>
                    </a:cubicBezTo>
                    <a:cubicBezTo>
                      <a:pt x="39848" y="26215"/>
                      <a:pt x="39735" y="25425"/>
                      <a:pt x="39585" y="24699"/>
                    </a:cubicBezTo>
                    <a:cubicBezTo>
                      <a:pt x="39535" y="24598"/>
                      <a:pt x="39422" y="24022"/>
                      <a:pt x="39271" y="23809"/>
                    </a:cubicBezTo>
                    <a:cubicBezTo>
                      <a:pt x="39271" y="23496"/>
                      <a:pt x="39159" y="23233"/>
                      <a:pt x="39008" y="22919"/>
                    </a:cubicBezTo>
                    <a:cubicBezTo>
                      <a:pt x="38958" y="22719"/>
                      <a:pt x="38845" y="22243"/>
                      <a:pt x="38695" y="22193"/>
                    </a:cubicBezTo>
                    <a:cubicBezTo>
                      <a:pt x="38745" y="22142"/>
                      <a:pt x="38595" y="21729"/>
                      <a:pt x="38532" y="21666"/>
                    </a:cubicBezTo>
                    <a:lnTo>
                      <a:pt x="38532" y="21729"/>
                    </a:lnTo>
                    <a:lnTo>
                      <a:pt x="38482" y="21729"/>
                    </a:lnTo>
                    <a:cubicBezTo>
                      <a:pt x="38482" y="21729"/>
                      <a:pt x="38532" y="21666"/>
                      <a:pt x="38482" y="21566"/>
                    </a:cubicBezTo>
                    <a:cubicBezTo>
                      <a:pt x="38482" y="21253"/>
                      <a:pt x="38169" y="20726"/>
                      <a:pt x="38018" y="20413"/>
                    </a:cubicBezTo>
                    <a:cubicBezTo>
                      <a:pt x="37906" y="20413"/>
                      <a:pt x="37906" y="20363"/>
                      <a:pt x="37855" y="20313"/>
                    </a:cubicBezTo>
                    <a:lnTo>
                      <a:pt x="37855" y="20263"/>
                    </a:lnTo>
                    <a:cubicBezTo>
                      <a:pt x="37906" y="20363"/>
                      <a:pt x="37968" y="20413"/>
                      <a:pt x="38018" y="20413"/>
                    </a:cubicBezTo>
                    <a:cubicBezTo>
                      <a:pt x="37805" y="19849"/>
                      <a:pt x="37542" y="19323"/>
                      <a:pt x="37279" y="18747"/>
                    </a:cubicBezTo>
                    <a:cubicBezTo>
                      <a:pt x="37279" y="18646"/>
                      <a:pt x="37229" y="18483"/>
                      <a:pt x="37179" y="18383"/>
                    </a:cubicBezTo>
                    <a:lnTo>
                      <a:pt x="37179" y="18433"/>
                    </a:lnTo>
                    <a:cubicBezTo>
                      <a:pt x="37129" y="18283"/>
                      <a:pt x="37028" y="17494"/>
                      <a:pt x="36966" y="17393"/>
                    </a:cubicBezTo>
                    <a:cubicBezTo>
                      <a:pt x="37028" y="17281"/>
                      <a:pt x="37028" y="16917"/>
                      <a:pt x="36966" y="16654"/>
                    </a:cubicBezTo>
                    <a:lnTo>
                      <a:pt x="36966" y="16604"/>
                    </a:lnTo>
                    <a:cubicBezTo>
                      <a:pt x="36966" y="16554"/>
                      <a:pt x="36966" y="16504"/>
                      <a:pt x="36916" y="16504"/>
                    </a:cubicBezTo>
                    <a:cubicBezTo>
                      <a:pt x="37028" y="16454"/>
                      <a:pt x="37028" y="16241"/>
                      <a:pt x="37028" y="16140"/>
                    </a:cubicBezTo>
                    <a:lnTo>
                      <a:pt x="37028" y="16140"/>
                    </a:lnTo>
                    <a:cubicBezTo>
                      <a:pt x="37028" y="16190"/>
                      <a:pt x="36916" y="16240"/>
                      <a:pt x="36865" y="16240"/>
                    </a:cubicBezTo>
                    <a:cubicBezTo>
                      <a:pt x="37028" y="16090"/>
                      <a:pt x="37279" y="15714"/>
                      <a:pt x="37342" y="15564"/>
                    </a:cubicBezTo>
                    <a:cubicBezTo>
                      <a:pt x="37442" y="15464"/>
                      <a:pt x="37442" y="15351"/>
                      <a:pt x="37442" y="15200"/>
                    </a:cubicBezTo>
                    <a:cubicBezTo>
                      <a:pt x="37492" y="15251"/>
                      <a:pt x="37542" y="15251"/>
                      <a:pt x="37592" y="15251"/>
                    </a:cubicBezTo>
                    <a:cubicBezTo>
                      <a:pt x="37755" y="15200"/>
                      <a:pt x="38169" y="14411"/>
                      <a:pt x="38332" y="14211"/>
                    </a:cubicBezTo>
                    <a:cubicBezTo>
                      <a:pt x="38532" y="13897"/>
                      <a:pt x="38795" y="13584"/>
                      <a:pt x="39008" y="13208"/>
                    </a:cubicBezTo>
                    <a:cubicBezTo>
                      <a:pt x="39159" y="13058"/>
                      <a:pt x="39321" y="12895"/>
                      <a:pt x="39372" y="12694"/>
                    </a:cubicBezTo>
                    <a:cubicBezTo>
                      <a:pt x="39585" y="12582"/>
                      <a:pt x="39848" y="12068"/>
                      <a:pt x="39898" y="11905"/>
                    </a:cubicBezTo>
                    <a:cubicBezTo>
                      <a:pt x="40161" y="11592"/>
                      <a:pt x="40362" y="11278"/>
                      <a:pt x="40524" y="10915"/>
                    </a:cubicBezTo>
                    <a:cubicBezTo>
                      <a:pt x="40625" y="10865"/>
                      <a:pt x="40625" y="10765"/>
                      <a:pt x="40575" y="10652"/>
                    </a:cubicBezTo>
                    <a:cubicBezTo>
                      <a:pt x="40725" y="10652"/>
                      <a:pt x="40938" y="10451"/>
                      <a:pt x="40888" y="10288"/>
                    </a:cubicBezTo>
                    <a:lnTo>
                      <a:pt x="40888" y="10238"/>
                    </a:lnTo>
                    <a:lnTo>
                      <a:pt x="40938" y="10238"/>
                    </a:lnTo>
                    <a:cubicBezTo>
                      <a:pt x="40983" y="10193"/>
                      <a:pt x="41079" y="10017"/>
                      <a:pt x="41052" y="9981"/>
                    </a:cubicBezTo>
                    <a:lnTo>
                      <a:pt x="41052" y="9981"/>
                    </a:lnTo>
                    <a:cubicBezTo>
                      <a:pt x="41053" y="9981"/>
                      <a:pt x="41054" y="9982"/>
                      <a:pt x="41054" y="9982"/>
                    </a:cubicBezTo>
                    <a:cubicBezTo>
                      <a:pt x="41110" y="9982"/>
                      <a:pt x="41155" y="9762"/>
                      <a:pt x="41201" y="9762"/>
                    </a:cubicBezTo>
                    <a:cubicBezTo>
                      <a:pt x="41251" y="9662"/>
                      <a:pt x="41301" y="9612"/>
                      <a:pt x="41301" y="9512"/>
                    </a:cubicBezTo>
                    <a:cubicBezTo>
                      <a:pt x="41351" y="9349"/>
                      <a:pt x="41414" y="9349"/>
                      <a:pt x="41414" y="9248"/>
                    </a:cubicBezTo>
                    <a:cubicBezTo>
                      <a:pt x="41615" y="9248"/>
                      <a:pt x="41564" y="8772"/>
                      <a:pt x="41564" y="8672"/>
                    </a:cubicBezTo>
                    <a:cubicBezTo>
                      <a:pt x="41615" y="8672"/>
                      <a:pt x="41665" y="8722"/>
                      <a:pt x="41665" y="8772"/>
                    </a:cubicBezTo>
                    <a:cubicBezTo>
                      <a:pt x="41727" y="8722"/>
                      <a:pt x="41778" y="8672"/>
                      <a:pt x="41778" y="8572"/>
                    </a:cubicBezTo>
                    <a:cubicBezTo>
                      <a:pt x="41828" y="8459"/>
                      <a:pt x="41928" y="8258"/>
                      <a:pt x="41978" y="8146"/>
                    </a:cubicBezTo>
                    <a:cubicBezTo>
                      <a:pt x="41978" y="8096"/>
                      <a:pt x="42241" y="7732"/>
                      <a:pt x="42191" y="7632"/>
                    </a:cubicBezTo>
                    <a:cubicBezTo>
                      <a:pt x="42291" y="7519"/>
                      <a:pt x="42404" y="7256"/>
                      <a:pt x="42454" y="7106"/>
                    </a:cubicBezTo>
                    <a:lnTo>
                      <a:pt x="42404" y="7106"/>
                    </a:lnTo>
                    <a:cubicBezTo>
                      <a:pt x="42504" y="6943"/>
                      <a:pt x="42554" y="6842"/>
                      <a:pt x="42605" y="6792"/>
                    </a:cubicBezTo>
                    <a:cubicBezTo>
                      <a:pt x="42767" y="6429"/>
                      <a:pt x="42980" y="6003"/>
                      <a:pt x="43081" y="5640"/>
                    </a:cubicBezTo>
                    <a:cubicBezTo>
                      <a:pt x="43231" y="5376"/>
                      <a:pt x="43344" y="5063"/>
                      <a:pt x="43444" y="4813"/>
                    </a:cubicBezTo>
                    <a:cubicBezTo>
                      <a:pt x="43444" y="4700"/>
                      <a:pt x="43494" y="4650"/>
                      <a:pt x="43494" y="4600"/>
                    </a:cubicBezTo>
                    <a:cubicBezTo>
                      <a:pt x="43607" y="4437"/>
                      <a:pt x="43657" y="4336"/>
                      <a:pt x="43607" y="4286"/>
                    </a:cubicBezTo>
                    <a:lnTo>
                      <a:pt x="43607" y="4236"/>
                    </a:lnTo>
                    <a:cubicBezTo>
                      <a:pt x="43858" y="3923"/>
                      <a:pt x="43970" y="3346"/>
                      <a:pt x="44020" y="2983"/>
                    </a:cubicBezTo>
                    <a:cubicBezTo>
                      <a:pt x="44121" y="2720"/>
                      <a:pt x="44171" y="2407"/>
                      <a:pt x="44234" y="2093"/>
                    </a:cubicBezTo>
                    <a:cubicBezTo>
                      <a:pt x="44284" y="1880"/>
                      <a:pt x="44334" y="1617"/>
                      <a:pt x="44234" y="1367"/>
                    </a:cubicBezTo>
                    <a:cubicBezTo>
                      <a:pt x="44234" y="1154"/>
                      <a:pt x="44171" y="1053"/>
                      <a:pt x="44071" y="1053"/>
                    </a:cubicBezTo>
                    <a:cubicBezTo>
                      <a:pt x="44071" y="1053"/>
                      <a:pt x="44071" y="991"/>
                      <a:pt x="44121" y="991"/>
                    </a:cubicBezTo>
                    <a:cubicBezTo>
                      <a:pt x="44039" y="827"/>
                      <a:pt x="43848" y="588"/>
                      <a:pt x="43726" y="588"/>
                    </a:cubicBezTo>
                    <a:cubicBezTo>
                      <a:pt x="43699" y="588"/>
                      <a:pt x="43675" y="600"/>
                      <a:pt x="43657" y="627"/>
                    </a:cubicBezTo>
                    <a:cubicBezTo>
                      <a:pt x="43544" y="477"/>
                      <a:pt x="43394" y="364"/>
                      <a:pt x="43344" y="314"/>
                    </a:cubicBezTo>
                    <a:cubicBezTo>
                      <a:pt x="43031" y="164"/>
                      <a:pt x="42767" y="114"/>
                      <a:pt x="42504" y="114"/>
                    </a:cubicBezTo>
                    <a:cubicBezTo>
                      <a:pt x="42504" y="51"/>
                      <a:pt x="42554" y="51"/>
                      <a:pt x="425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37" name="Google Shape;337;p1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799600" y="278225"/>
                <a:ext cx="2019300" cy="2495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8" name="Google Shape;338;p17"/>
            <p:cNvGrpSpPr/>
            <p:nvPr/>
          </p:nvGrpSpPr>
          <p:grpSpPr>
            <a:xfrm rot="-10298172">
              <a:off x="7616754" y="-415401"/>
              <a:ext cx="1157766" cy="1156085"/>
              <a:chOff x="7012011" y="-13815"/>
              <a:chExt cx="1804999" cy="1802378"/>
            </a:xfrm>
          </p:grpSpPr>
          <p:sp>
            <p:nvSpPr>
              <p:cNvPr id="339" name="Google Shape;339;p17"/>
              <p:cNvSpPr/>
              <p:nvPr/>
            </p:nvSpPr>
            <p:spPr>
              <a:xfrm rot="7607666">
                <a:off x="7273459" y="239832"/>
                <a:ext cx="1282101" cy="1295084"/>
              </a:xfrm>
              <a:custGeom>
                <a:rect b="b" l="l" r="r" t="t"/>
                <a:pathLst>
                  <a:path extrusionOk="0" h="28429" w="28144">
                    <a:moveTo>
                      <a:pt x="18613" y="1"/>
                    </a:moveTo>
                    <a:cubicBezTo>
                      <a:pt x="18591" y="1"/>
                      <a:pt x="18581" y="39"/>
                      <a:pt x="18545" y="84"/>
                    </a:cubicBezTo>
                    <a:cubicBezTo>
                      <a:pt x="18382" y="184"/>
                      <a:pt x="18282" y="335"/>
                      <a:pt x="18169" y="498"/>
                    </a:cubicBezTo>
                    <a:cubicBezTo>
                      <a:pt x="18069" y="598"/>
                      <a:pt x="18019" y="711"/>
                      <a:pt x="17919" y="861"/>
                    </a:cubicBezTo>
                    <a:cubicBezTo>
                      <a:pt x="17856" y="911"/>
                      <a:pt x="17806" y="961"/>
                      <a:pt x="17806" y="1024"/>
                    </a:cubicBezTo>
                    <a:cubicBezTo>
                      <a:pt x="17706" y="1124"/>
                      <a:pt x="17656" y="1224"/>
                      <a:pt x="17606" y="1387"/>
                    </a:cubicBezTo>
                    <a:cubicBezTo>
                      <a:pt x="17606" y="1387"/>
                      <a:pt x="17543" y="1387"/>
                      <a:pt x="17543" y="1437"/>
                    </a:cubicBezTo>
                    <a:cubicBezTo>
                      <a:pt x="17443" y="1487"/>
                      <a:pt x="17393" y="1650"/>
                      <a:pt x="17342" y="1751"/>
                    </a:cubicBezTo>
                    <a:cubicBezTo>
                      <a:pt x="17230" y="1964"/>
                      <a:pt x="17079" y="2164"/>
                      <a:pt x="16979" y="2427"/>
                    </a:cubicBezTo>
                    <a:cubicBezTo>
                      <a:pt x="16916" y="2527"/>
                      <a:pt x="16866" y="2640"/>
                      <a:pt x="16816" y="2741"/>
                    </a:cubicBezTo>
                    <a:cubicBezTo>
                      <a:pt x="16766" y="2791"/>
                      <a:pt x="16716" y="2841"/>
                      <a:pt x="16716" y="2903"/>
                    </a:cubicBezTo>
                    <a:cubicBezTo>
                      <a:pt x="16666" y="3004"/>
                      <a:pt x="16603" y="3104"/>
                      <a:pt x="16553" y="3217"/>
                    </a:cubicBezTo>
                    <a:cubicBezTo>
                      <a:pt x="16553" y="3217"/>
                      <a:pt x="16503" y="3317"/>
                      <a:pt x="16503" y="3367"/>
                    </a:cubicBezTo>
                    <a:cubicBezTo>
                      <a:pt x="16453" y="3417"/>
                      <a:pt x="16453" y="3530"/>
                      <a:pt x="16403" y="3630"/>
                    </a:cubicBezTo>
                    <a:lnTo>
                      <a:pt x="16403" y="3580"/>
                    </a:lnTo>
                    <a:cubicBezTo>
                      <a:pt x="16403" y="3680"/>
                      <a:pt x="16352" y="3730"/>
                      <a:pt x="16290" y="3843"/>
                    </a:cubicBezTo>
                    <a:cubicBezTo>
                      <a:pt x="16290" y="3893"/>
                      <a:pt x="16190" y="3994"/>
                      <a:pt x="16240" y="4044"/>
                    </a:cubicBezTo>
                    <a:cubicBezTo>
                      <a:pt x="16190" y="4094"/>
                      <a:pt x="16139" y="4257"/>
                      <a:pt x="16139" y="4307"/>
                    </a:cubicBezTo>
                    <a:cubicBezTo>
                      <a:pt x="16089" y="4407"/>
                      <a:pt x="16039" y="4520"/>
                      <a:pt x="16039" y="4620"/>
                    </a:cubicBezTo>
                    <a:cubicBezTo>
                      <a:pt x="15977" y="4670"/>
                      <a:pt x="15977" y="4783"/>
                      <a:pt x="15977" y="4833"/>
                    </a:cubicBezTo>
                    <a:cubicBezTo>
                      <a:pt x="15876" y="5096"/>
                      <a:pt x="15826" y="5347"/>
                      <a:pt x="15776" y="5610"/>
                    </a:cubicBezTo>
                    <a:lnTo>
                      <a:pt x="15776" y="5660"/>
                    </a:lnTo>
                    <a:cubicBezTo>
                      <a:pt x="15726" y="5723"/>
                      <a:pt x="15726" y="5773"/>
                      <a:pt x="15726" y="5873"/>
                    </a:cubicBezTo>
                    <a:cubicBezTo>
                      <a:pt x="15663" y="6086"/>
                      <a:pt x="15563" y="6399"/>
                      <a:pt x="15613" y="6600"/>
                    </a:cubicBezTo>
                    <a:cubicBezTo>
                      <a:pt x="15563" y="6976"/>
                      <a:pt x="15563" y="7389"/>
                      <a:pt x="15563" y="7753"/>
                    </a:cubicBezTo>
                    <a:cubicBezTo>
                      <a:pt x="15563" y="8116"/>
                      <a:pt x="15563" y="8480"/>
                      <a:pt x="15663" y="8855"/>
                    </a:cubicBezTo>
                    <a:cubicBezTo>
                      <a:pt x="15663" y="8860"/>
                      <a:pt x="15661" y="8862"/>
                      <a:pt x="15658" y="8862"/>
                    </a:cubicBezTo>
                    <a:cubicBezTo>
                      <a:pt x="15621" y="8862"/>
                      <a:pt x="15407" y="8642"/>
                      <a:pt x="15350" y="8642"/>
                    </a:cubicBezTo>
                    <a:cubicBezTo>
                      <a:pt x="15300" y="8592"/>
                      <a:pt x="15300" y="8542"/>
                      <a:pt x="15250" y="8542"/>
                    </a:cubicBezTo>
                    <a:lnTo>
                      <a:pt x="15200" y="8480"/>
                    </a:lnTo>
                    <a:cubicBezTo>
                      <a:pt x="15200" y="8429"/>
                      <a:pt x="15150" y="8429"/>
                      <a:pt x="15150" y="8429"/>
                    </a:cubicBezTo>
                    <a:lnTo>
                      <a:pt x="15037" y="8329"/>
                    </a:lnTo>
                    <a:cubicBezTo>
                      <a:pt x="14987" y="8279"/>
                      <a:pt x="14886" y="8166"/>
                      <a:pt x="14786" y="8116"/>
                    </a:cubicBezTo>
                    <a:lnTo>
                      <a:pt x="14724" y="8116"/>
                    </a:lnTo>
                    <a:cubicBezTo>
                      <a:pt x="14673" y="8016"/>
                      <a:pt x="14573" y="7916"/>
                      <a:pt x="14473" y="7853"/>
                    </a:cubicBezTo>
                    <a:cubicBezTo>
                      <a:pt x="14210" y="7703"/>
                      <a:pt x="13947" y="7490"/>
                      <a:pt x="13683" y="7339"/>
                    </a:cubicBezTo>
                    <a:cubicBezTo>
                      <a:pt x="13633" y="7289"/>
                      <a:pt x="13370" y="7076"/>
                      <a:pt x="13320" y="7076"/>
                    </a:cubicBezTo>
                    <a:lnTo>
                      <a:pt x="13270" y="7026"/>
                    </a:lnTo>
                    <a:cubicBezTo>
                      <a:pt x="13157" y="6976"/>
                      <a:pt x="13057" y="6913"/>
                      <a:pt x="12957" y="6863"/>
                    </a:cubicBezTo>
                    <a:cubicBezTo>
                      <a:pt x="12844" y="6763"/>
                      <a:pt x="12694" y="6713"/>
                      <a:pt x="12593" y="6600"/>
                    </a:cubicBezTo>
                    <a:lnTo>
                      <a:pt x="12593" y="6663"/>
                    </a:lnTo>
                    <a:cubicBezTo>
                      <a:pt x="12531" y="6600"/>
                      <a:pt x="12531" y="6600"/>
                      <a:pt x="12481" y="6550"/>
                    </a:cubicBezTo>
                    <a:cubicBezTo>
                      <a:pt x="12380" y="6550"/>
                      <a:pt x="12330" y="6500"/>
                      <a:pt x="12217" y="6450"/>
                    </a:cubicBezTo>
                    <a:cubicBezTo>
                      <a:pt x="12167" y="6399"/>
                      <a:pt x="12117" y="6399"/>
                      <a:pt x="12067" y="6349"/>
                    </a:cubicBezTo>
                    <a:cubicBezTo>
                      <a:pt x="11854" y="6237"/>
                      <a:pt x="11704" y="6136"/>
                      <a:pt x="11491" y="6086"/>
                    </a:cubicBezTo>
                    <a:cubicBezTo>
                      <a:pt x="11077" y="5873"/>
                      <a:pt x="10651" y="5773"/>
                      <a:pt x="10238" y="5660"/>
                    </a:cubicBezTo>
                    <a:cubicBezTo>
                      <a:pt x="10187" y="5610"/>
                      <a:pt x="10187" y="5610"/>
                      <a:pt x="10087" y="5610"/>
                    </a:cubicBezTo>
                    <a:cubicBezTo>
                      <a:pt x="9974" y="5560"/>
                      <a:pt x="9924" y="5510"/>
                      <a:pt x="9824" y="5510"/>
                    </a:cubicBezTo>
                    <a:lnTo>
                      <a:pt x="9711" y="5510"/>
                    </a:lnTo>
                    <a:lnTo>
                      <a:pt x="9711" y="5460"/>
                    </a:lnTo>
                    <a:cubicBezTo>
                      <a:pt x="9611" y="5460"/>
                      <a:pt x="9511" y="5410"/>
                      <a:pt x="9398" y="5347"/>
                    </a:cubicBezTo>
                    <a:lnTo>
                      <a:pt x="9398" y="5410"/>
                    </a:lnTo>
                    <a:cubicBezTo>
                      <a:pt x="9348" y="5347"/>
                      <a:pt x="9298" y="5347"/>
                      <a:pt x="9248" y="5297"/>
                    </a:cubicBezTo>
                    <a:lnTo>
                      <a:pt x="9248" y="5347"/>
                    </a:lnTo>
                    <a:cubicBezTo>
                      <a:pt x="9198" y="5297"/>
                      <a:pt x="9198" y="5297"/>
                      <a:pt x="9147" y="5297"/>
                    </a:cubicBezTo>
                    <a:cubicBezTo>
                      <a:pt x="9035" y="5247"/>
                      <a:pt x="8934" y="5197"/>
                      <a:pt x="8884" y="5197"/>
                    </a:cubicBezTo>
                    <a:lnTo>
                      <a:pt x="8834" y="5197"/>
                    </a:lnTo>
                    <a:cubicBezTo>
                      <a:pt x="8408" y="5096"/>
                      <a:pt x="8045" y="4983"/>
                      <a:pt x="7681" y="4883"/>
                    </a:cubicBezTo>
                    <a:cubicBezTo>
                      <a:pt x="7368" y="4833"/>
                      <a:pt x="7005" y="4720"/>
                      <a:pt x="6691" y="4620"/>
                    </a:cubicBezTo>
                    <a:lnTo>
                      <a:pt x="6579" y="4620"/>
                    </a:lnTo>
                    <a:cubicBezTo>
                      <a:pt x="6265" y="4520"/>
                      <a:pt x="5952" y="4407"/>
                      <a:pt x="5639" y="4357"/>
                    </a:cubicBezTo>
                    <a:cubicBezTo>
                      <a:pt x="5438" y="4307"/>
                      <a:pt x="5225" y="4207"/>
                      <a:pt x="5012" y="4156"/>
                    </a:cubicBezTo>
                    <a:cubicBezTo>
                      <a:pt x="4979" y="4156"/>
                      <a:pt x="4923" y="4129"/>
                      <a:pt x="4875" y="4129"/>
                    </a:cubicBezTo>
                    <a:cubicBezTo>
                      <a:pt x="4851" y="4129"/>
                      <a:pt x="4828" y="4136"/>
                      <a:pt x="4812" y="4156"/>
                    </a:cubicBezTo>
                    <a:lnTo>
                      <a:pt x="4862" y="4207"/>
                    </a:lnTo>
                    <a:cubicBezTo>
                      <a:pt x="4812" y="4207"/>
                      <a:pt x="4862" y="4307"/>
                      <a:pt x="4862" y="4357"/>
                    </a:cubicBezTo>
                    <a:cubicBezTo>
                      <a:pt x="4912" y="4470"/>
                      <a:pt x="5075" y="4720"/>
                      <a:pt x="5225" y="4783"/>
                    </a:cubicBezTo>
                    <a:lnTo>
                      <a:pt x="5225" y="4833"/>
                    </a:lnTo>
                    <a:cubicBezTo>
                      <a:pt x="5275" y="4983"/>
                      <a:pt x="5388" y="5146"/>
                      <a:pt x="5488" y="5247"/>
                    </a:cubicBezTo>
                    <a:cubicBezTo>
                      <a:pt x="5589" y="5410"/>
                      <a:pt x="5701" y="5610"/>
                      <a:pt x="5852" y="5723"/>
                    </a:cubicBezTo>
                    <a:cubicBezTo>
                      <a:pt x="5902" y="5823"/>
                      <a:pt x="5952" y="5923"/>
                      <a:pt x="6065" y="5973"/>
                    </a:cubicBezTo>
                    <a:cubicBezTo>
                      <a:pt x="6065" y="6036"/>
                      <a:pt x="6115" y="6086"/>
                      <a:pt x="6115" y="6086"/>
                    </a:cubicBezTo>
                    <a:cubicBezTo>
                      <a:pt x="6115" y="6086"/>
                      <a:pt x="6165" y="6086"/>
                      <a:pt x="6165" y="6136"/>
                    </a:cubicBezTo>
                    <a:lnTo>
                      <a:pt x="6115" y="6136"/>
                    </a:lnTo>
                    <a:cubicBezTo>
                      <a:pt x="6215" y="6237"/>
                      <a:pt x="6328" y="6399"/>
                      <a:pt x="6428" y="6500"/>
                    </a:cubicBezTo>
                    <a:cubicBezTo>
                      <a:pt x="6478" y="6600"/>
                      <a:pt x="6579" y="6713"/>
                      <a:pt x="6641" y="6763"/>
                    </a:cubicBezTo>
                    <a:cubicBezTo>
                      <a:pt x="6641" y="6813"/>
                      <a:pt x="6691" y="6863"/>
                      <a:pt x="6742" y="6913"/>
                    </a:cubicBezTo>
                    <a:cubicBezTo>
                      <a:pt x="6742" y="6913"/>
                      <a:pt x="6764" y="6941"/>
                      <a:pt x="6779" y="6941"/>
                    </a:cubicBezTo>
                    <a:cubicBezTo>
                      <a:pt x="6786" y="6941"/>
                      <a:pt x="6792" y="6934"/>
                      <a:pt x="6792" y="6913"/>
                    </a:cubicBezTo>
                    <a:lnTo>
                      <a:pt x="6792" y="6976"/>
                    </a:lnTo>
                    <a:cubicBezTo>
                      <a:pt x="6842" y="7076"/>
                      <a:pt x="6955" y="7176"/>
                      <a:pt x="7005" y="7226"/>
                    </a:cubicBezTo>
                    <a:cubicBezTo>
                      <a:pt x="7155" y="7490"/>
                      <a:pt x="7368" y="7703"/>
                      <a:pt x="7518" y="7916"/>
                    </a:cubicBezTo>
                    <a:cubicBezTo>
                      <a:pt x="7581" y="7966"/>
                      <a:pt x="7631" y="8016"/>
                      <a:pt x="7681" y="8066"/>
                    </a:cubicBezTo>
                    <a:cubicBezTo>
                      <a:pt x="7995" y="8480"/>
                      <a:pt x="8308" y="8906"/>
                      <a:pt x="8671" y="9269"/>
                    </a:cubicBezTo>
                    <a:cubicBezTo>
                      <a:pt x="8671" y="9319"/>
                      <a:pt x="8721" y="9369"/>
                      <a:pt x="8771" y="9369"/>
                    </a:cubicBezTo>
                    <a:cubicBezTo>
                      <a:pt x="8834" y="9482"/>
                      <a:pt x="8884" y="9532"/>
                      <a:pt x="8984" y="9582"/>
                    </a:cubicBezTo>
                    <a:cubicBezTo>
                      <a:pt x="8984" y="9632"/>
                      <a:pt x="9035" y="9682"/>
                      <a:pt x="9085" y="9733"/>
                    </a:cubicBezTo>
                    <a:cubicBezTo>
                      <a:pt x="9147" y="9795"/>
                      <a:pt x="9248" y="9896"/>
                      <a:pt x="9298" y="9946"/>
                    </a:cubicBezTo>
                    <a:cubicBezTo>
                      <a:pt x="9398" y="10046"/>
                      <a:pt x="9511" y="10159"/>
                      <a:pt x="9661" y="10259"/>
                    </a:cubicBezTo>
                    <a:cubicBezTo>
                      <a:pt x="9774" y="10422"/>
                      <a:pt x="9874" y="10522"/>
                      <a:pt x="10025" y="10622"/>
                    </a:cubicBezTo>
                    <a:cubicBezTo>
                      <a:pt x="10137" y="10735"/>
                      <a:pt x="10238" y="10835"/>
                      <a:pt x="10338" y="10885"/>
                    </a:cubicBezTo>
                    <a:cubicBezTo>
                      <a:pt x="10400" y="10936"/>
                      <a:pt x="10451" y="10936"/>
                      <a:pt x="10451" y="10986"/>
                    </a:cubicBezTo>
                    <a:cubicBezTo>
                      <a:pt x="10551" y="11048"/>
                      <a:pt x="10651" y="11098"/>
                      <a:pt x="10764" y="11149"/>
                    </a:cubicBezTo>
                    <a:lnTo>
                      <a:pt x="10714" y="11149"/>
                    </a:lnTo>
                    <a:cubicBezTo>
                      <a:pt x="10814" y="11249"/>
                      <a:pt x="10864" y="11299"/>
                      <a:pt x="10964" y="11362"/>
                    </a:cubicBezTo>
                    <a:cubicBezTo>
                      <a:pt x="11027" y="11412"/>
                      <a:pt x="11077" y="11412"/>
                      <a:pt x="11127" y="11412"/>
                    </a:cubicBezTo>
                    <a:lnTo>
                      <a:pt x="11077" y="11412"/>
                    </a:lnTo>
                    <a:cubicBezTo>
                      <a:pt x="11227" y="11512"/>
                      <a:pt x="11340" y="11562"/>
                      <a:pt x="11440" y="11612"/>
                    </a:cubicBezTo>
                    <a:cubicBezTo>
                      <a:pt x="11591" y="11725"/>
                      <a:pt x="11754" y="11825"/>
                      <a:pt x="11967" y="11925"/>
                    </a:cubicBezTo>
                    <a:cubicBezTo>
                      <a:pt x="12017" y="11988"/>
                      <a:pt x="12117" y="11988"/>
                      <a:pt x="12167" y="11988"/>
                    </a:cubicBezTo>
                    <a:cubicBezTo>
                      <a:pt x="12117" y="12038"/>
                      <a:pt x="12117" y="12038"/>
                      <a:pt x="12067" y="12038"/>
                    </a:cubicBezTo>
                    <a:lnTo>
                      <a:pt x="11654" y="12038"/>
                    </a:lnTo>
                    <a:cubicBezTo>
                      <a:pt x="11127" y="12088"/>
                      <a:pt x="10601" y="12088"/>
                      <a:pt x="10087" y="12138"/>
                    </a:cubicBezTo>
                    <a:cubicBezTo>
                      <a:pt x="9611" y="12138"/>
                      <a:pt x="9085" y="12189"/>
                      <a:pt x="8621" y="12352"/>
                    </a:cubicBezTo>
                    <a:lnTo>
                      <a:pt x="8521" y="12352"/>
                    </a:lnTo>
                    <a:cubicBezTo>
                      <a:pt x="8458" y="12352"/>
                      <a:pt x="8358" y="12352"/>
                      <a:pt x="8308" y="12402"/>
                    </a:cubicBezTo>
                    <a:cubicBezTo>
                      <a:pt x="8208" y="12402"/>
                      <a:pt x="8045" y="12452"/>
                      <a:pt x="7944" y="12502"/>
                    </a:cubicBezTo>
                    <a:lnTo>
                      <a:pt x="7832" y="12502"/>
                    </a:lnTo>
                    <a:cubicBezTo>
                      <a:pt x="7731" y="12502"/>
                      <a:pt x="7518" y="12615"/>
                      <a:pt x="7368" y="12665"/>
                    </a:cubicBezTo>
                    <a:cubicBezTo>
                      <a:pt x="7205" y="12715"/>
                      <a:pt x="7055" y="12765"/>
                      <a:pt x="6892" y="12865"/>
                    </a:cubicBezTo>
                    <a:cubicBezTo>
                      <a:pt x="6691" y="12978"/>
                      <a:pt x="6478" y="13028"/>
                      <a:pt x="6265" y="13128"/>
                    </a:cubicBezTo>
                    <a:cubicBezTo>
                      <a:pt x="6215" y="13128"/>
                      <a:pt x="6065" y="13241"/>
                      <a:pt x="6065" y="13291"/>
                    </a:cubicBezTo>
                    <a:cubicBezTo>
                      <a:pt x="6065" y="13266"/>
                      <a:pt x="6065" y="13254"/>
                      <a:pt x="6059" y="13254"/>
                    </a:cubicBezTo>
                    <a:cubicBezTo>
                      <a:pt x="6052" y="13254"/>
                      <a:pt x="6040" y="13266"/>
                      <a:pt x="6015" y="13291"/>
                    </a:cubicBezTo>
                    <a:cubicBezTo>
                      <a:pt x="5902" y="13291"/>
                      <a:pt x="5802" y="13392"/>
                      <a:pt x="5752" y="13442"/>
                    </a:cubicBezTo>
                    <a:cubicBezTo>
                      <a:pt x="5639" y="13442"/>
                      <a:pt x="5539" y="13492"/>
                      <a:pt x="5438" y="13605"/>
                    </a:cubicBezTo>
                    <a:cubicBezTo>
                      <a:pt x="5326" y="13655"/>
                      <a:pt x="5225" y="13705"/>
                      <a:pt x="5175" y="13755"/>
                    </a:cubicBezTo>
                    <a:cubicBezTo>
                      <a:pt x="5125" y="13755"/>
                      <a:pt x="5125" y="13755"/>
                      <a:pt x="5125" y="13805"/>
                    </a:cubicBezTo>
                    <a:cubicBezTo>
                      <a:pt x="4912" y="13918"/>
                      <a:pt x="4762" y="14018"/>
                      <a:pt x="4549" y="14181"/>
                    </a:cubicBezTo>
                    <a:cubicBezTo>
                      <a:pt x="4448" y="14181"/>
                      <a:pt x="4285" y="14331"/>
                      <a:pt x="4235" y="14381"/>
                    </a:cubicBezTo>
                    <a:cubicBezTo>
                      <a:pt x="4185" y="14381"/>
                      <a:pt x="4072" y="14494"/>
                      <a:pt x="4022" y="14544"/>
                    </a:cubicBezTo>
                    <a:cubicBezTo>
                      <a:pt x="3972" y="14595"/>
                      <a:pt x="3872" y="14645"/>
                      <a:pt x="3822" y="14695"/>
                    </a:cubicBezTo>
                    <a:cubicBezTo>
                      <a:pt x="3709" y="14808"/>
                      <a:pt x="3559" y="14908"/>
                      <a:pt x="3446" y="15008"/>
                    </a:cubicBezTo>
                    <a:cubicBezTo>
                      <a:pt x="3346" y="15121"/>
                      <a:pt x="3195" y="15221"/>
                      <a:pt x="3083" y="15321"/>
                    </a:cubicBezTo>
                    <a:lnTo>
                      <a:pt x="3083" y="15371"/>
                    </a:lnTo>
                    <a:cubicBezTo>
                      <a:pt x="3032" y="15371"/>
                      <a:pt x="3032" y="15371"/>
                      <a:pt x="2982" y="15434"/>
                    </a:cubicBezTo>
                    <a:cubicBezTo>
                      <a:pt x="2932" y="15434"/>
                      <a:pt x="2819" y="15534"/>
                      <a:pt x="2819" y="15584"/>
                    </a:cubicBezTo>
                    <a:lnTo>
                      <a:pt x="2769" y="15584"/>
                    </a:lnTo>
                    <a:cubicBezTo>
                      <a:pt x="2719" y="15635"/>
                      <a:pt x="2669" y="15747"/>
                      <a:pt x="2619" y="15797"/>
                    </a:cubicBezTo>
                    <a:cubicBezTo>
                      <a:pt x="2569" y="15797"/>
                      <a:pt x="2506" y="15848"/>
                      <a:pt x="2456" y="15898"/>
                    </a:cubicBezTo>
                    <a:cubicBezTo>
                      <a:pt x="2456" y="15948"/>
                      <a:pt x="2406" y="15998"/>
                      <a:pt x="2406" y="16061"/>
                    </a:cubicBezTo>
                    <a:cubicBezTo>
                      <a:pt x="2406" y="16029"/>
                      <a:pt x="2393" y="16014"/>
                      <a:pt x="2381" y="16014"/>
                    </a:cubicBezTo>
                    <a:cubicBezTo>
                      <a:pt x="2368" y="16014"/>
                      <a:pt x="2356" y="16029"/>
                      <a:pt x="2356" y="16061"/>
                    </a:cubicBezTo>
                    <a:cubicBezTo>
                      <a:pt x="2306" y="16061"/>
                      <a:pt x="2256" y="16161"/>
                      <a:pt x="2193" y="16211"/>
                    </a:cubicBezTo>
                    <a:cubicBezTo>
                      <a:pt x="2143" y="16261"/>
                      <a:pt x="2043" y="16374"/>
                      <a:pt x="1992" y="16424"/>
                    </a:cubicBezTo>
                    <a:lnTo>
                      <a:pt x="1942" y="16474"/>
                    </a:lnTo>
                    <a:cubicBezTo>
                      <a:pt x="1729" y="16687"/>
                      <a:pt x="1566" y="16888"/>
                      <a:pt x="1416" y="17101"/>
                    </a:cubicBezTo>
                    <a:lnTo>
                      <a:pt x="1466" y="17101"/>
                    </a:lnTo>
                    <a:cubicBezTo>
                      <a:pt x="1416" y="17101"/>
                      <a:pt x="1416" y="17101"/>
                      <a:pt x="1366" y="17151"/>
                    </a:cubicBezTo>
                    <a:cubicBezTo>
                      <a:pt x="1253" y="17251"/>
                      <a:pt x="1203" y="17414"/>
                      <a:pt x="1103" y="17514"/>
                    </a:cubicBezTo>
                    <a:lnTo>
                      <a:pt x="1153" y="17514"/>
                    </a:lnTo>
                    <a:cubicBezTo>
                      <a:pt x="1103" y="17514"/>
                      <a:pt x="1103" y="17514"/>
                      <a:pt x="1103" y="17564"/>
                    </a:cubicBezTo>
                    <a:cubicBezTo>
                      <a:pt x="1002" y="17627"/>
                      <a:pt x="940" y="17727"/>
                      <a:pt x="890" y="17777"/>
                    </a:cubicBezTo>
                    <a:cubicBezTo>
                      <a:pt x="840" y="17878"/>
                      <a:pt x="789" y="17990"/>
                      <a:pt x="739" y="18091"/>
                    </a:cubicBezTo>
                    <a:cubicBezTo>
                      <a:pt x="689" y="18091"/>
                      <a:pt x="627" y="18253"/>
                      <a:pt x="576" y="18304"/>
                    </a:cubicBezTo>
                    <a:cubicBezTo>
                      <a:pt x="476" y="18504"/>
                      <a:pt x="313" y="18767"/>
                      <a:pt x="213" y="18980"/>
                    </a:cubicBezTo>
                    <a:cubicBezTo>
                      <a:pt x="163" y="19030"/>
                      <a:pt x="113" y="19193"/>
                      <a:pt x="113" y="19243"/>
                    </a:cubicBezTo>
                    <a:lnTo>
                      <a:pt x="113" y="19293"/>
                    </a:lnTo>
                    <a:cubicBezTo>
                      <a:pt x="63" y="19293"/>
                      <a:pt x="63" y="19394"/>
                      <a:pt x="63" y="19444"/>
                    </a:cubicBezTo>
                    <a:cubicBezTo>
                      <a:pt x="0" y="19507"/>
                      <a:pt x="63" y="19757"/>
                      <a:pt x="163" y="19757"/>
                    </a:cubicBezTo>
                    <a:cubicBezTo>
                      <a:pt x="213" y="19820"/>
                      <a:pt x="263" y="19870"/>
                      <a:pt x="313" y="19870"/>
                    </a:cubicBezTo>
                    <a:lnTo>
                      <a:pt x="376" y="19870"/>
                    </a:lnTo>
                    <a:cubicBezTo>
                      <a:pt x="376" y="19870"/>
                      <a:pt x="376" y="19920"/>
                      <a:pt x="426" y="19920"/>
                    </a:cubicBezTo>
                    <a:cubicBezTo>
                      <a:pt x="476" y="19970"/>
                      <a:pt x="576" y="20020"/>
                      <a:pt x="627" y="20020"/>
                    </a:cubicBezTo>
                    <a:lnTo>
                      <a:pt x="576" y="20020"/>
                    </a:lnTo>
                    <a:cubicBezTo>
                      <a:pt x="840" y="20133"/>
                      <a:pt x="1153" y="20233"/>
                      <a:pt x="1416" y="20334"/>
                    </a:cubicBezTo>
                    <a:cubicBezTo>
                      <a:pt x="1466" y="20334"/>
                      <a:pt x="1516" y="20384"/>
                      <a:pt x="1566" y="20384"/>
                    </a:cubicBezTo>
                    <a:cubicBezTo>
                      <a:pt x="1629" y="20384"/>
                      <a:pt x="1729" y="20446"/>
                      <a:pt x="1779" y="20446"/>
                    </a:cubicBezTo>
                    <a:cubicBezTo>
                      <a:pt x="1829" y="20496"/>
                      <a:pt x="1880" y="20496"/>
                      <a:pt x="1880" y="20496"/>
                    </a:cubicBezTo>
                    <a:lnTo>
                      <a:pt x="1942" y="20496"/>
                    </a:lnTo>
                    <a:cubicBezTo>
                      <a:pt x="1992" y="20547"/>
                      <a:pt x="2143" y="20547"/>
                      <a:pt x="2193" y="20597"/>
                    </a:cubicBezTo>
                    <a:cubicBezTo>
                      <a:pt x="2356" y="20597"/>
                      <a:pt x="2569" y="20697"/>
                      <a:pt x="2719" y="20697"/>
                    </a:cubicBezTo>
                    <a:cubicBezTo>
                      <a:pt x="2932" y="20760"/>
                      <a:pt x="3083" y="20760"/>
                      <a:pt x="3296" y="20810"/>
                    </a:cubicBezTo>
                    <a:cubicBezTo>
                      <a:pt x="3396" y="20810"/>
                      <a:pt x="3509" y="20860"/>
                      <a:pt x="3609" y="20860"/>
                    </a:cubicBezTo>
                    <a:cubicBezTo>
                      <a:pt x="3822" y="20860"/>
                      <a:pt x="4072" y="20910"/>
                      <a:pt x="4285" y="20910"/>
                    </a:cubicBezTo>
                    <a:lnTo>
                      <a:pt x="4448" y="20910"/>
                    </a:lnTo>
                    <a:cubicBezTo>
                      <a:pt x="4549" y="20910"/>
                      <a:pt x="4699" y="20960"/>
                      <a:pt x="4762" y="20960"/>
                    </a:cubicBezTo>
                    <a:cubicBezTo>
                      <a:pt x="4778" y="20977"/>
                      <a:pt x="4824" y="20982"/>
                      <a:pt x="4880" y="20982"/>
                    </a:cubicBezTo>
                    <a:cubicBezTo>
                      <a:pt x="4991" y="20982"/>
                      <a:pt x="5142" y="20960"/>
                      <a:pt x="5175" y="20960"/>
                    </a:cubicBezTo>
                    <a:cubicBezTo>
                      <a:pt x="5326" y="20960"/>
                      <a:pt x="5488" y="20960"/>
                      <a:pt x="5639" y="21010"/>
                    </a:cubicBezTo>
                    <a:lnTo>
                      <a:pt x="6115" y="21010"/>
                    </a:lnTo>
                    <a:cubicBezTo>
                      <a:pt x="6165" y="20985"/>
                      <a:pt x="6268" y="20985"/>
                      <a:pt x="6366" y="20985"/>
                    </a:cubicBezTo>
                    <a:cubicBezTo>
                      <a:pt x="6463" y="20985"/>
                      <a:pt x="6554" y="20985"/>
                      <a:pt x="6579" y="20960"/>
                    </a:cubicBezTo>
                    <a:cubicBezTo>
                      <a:pt x="6691" y="20960"/>
                      <a:pt x="6842" y="20960"/>
                      <a:pt x="6955" y="20910"/>
                    </a:cubicBezTo>
                    <a:lnTo>
                      <a:pt x="7005" y="20910"/>
                    </a:lnTo>
                    <a:cubicBezTo>
                      <a:pt x="7268" y="20910"/>
                      <a:pt x="7518" y="20910"/>
                      <a:pt x="7731" y="20860"/>
                    </a:cubicBezTo>
                    <a:cubicBezTo>
                      <a:pt x="7832" y="20860"/>
                      <a:pt x="7944" y="20810"/>
                      <a:pt x="8045" y="20810"/>
                    </a:cubicBezTo>
                    <a:cubicBezTo>
                      <a:pt x="8145" y="20760"/>
                      <a:pt x="8258" y="20760"/>
                      <a:pt x="8358" y="20697"/>
                    </a:cubicBezTo>
                    <a:lnTo>
                      <a:pt x="8358" y="20760"/>
                    </a:lnTo>
                    <a:cubicBezTo>
                      <a:pt x="8521" y="20697"/>
                      <a:pt x="8621" y="20697"/>
                      <a:pt x="8771" y="20647"/>
                    </a:cubicBezTo>
                    <a:cubicBezTo>
                      <a:pt x="8884" y="20647"/>
                      <a:pt x="9035" y="20597"/>
                      <a:pt x="9198" y="20547"/>
                    </a:cubicBezTo>
                    <a:cubicBezTo>
                      <a:pt x="9298" y="20547"/>
                      <a:pt x="9511" y="20496"/>
                      <a:pt x="9611" y="20446"/>
                    </a:cubicBezTo>
                    <a:cubicBezTo>
                      <a:pt x="9824" y="20384"/>
                      <a:pt x="9974" y="20334"/>
                      <a:pt x="10137" y="20283"/>
                    </a:cubicBezTo>
                    <a:cubicBezTo>
                      <a:pt x="10288" y="20183"/>
                      <a:pt x="10501" y="20183"/>
                      <a:pt x="10601" y="20070"/>
                    </a:cubicBezTo>
                    <a:cubicBezTo>
                      <a:pt x="10601" y="20070"/>
                      <a:pt x="10601" y="20020"/>
                      <a:pt x="10651" y="20020"/>
                    </a:cubicBezTo>
                    <a:cubicBezTo>
                      <a:pt x="10714" y="20020"/>
                      <a:pt x="10964" y="19920"/>
                      <a:pt x="10964" y="19920"/>
                    </a:cubicBezTo>
                    <a:cubicBezTo>
                      <a:pt x="11127" y="19820"/>
                      <a:pt x="11227" y="19757"/>
                      <a:pt x="11340" y="19707"/>
                    </a:cubicBezTo>
                    <a:cubicBezTo>
                      <a:pt x="12117" y="19293"/>
                      <a:pt x="12844" y="18717"/>
                      <a:pt x="13583" y="18141"/>
                    </a:cubicBezTo>
                    <a:cubicBezTo>
                      <a:pt x="13683" y="18091"/>
                      <a:pt x="13734" y="18040"/>
                      <a:pt x="13784" y="17990"/>
                    </a:cubicBezTo>
                    <a:cubicBezTo>
                      <a:pt x="13896" y="17940"/>
                      <a:pt x="13997" y="17827"/>
                      <a:pt x="14097" y="17777"/>
                    </a:cubicBezTo>
                    <a:lnTo>
                      <a:pt x="14160" y="17727"/>
                    </a:lnTo>
                    <a:cubicBezTo>
                      <a:pt x="14160" y="17702"/>
                      <a:pt x="14172" y="17690"/>
                      <a:pt x="14185" y="17690"/>
                    </a:cubicBezTo>
                    <a:cubicBezTo>
                      <a:pt x="14197" y="17690"/>
                      <a:pt x="14210" y="17702"/>
                      <a:pt x="14210" y="17727"/>
                    </a:cubicBezTo>
                    <a:cubicBezTo>
                      <a:pt x="14047" y="17940"/>
                      <a:pt x="13997" y="18253"/>
                      <a:pt x="13896" y="18454"/>
                    </a:cubicBezTo>
                    <a:lnTo>
                      <a:pt x="13947" y="18454"/>
                    </a:lnTo>
                    <a:cubicBezTo>
                      <a:pt x="13896" y="18567"/>
                      <a:pt x="13784" y="18667"/>
                      <a:pt x="13784" y="18817"/>
                    </a:cubicBezTo>
                    <a:cubicBezTo>
                      <a:pt x="13734" y="18930"/>
                      <a:pt x="13734" y="19030"/>
                      <a:pt x="13683" y="19131"/>
                    </a:cubicBezTo>
                    <a:lnTo>
                      <a:pt x="13683" y="19193"/>
                    </a:lnTo>
                    <a:cubicBezTo>
                      <a:pt x="13633" y="19243"/>
                      <a:pt x="13633" y="19293"/>
                      <a:pt x="13633" y="19344"/>
                    </a:cubicBezTo>
                    <a:cubicBezTo>
                      <a:pt x="13583" y="19444"/>
                      <a:pt x="13583" y="19607"/>
                      <a:pt x="13583" y="19707"/>
                    </a:cubicBezTo>
                    <a:cubicBezTo>
                      <a:pt x="13535" y="19816"/>
                      <a:pt x="13382" y="20447"/>
                      <a:pt x="13416" y="20628"/>
                    </a:cubicBezTo>
                    <a:lnTo>
                      <a:pt x="13416" y="20628"/>
                    </a:lnTo>
                    <a:cubicBezTo>
                      <a:pt x="13414" y="20627"/>
                      <a:pt x="13413" y="20626"/>
                      <a:pt x="13411" y="20626"/>
                    </a:cubicBezTo>
                    <a:cubicBezTo>
                      <a:pt x="13400" y="20626"/>
                      <a:pt x="13385" y="20661"/>
                      <a:pt x="13420" y="20697"/>
                    </a:cubicBezTo>
                    <a:cubicBezTo>
                      <a:pt x="13370" y="20697"/>
                      <a:pt x="13370" y="20760"/>
                      <a:pt x="13370" y="20810"/>
                    </a:cubicBezTo>
                    <a:lnTo>
                      <a:pt x="13370" y="21123"/>
                    </a:lnTo>
                    <a:lnTo>
                      <a:pt x="13370" y="21173"/>
                    </a:lnTo>
                    <a:cubicBezTo>
                      <a:pt x="13320" y="21273"/>
                      <a:pt x="13320" y="21386"/>
                      <a:pt x="13320" y="21486"/>
                    </a:cubicBezTo>
                    <a:cubicBezTo>
                      <a:pt x="13320" y="21536"/>
                      <a:pt x="13320" y="21587"/>
                      <a:pt x="13370" y="21587"/>
                    </a:cubicBezTo>
                    <a:cubicBezTo>
                      <a:pt x="13320" y="21699"/>
                      <a:pt x="13320" y="21750"/>
                      <a:pt x="13320" y="21850"/>
                    </a:cubicBezTo>
                    <a:cubicBezTo>
                      <a:pt x="13270" y="21950"/>
                      <a:pt x="13320" y="22163"/>
                      <a:pt x="13320" y="22263"/>
                    </a:cubicBezTo>
                    <a:lnTo>
                      <a:pt x="13320" y="23153"/>
                    </a:lnTo>
                    <a:lnTo>
                      <a:pt x="13320" y="23366"/>
                    </a:lnTo>
                    <a:cubicBezTo>
                      <a:pt x="13320" y="23416"/>
                      <a:pt x="13270" y="23579"/>
                      <a:pt x="13320" y="23579"/>
                    </a:cubicBezTo>
                    <a:lnTo>
                      <a:pt x="13320" y="23779"/>
                    </a:lnTo>
                    <a:lnTo>
                      <a:pt x="13320" y="23942"/>
                    </a:lnTo>
                    <a:lnTo>
                      <a:pt x="13320" y="24669"/>
                    </a:lnTo>
                    <a:lnTo>
                      <a:pt x="13370" y="24619"/>
                    </a:lnTo>
                    <a:lnTo>
                      <a:pt x="13370" y="24619"/>
                    </a:lnTo>
                    <a:cubicBezTo>
                      <a:pt x="13320" y="24719"/>
                      <a:pt x="13320" y="24932"/>
                      <a:pt x="13370" y="25033"/>
                    </a:cubicBezTo>
                    <a:cubicBezTo>
                      <a:pt x="13320" y="25145"/>
                      <a:pt x="13370" y="25296"/>
                      <a:pt x="13370" y="25396"/>
                    </a:cubicBezTo>
                    <a:lnTo>
                      <a:pt x="13370" y="25559"/>
                    </a:lnTo>
                    <a:lnTo>
                      <a:pt x="13370" y="26085"/>
                    </a:lnTo>
                    <a:lnTo>
                      <a:pt x="13420" y="26085"/>
                    </a:lnTo>
                    <a:cubicBezTo>
                      <a:pt x="13370" y="26135"/>
                      <a:pt x="13370" y="26235"/>
                      <a:pt x="13420" y="26235"/>
                    </a:cubicBezTo>
                    <a:lnTo>
                      <a:pt x="13420" y="26286"/>
                    </a:lnTo>
                    <a:cubicBezTo>
                      <a:pt x="13370" y="26398"/>
                      <a:pt x="13420" y="26499"/>
                      <a:pt x="13420" y="26549"/>
                    </a:cubicBezTo>
                    <a:lnTo>
                      <a:pt x="13420" y="26649"/>
                    </a:lnTo>
                    <a:cubicBezTo>
                      <a:pt x="13420" y="27025"/>
                      <a:pt x="13470" y="27338"/>
                      <a:pt x="13533" y="27702"/>
                    </a:cubicBezTo>
                    <a:cubicBezTo>
                      <a:pt x="13470" y="27752"/>
                      <a:pt x="13533" y="27902"/>
                      <a:pt x="13533" y="28015"/>
                    </a:cubicBezTo>
                    <a:cubicBezTo>
                      <a:pt x="13533" y="28165"/>
                      <a:pt x="13533" y="28278"/>
                      <a:pt x="13633" y="28378"/>
                    </a:cubicBezTo>
                    <a:lnTo>
                      <a:pt x="13633" y="28428"/>
                    </a:lnTo>
                    <a:cubicBezTo>
                      <a:pt x="13734" y="28428"/>
                      <a:pt x="13947" y="28065"/>
                      <a:pt x="13997" y="28015"/>
                    </a:cubicBezTo>
                    <a:cubicBezTo>
                      <a:pt x="14047" y="27902"/>
                      <a:pt x="14097" y="27802"/>
                      <a:pt x="14160" y="27752"/>
                    </a:cubicBezTo>
                    <a:cubicBezTo>
                      <a:pt x="14310" y="27489"/>
                      <a:pt x="14523" y="27225"/>
                      <a:pt x="14673" y="26962"/>
                    </a:cubicBezTo>
                    <a:cubicBezTo>
                      <a:pt x="14886" y="26649"/>
                      <a:pt x="15099" y="26398"/>
                      <a:pt x="15250" y="26135"/>
                    </a:cubicBezTo>
                    <a:cubicBezTo>
                      <a:pt x="15300" y="26085"/>
                      <a:pt x="15350" y="26022"/>
                      <a:pt x="15350" y="25972"/>
                    </a:cubicBezTo>
                    <a:cubicBezTo>
                      <a:pt x="15613" y="25709"/>
                      <a:pt x="15826" y="25396"/>
                      <a:pt x="16039" y="25083"/>
                    </a:cubicBezTo>
                    <a:lnTo>
                      <a:pt x="16039" y="25033"/>
                    </a:lnTo>
                    <a:cubicBezTo>
                      <a:pt x="16039" y="25033"/>
                      <a:pt x="16089" y="24982"/>
                      <a:pt x="16139" y="24932"/>
                    </a:cubicBezTo>
                    <a:cubicBezTo>
                      <a:pt x="16190" y="24882"/>
                      <a:pt x="16240" y="24769"/>
                      <a:pt x="16290" y="24669"/>
                    </a:cubicBezTo>
                    <a:cubicBezTo>
                      <a:pt x="16290" y="24619"/>
                      <a:pt x="16352" y="24569"/>
                      <a:pt x="16352" y="24519"/>
                    </a:cubicBezTo>
                    <a:lnTo>
                      <a:pt x="16403" y="24569"/>
                    </a:lnTo>
                    <a:cubicBezTo>
                      <a:pt x="16403" y="24456"/>
                      <a:pt x="16453" y="24406"/>
                      <a:pt x="16503" y="24356"/>
                    </a:cubicBezTo>
                    <a:cubicBezTo>
                      <a:pt x="16503" y="24306"/>
                      <a:pt x="16553" y="24306"/>
                      <a:pt x="16553" y="24256"/>
                    </a:cubicBezTo>
                    <a:cubicBezTo>
                      <a:pt x="16553" y="24256"/>
                      <a:pt x="16603" y="24206"/>
                      <a:pt x="16603" y="24143"/>
                    </a:cubicBezTo>
                    <a:cubicBezTo>
                      <a:pt x="16716" y="24043"/>
                      <a:pt x="16766" y="23892"/>
                      <a:pt x="16866" y="23779"/>
                    </a:cubicBezTo>
                    <a:cubicBezTo>
                      <a:pt x="17079" y="23416"/>
                      <a:pt x="17342" y="23053"/>
                      <a:pt x="17543" y="22689"/>
                    </a:cubicBezTo>
                    <a:cubicBezTo>
                      <a:pt x="17656" y="22476"/>
                      <a:pt x="17706" y="22263"/>
                      <a:pt x="17806" y="22063"/>
                    </a:cubicBezTo>
                    <a:cubicBezTo>
                      <a:pt x="17806" y="22013"/>
                      <a:pt x="17856" y="21950"/>
                      <a:pt x="17856" y="21900"/>
                    </a:cubicBezTo>
                    <a:cubicBezTo>
                      <a:pt x="17919" y="21800"/>
                      <a:pt x="17969" y="21637"/>
                      <a:pt x="18019" y="21536"/>
                    </a:cubicBezTo>
                    <a:cubicBezTo>
                      <a:pt x="18069" y="21436"/>
                      <a:pt x="18119" y="21273"/>
                      <a:pt x="18169" y="21123"/>
                    </a:cubicBezTo>
                    <a:cubicBezTo>
                      <a:pt x="18169" y="21010"/>
                      <a:pt x="18232" y="20960"/>
                      <a:pt x="18232" y="20910"/>
                    </a:cubicBezTo>
                    <a:cubicBezTo>
                      <a:pt x="18232" y="20860"/>
                      <a:pt x="18282" y="20810"/>
                      <a:pt x="18282" y="20760"/>
                    </a:cubicBezTo>
                    <a:lnTo>
                      <a:pt x="18282" y="20697"/>
                    </a:lnTo>
                    <a:cubicBezTo>
                      <a:pt x="18382" y="20384"/>
                      <a:pt x="18483" y="20070"/>
                      <a:pt x="18595" y="19757"/>
                    </a:cubicBezTo>
                    <a:cubicBezTo>
                      <a:pt x="18595" y="19607"/>
                      <a:pt x="18646" y="19507"/>
                      <a:pt x="18646" y="19394"/>
                    </a:cubicBezTo>
                    <a:cubicBezTo>
                      <a:pt x="18696" y="19293"/>
                      <a:pt x="18696" y="19131"/>
                      <a:pt x="18696" y="18980"/>
                    </a:cubicBezTo>
                    <a:lnTo>
                      <a:pt x="18696" y="19030"/>
                    </a:lnTo>
                    <a:cubicBezTo>
                      <a:pt x="18796" y="18817"/>
                      <a:pt x="18796" y="18667"/>
                      <a:pt x="18796" y="18454"/>
                    </a:cubicBezTo>
                    <a:cubicBezTo>
                      <a:pt x="18859" y="18404"/>
                      <a:pt x="18859" y="18304"/>
                      <a:pt x="18859" y="18253"/>
                    </a:cubicBezTo>
                    <a:cubicBezTo>
                      <a:pt x="18859" y="18141"/>
                      <a:pt x="18909" y="18091"/>
                      <a:pt x="18909" y="17990"/>
                    </a:cubicBezTo>
                    <a:lnTo>
                      <a:pt x="18909" y="17878"/>
                    </a:lnTo>
                    <a:cubicBezTo>
                      <a:pt x="18909" y="17861"/>
                      <a:pt x="18914" y="17855"/>
                      <a:pt x="18922" y="17855"/>
                    </a:cubicBezTo>
                    <a:cubicBezTo>
                      <a:pt x="18937" y="17855"/>
                      <a:pt x="18959" y="17878"/>
                      <a:pt x="18959" y="17878"/>
                    </a:cubicBezTo>
                    <a:cubicBezTo>
                      <a:pt x="19009" y="17990"/>
                      <a:pt x="19059" y="18091"/>
                      <a:pt x="19109" y="18191"/>
                    </a:cubicBezTo>
                    <a:cubicBezTo>
                      <a:pt x="19272" y="18404"/>
                      <a:pt x="19423" y="18567"/>
                      <a:pt x="19585" y="18767"/>
                    </a:cubicBezTo>
                    <a:cubicBezTo>
                      <a:pt x="19585" y="18817"/>
                      <a:pt x="19636" y="18880"/>
                      <a:pt x="19686" y="18930"/>
                    </a:cubicBezTo>
                    <a:cubicBezTo>
                      <a:pt x="19899" y="19193"/>
                      <a:pt x="20112" y="19394"/>
                      <a:pt x="20362" y="19607"/>
                    </a:cubicBezTo>
                    <a:cubicBezTo>
                      <a:pt x="20475" y="19820"/>
                      <a:pt x="20738" y="19970"/>
                      <a:pt x="20889" y="20133"/>
                    </a:cubicBezTo>
                    <a:lnTo>
                      <a:pt x="20889" y="20070"/>
                    </a:lnTo>
                    <a:cubicBezTo>
                      <a:pt x="20939" y="20133"/>
                      <a:pt x="20939" y="20133"/>
                      <a:pt x="20989" y="20183"/>
                    </a:cubicBezTo>
                    <a:cubicBezTo>
                      <a:pt x="21252" y="20384"/>
                      <a:pt x="21515" y="20597"/>
                      <a:pt x="21828" y="20810"/>
                    </a:cubicBezTo>
                    <a:cubicBezTo>
                      <a:pt x="21991" y="20910"/>
                      <a:pt x="22142" y="20960"/>
                      <a:pt x="22305" y="21073"/>
                    </a:cubicBezTo>
                    <a:cubicBezTo>
                      <a:pt x="22305" y="21073"/>
                      <a:pt x="22405" y="21173"/>
                      <a:pt x="22455" y="21173"/>
                    </a:cubicBezTo>
                    <a:cubicBezTo>
                      <a:pt x="22505" y="21223"/>
                      <a:pt x="22555" y="21223"/>
                      <a:pt x="22618" y="21273"/>
                    </a:cubicBezTo>
                    <a:cubicBezTo>
                      <a:pt x="22668" y="21323"/>
                      <a:pt x="22768" y="21386"/>
                      <a:pt x="22868" y="21386"/>
                    </a:cubicBezTo>
                    <a:cubicBezTo>
                      <a:pt x="22931" y="21436"/>
                      <a:pt x="22981" y="21486"/>
                      <a:pt x="23081" y="21486"/>
                    </a:cubicBezTo>
                    <a:cubicBezTo>
                      <a:pt x="23132" y="21536"/>
                      <a:pt x="23244" y="21587"/>
                      <a:pt x="23294" y="21587"/>
                    </a:cubicBezTo>
                    <a:cubicBezTo>
                      <a:pt x="23345" y="21637"/>
                      <a:pt x="23445" y="21699"/>
                      <a:pt x="23558" y="21750"/>
                    </a:cubicBezTo>
                    <a:cubicBezTo>
                      <a:pt x="23658" y="21800"/>
                      <a:pt x="23758" y="21850"/>
                      <a:pt x="23871" y="21850"/>
                    </a:cubicBezTo>
                    <a:cubicBezTo>
                      <a:pt x="23971" y="21900"/>
                      <a:pt x="24121" y="21950"/>
                      <a:pt x="24234" y="22013"/>
                    </a:cubicBezTo>
                    <a:cubicBezTo>
                      <a:pt x="24497" y="22113"/>
                      <a:pt x="24748" y="22213"/>
                      <a:pt x="25011" y="22326"/>
                    </a:cubicBezTo>
                    <a:cubicBezTo>
                      <a:pt x="25061" y="22326"/>
                      <a:pt x="25174" y="22376"/>
                      <a:pt x="25224" y="22376"/>
                    </a:cubicBezTo>
                    <a:lnTo>
                      <a:pt x="25324" y="22376"/>
                    </a:lnTo>
                    <a:cubicBezTo>
                      <a:pt x="25437" y="22426"/>
                      <a:pt x="25537" y="22476"/>
                      <a:pt x="25688" y="22476"/>
                    </a:cubicBezTo>
                    <a:cubicBezTo>
                      <a:pt x="25801" y="22526"/>
                      <a:pt x="25901" y="22577"/>
                      <a:pt x="26064" y="22577"/>
                    </a:cubicBezTo>
                    <a:cubicBezTo>
                      <a:pt x="26100" y="22621"/>
                      <a:pt x="26161" y="22660"/>
                      <a:pt x="26211" y="22660"/>
                    </a:cubicBezTo>
                    <a:cubicBezTo>
                      <a:pt x="26231" y="22660"/>
                      <a:pt x="26250" y="22654"/>
                      <a:pt x="26264" y="22639"/>
                    </a:cubicBezTo>
                    <a:cubicBezTo>
                      <a:pt x="26427" y="22689"/>
                      <a:pt x="26577" y="22739"/>
                      <a:pt x="26740" y="22739"/>
                    </a:cubicBezTo>
                    <a:cubicBezTo>
                      <a:pt x="26791" y="22739"/>
                      <a:pt x="26828" y="22752"/>
                      <a:pt x="26853" y="22752"/>
                    </a:cubicBezTo>
                    <a:cubicBezTo>
                      <a:pt x="26878" y="22752"/>
                      <a:pt x="26891" y="22739"/>
                      <a:pt x="26891" y="22689"/>
                    </a:cubicBezTo>
                    <a:cubicBezTo>
                      <a:pt x="26891" y="22639"/>
                      <a:pt x="26841" y="22526"/>
                      <a:pt x="26791" y="22426"/>
                    </a:cubicBezTo>
                    <a:cubicBezTo>
                      <a:pt x="26791" y="22376"/>
                      <a:pt x="26740" y="22326"/>
                      <a:pt x="26740" y="22263"/>
                    </a:cubicBezTo>
                    <a:cubicBezTo>
                      <a:pt x="26690" y="22163"/>
                      <a:pt x="26628" y="22063"/>
                      <a:pt x="26577" y="21950"/>
                    </a:cubicBezTo>
                    <a:cubicBezTo>
                      <a:pt x="26527" y="21850"/>
                      <a:pt x="26477" y="21750"/>
                      <a:pt x="26427" y="21699"/>
                    </a:cubicBezTo>
                    <a:cubicBezTo>
                      <a:pt x="26264" y="21173"/>
                      <a:pt x="25951" y="20697"/>
                      <a:pt x="25750" y="20233"/>
                    </a:cubicBezTo>
                    <a:cubicBezTo>
                      <a:pt x="25688" y="20133"/>
                      <a:pt x="25638" y="20020"/>
                      <a:pt x="25537" y="19970"/>
                    </a:cubicBezTo>
                    <a:cubicBezTo>
                      <a:pt x="25588" y="19870"/>
                      <a:pt x="25437" y="19707"/>
                      <a:pt x="25375" y="19657"/>
                    </a:cubicBezTo>
                    <a:cubicBezTo>
                      <a:pt x="25375" y="19607"/>
                      <a:pt x="25375" y="19557"/>
                      <a:pt x="25324" y="19557"/>
                    </a:cubicBezTo>
                    <a:cubicBezTo>
                      <a:pt x="25274" y="19394"/>
                      <a:pt x="25174" y="19293"/>
                      <a:pt x="25124" y="19131"/>
                    </a:cubicBezTo>
                    <a:cubicBezTo>
                      <a:pt x="24961" y="18880"/>
                      <a:pt x="24748" y="18617"/>
                      <a:pt x="24598" y="18404"/>
                    </a:cubicBezTo>
                    <a:cubicBezTo>
                      <a:pt x="24564" y="18370"/>
                      <a:pt x="24553" y="18337"/>
                      <a:pt x="24535" y="18304"/>
                    </a:cubicBezTo>
                    <a:lnTo>
                      <a:pt x="24535" y="18304"/>
                    </a:lnTo>
                    <a:cubicBezTo>
                      <a:pt x="24538" y="18304"/>
                      <a:pt x="24543" y="18304"/>
                      <a:pt x="24548" y="18304"/>
                    </a:cubicBezTo>
                    <a:cubicBezTo>
                      <a:pt x="24435" y="18191"/>
                      <a:pt x="24335" y="18040"/>
                      <a:pt x="24284" y="17940"/>
                    </a:cubicBezTo>
                    <a:cubicBezTo>
                      <a:pt x="24234" y="17940"/>
                      <a:pt x="24234" y="17878"/>
                      <a:pt x="24184" y="17878"/>
                    </a:cubicBezTo>
                    <a:lnTo>
                      <a:pt x="24234" y="17878"/>
                    </a:lnTo>
                    <a:cubicBezTo>
                      <a:pt x="24071" y="17727"/>
                      <a:pt x="23971" y="17514"/>
                      <a:pt x="23808" y="17414"/>
                    </a:cubicBezTo>
                    <a:lnTo>
                      <a:pt x="23871" y="17414"/>
                    </a:lnTo>
                    <a:cubicBezTo>
                      <a:pt x="23708" y="17251"/>
                      <a:pt x="23608" y="17101"/>
                      <a:pt x="23445" y="17000"/>
                    </a:cubicBezTo>
                    <a:cubicBezTo>
                      <a:pt x="23294" y="16787"/>
                      <a:pt x="23132" y="16574"/>
                      <a:pt x="22981" y="16374"/>
                    </a:cubicBezTo>
                    <a:cubicBezTo>
                      <a:pt x="22868" y="16261"/>
                      <a:pt x="22768" y="16161"/>
                      <a:pt x="22668" y="16061"/>
                    </a:cubicBezTo>
                    <a:cubicBezTo>
                      <a:pt x="22618" y="15998"/>
                      <a:pt x="22618" y="15998"/>
                      <a:pt x="22555" y="15998"/>
                    </a:cubicBezTo>
                    <a:cubicBezTo>
                      <a:pt x="22555" y="15898"/>
                      <a:pt x="22455" y="15797"/>
                      <a:pt x="22405" y="15747"/>
                    </a:cubicBezTo>
                    <a:cubicBezTo>
                      <a:pt x="22305" y="15635"/>
                      <a:pt x="22192" y="15534"/>
                      <a:pt x="22092" y="15434"/>
                    </a:cubicBezTo>
                    <a:cubicBezTo>
                      <a:pt x="22092" y="15371"/>
                      <a:pt x="22041" y="15321"/>
                      <a:pt x="21991" y="15321"/>
                    </a:cubicBezTo>
                    <a:cubicBezTo>
                      <a:pt x="21929" y="15271"/>
                      <a:pt x="21879" y="15171"/>
                      <a:pt x="21778" y="15121"/>
                    </a:cubicBezTo>
                    <a:cubicBezTo>
                      <a:pt x="21778" y="15058"/>
                      <a:pt x="21728" y="15008"/>
                      <a:pt x="21678" y="15008"/>
                    </a:cubicBezTo>
                    <a:cubicBezTo>
                      <a:pt x="21678" y="15008"/>
                      <a:pt x="21678" y="14958"/>
                      <a:pt x="21615" y="14958"/>
                    </a:cubicBezTo>
                    <a:cubicBezTo>
                      <a:pt x="21515" y="14858"/>
                      <a:pt x="21415" y="14745"/>
                      <a:pt x="21302" y="14645"/>
                    </a:cubicBezTo>
                    <a:lnTo>
                      <a:pt x="21252" y="14645"/>
                    </a:lnTo>
                    <a:cubicBezTo>
                      <a:pt x="21252" y="14645"/>
                      <a:pt x="21252" y="14595"/>
                      <a:pt x="21202" y="14595"/>
                    </a:cubicBezTo>
                    <a:cubicBezTo>
                      <a:pt x="21152" y="14494"/>
                      <a:pt x="21051" y="14432"/>
                      <a:pt x="20939" y="14381"/>
                    </a:cubicBezTo>
                    <a:cubicBezTo>
                      <a:pt x="20788" y="14231"/>
                      <a:pt x="20625" y="14068"/>
                      <a:pt x="20425" y="13968"/>
                    </a:cubicBezTo>
                    <a:cubicBezTo>
                      <a:pt x="20362" y="13918"/>
                      <a:pt x="20262" y="13805"/>
                      <a:pt x="20162" y="13755"/>
                    </a:cubicBezTo>
                    <a:cubicBezTo>
                      <a:pt x="20049" y="13705"/>
                      <a:pt x="19949" y="13605"/>
                      <a:pt x="19849" y="13554"/>
                    </a:cubicBezTo>
                    <a:cubicBezTo>
                      <a:pt x="19798" y="13492"/>
                      <a:pt x="19736" y="13492"/>
                      <a:pt x="19686" y="13442"/>
                    </a:cubicBezTo>
                    <a:cubicBezTo>
                      <a:pt x="19535" y="13341"/>
                      <a:pt x="19423" y="13291"/>
                      <a:pt x="19272" y="13179"/>
                    </a:cubicBezTo>
                    <a:cubicBezTo>
                      <a:pt x="19222" y="13179"/>
                      <a:pt x="19172" y="13128"/>
                      <a:pt x="19109" y="13128"/>
                    </a:cubicBezTo>
                    <a:cubicBezTo>
                      <a:pt x="19736" y="12865"/>
                      <a:pt x="20312" y="12615"/>
                      <a:pt x="20939" y="12452"/>
                    </a:cubicBezTo>
                    <a:cubicBezTo>
                      <a:pt x="21102" y="12402"/>
                      <a:pt x="21252" y="12352"/>
                      <a:pt x="21415" y="12301"/>
                    </a:cubicBezTo>
                    <a:cubicBezTo>
                      <a:pt x="21415" y="12301"/>
                      <a:pt x="21465" y="12239"/>
                      <a:pt x="21515" y="12239"/>
                    </a:cubicBezTo>
                    <a:cubicBezTo>
                      <a:pt x="21515" y="12239"/>
                      <a:pt x="21515" y="12189"/>
                      <a:pt x="21565" y="12189"/>
                    </a:cubicBezTo>
                    <a:cubicBezTo>
                      <a:pt x="21587" y="12198"/>
                      <a:pt x="21610" y="12202"/>
                      <a:pt x="21633" y="12202"/>
                    </a:cubicBezTo>
                    <a:cubicBezTo>
                      <a:pt x="21734" y="12202"/>
                      <a:pt x="21848" y="12129"/>
                      <a:pt x="21929" y="12088"/>
                    </a:cubicBezTo>
                    <a:cubicBezTo>
                      <a:pt x="21991" y="12088"/>
                      <a:pt x="22092" y="12038"/>
                      <a:pt x="22142" y="12038"/>
                    </a:cubicBezTo>
                    <a:cubicBezTo>
                      <a:pt x="22305" y="11988"/>
                      <a:pt x="22455" y="11925"/>
                      <a:pt x="22618" y="11875"/>
                    </a:cubicBezTo>
                    <a:cubicBezTo>
                      <a:pt x="22718" y="11825"/>
                      <a:pt x="22868" y="11775"/>
                      <a:pt x="23031" y="11725"/>
                    </a:cubicBezTo>
                    <a:cubicBezTo>
                      <a:pt x="23132" y="11725"/>
                      <a:pt x="23244" y="11675"/>
                      <a:pt x="23345" y="11612"/>
                    </a:cubicBezTo>
                    <a:lnTo>
                      <a:pt x="23294" y="11612"/>
                    </a:lnTo>
                    <a:cubicBezTo>
                      <a:pt x="23380" y="11612"/>
                      <a:pt x="23510" y="11576"/>
                      <a:pt x="23608" y="11535"/>
                    </a:cubicBezTo>
                    <a:lnTo>
                      <a:pt x="23608" y="11535"/>
                    </a:lnTo>
                    <a:cubicBezTo>
                      <a:pt x="23608" y="11541"/>
                      <a:pt x="23608" y="11550"/>
                      <a:pt x="23608" y="11562"/>
                    </a:cubicBezTo>
                    <a:cubicBezTo>
                      <a:pt x="23708" y="11512"/>
                      <a:pt x="23808" y="11512"/>
                      <a:pt x="23921" y="11462"/>
                    </a:cubicBezTo>
                    <a:cubicBezTo>
                      <a:pt x="23971" y="11412"/>
                      <a:pt x="24071" y="11362"/>
                      <a:pt x="24184" y="11362"/>
                    </a:cubicBezTo>
                    <a:cubicBezTo>
                      <a:pt x="24284" y="11362"/>
                      <a:pt x="24335" y="11299"/>
                      <a:pt x="24435" y="11299"/>
                    </a:cubicBezTo>
                    <a:lnTo>
                      <a:pt x="24435" y="11249"/>
                    </a:lnTo>
                    <a:cubicBezTo>
                      <a:pt x="24548" y="11249"/>
                      <a:pt x="24648" y="11199"/>
                      <a:pt x="24811" y="11199"/>
                    </a:cubicBezTo>
                    <a:cubicBezTo>
                      <a:pt x="24811" y="11199"/>
                      <a:pt x="24861" y="11149"/>
                      <a:pt x="24911" y="11149"/>
                    </a:cubicBezTo>
                    <a:cubicBezTo>
                      <a:pt x="25224" y="11048"/>
                      <a:pt x="25537" y="10986"/>
                      <a:pt x="25851" y="10885"/>
                    </a:cubicBezTo>
                    <a:cubicBezTo>
                      <a:pt x="26314" y="10735"/>
                      <a:pt x="26791" y="10622"/>
                      <a:pt x="27254" y="10472"/>
                    </a:cubicBezTo>
                    <a:cubicBezTo>
                      <a:pt x="27567" y="10422"/>
                      <a:pt x="28144" y="10359"/>
                      <a:pt x="28044" y="9896"/>
                    </a:cubicBezTo>
                    <a:cubicBezTo>
                      <a:pt x="27993" y="9632"/>
                      <a:pt x="27881" y="9369"/>
                      <a:pt x="27780" y="9106"/>
                    </a:cubicBezTo>
                    <a:cubicBezTo>
                      <a:pt x="27694" y="9020"/>
                      <a:pt x="27598" y="8896"/>
                      <a:pt x="27477" y="8896"/>
                    </a:cubicBezTo>
                    <a:cubicBezTo>
                      <a:pt x="27457" y="8896"/>
                      <a:pt x="27438" y="8899"/>
                      <a:pt x="27417" y="8906"/>
                    </a:cubicBezTo>
                    <a:cubicBezTo>
                      <a:pt x="27204" y="8906"/>
                      <a:pt x="27004" y="9056"/>
                      <a:pt x="26791" y="9169"/>
                    </a:cubicBezTo>
                    <a:cubicBezTo>
                      <a:pt x="26577" y="9269"/>
                      <a:pt x="26377" y="9369"/>
                      <a:pt x="26114" y="9482"/>
                    </a:cubicBezTo>
                    <a:cubicBezTo>
                      <a:pt x="25638" y="9682"/>
                      <a:pt x="25124" y="9896"/>
                      <a:pt x="24648" y="10159"/>
                    </a:cubicBezTo>
                    <a:cubicBezTo>
                      <a:pt x="24548" y="10159"/>
                      <a:pt x="24435" y="10209"/>
                      <a:pt x="24385" y="10259"/>
                    </a:cubicBezTo>
                    <a:cubicBezTo>
                      <a:pt x="24284" y="10259"/>
                      <a:pt x="24184" y="10309"/>
                      <a:pt x="24071" y="10359"/>
                    </a:cubicBezTo>
                    <a:cubicBezTo>
                      <a:pt x="24021" y="10359"/>
                      <a:pt x="23971" y="10422"/>
                      <a:pt x="23921" y="10472"/>
                    </a:cubicBezTo>
                    <a:cubicBezTo>
                      <a:pt x="23808" y="10472"/>
                      <a:pt x="23708" y="10522"/>
                      <a:pt x="23658" y="10572"/>
                    </a:cubicBezTo>
                    <a:lnTo>
                      <a:pt x="23558" y="10572"/>
                    </a:lnTo>
                    <a:cubicBezTo>
                      <a:pt x="23495" y="10622"/>
                      <a:pt x="23395" y="10622"/>
                      <a:pt x="23294" y="10672"/>
                    </a:cubicBezTo>
                    <a:cubicBezTo>
                      <a:pt x="23182" y="10735"/>
                      <a:pt x="23081" y="10785"/>
                      <a:pt x="23031" y="10835"/>
                    </a:cubicBezTo>
                    <a:cubicBezTo>
                      <a:pt x="22931" y="10835"/>
                      <a:pt x="22818" y="10835"/>
                      <a:pt x="22768" y="10885"/>
                    </a:cubicBezTo>
                    <a:cubicBezTo>
                      <a:pt x="22555" y="10986"/>
                      <a:pt x="22355" y="11048"/>
                      <a:pt x="22192" y="11149"/>
                    </a:cubicBezTo>
                    <a:cubicBezTo>
                      <a:pt x="22092" y="11199"/>
                      <a:pt x="21991" y="11199"/>
                      <a:pt x="21879" y="11249"/>
                    </a:cubicBezTo>
                    <a:cubicBezTo>
                      <a:pt x="21728" y="11299"/>
                      <a:pt x="21615" y="11362"/>
                      <a:pt x="21465" y="11412"/>
                    </a:cubicBezTo>
                    <a:cubicBezTo>
                      <a:pt x="21465" y="11412"/>
                      <a:pt x="21302" y="11462"/>
                      <a:pt x="21302" y="11512"/>
                    </a:cubicBezTo>
                    <a:lnTo>
                      <a:pt x="21202" y="11512"/>
                    </a:lnTo>
                    <a:cubicBezTo>
                      <a:pt x="21152" y="11562"/>
                      <a:pt x="21102" y="11562"/>
                      <a:pt x="21051" y="11612"/>
                    </a:cubicBezTo>
                    <a:cubicBezTo>
                      <a:pt x="20575" y="11775"/>
                      <a:pt x="20162" y="11925"/>
                      <a:pt x="19736" y="12088"/>
                    </a:cubicBezTo>
                    <a:cubicBezTo>
                      <a:pt x="19535" y="12138"/>
                      <a:pt x="19322" y="12239"/>
                      <a:pt x="19109" y="12301"/>
                    </a:cubicBezTo>
                    <a:cubicBezTo>
                      <a:pt x="19059" y="12352"/>
                      <a:pt x="19009" y="12352"/>
                      <a:pt x="18959" y="12352"/>
                    </a:cubicBezTo>
                    <a:cubicBezTo>
                      <a:pt x="18909" y="12352"/>
                      <a:pt x="18884" y="12364"/>
                      <a:pt x="18877" y="12364"/>
                    </a:cubicBezTo>
                    <a:cubicBezTo>
                      <a:pt x="18871" y="12364"/>
                      <a:pt x="18884" y="12352"/>
                      <a:pt x="18909" y="12301"/>
                    </a:cubicBezTo>
                    <a:lnTo>
                      <a:pt x="18909" y="12189"/>
                    </a:lnTo>
                    <a:cubicBezTo>
                      <a:pt x="18909" y="12189"/>
                      <a:pt x="18909" y="12138"/>
                      <a:pt x="18959" y="12088"/>
                    </a:cubicBezTo>
                    <a:cubicBezTo>
                      <a:pt x="19009" y="11988"/>
                      <a:pt x="19059" y="11825"/>
                      <a:pt x="19059" y="11675"/>
                    </a:cubicBezTo>
                    <a:cubicBezTo>
                      <a:pt x="19109" y="11612"/>
                      <a:pt x="19109" y="11612"/>
                      <a:pt x="19109" y="11562"/>
                    </a:cubicBezTo>
                    <a:cubicBezTo>
                      <a:pt x="19172" y="11512"/>
                      <a:pt x="19222" y="11362"/>
                      <a:pt x="19222" y="11249"/>
                    </a:cubicBezTo>
                    <a:lnTo>
                      <a:pt x="19172" y="11249"/>
                    </a:lnTo>
                    <a:cubicBezTo>
                      <a:pt x="19222" y="11199"/>
                      <a:pt x="19222" y="11149"/>
                      <a:pt x="19222" y="11149"/>
                    </a:cubicBezTo>
                    <a:cubicBezTo>
                      <a:pt x="19272" y="11048"/>
                      <a:pt x="19272" y="10936"/>
                      <a:pt x="19322" y="10835"/>
                    </a:cubicBezTo>
                    <a:cubicBezTo>
                      <a:pt x="19372" y="10672"/>
                      <a:pt x="19423" y="10472"/>
                      <a:pt x="19423" y="10259"/>
                    </a:cubicBezTo>
                    <a:cubicBezTo>
                      <a:pt x="19485" y="10159"/>
                      <a:pt x="19485" y="10046"/>
                      <a:pt x="19485" y="9996"/>
                    </a:cubicBezTo>
                    <a:cubicBezTo>
                      <a:pt x="19535" y="9946"/>
                      <a:pt x="19535" y="9845"/>
                      <a:pt x="19485" y="9795"/>
                    </a:cubicBezTo>
                    <a:cubicBezTo>
                      <a:pt x="19535" y="9795"/>
                      <a:pt x="19535" y="9733"/>
                      <a:pt x="19535" y="9682"/>
                    </a:cubicBezTo>
                    <a:cubicBezTo>
                      <a:pt x="19585" y="9582"/>
                      <a:pt x="19585" y="9482"/>
                      <a:pt x="19585" y="9320"/>
                    </a:cubicBezTo>
                    <a:lnTo>
                      <a:pt x="19585" y="9320"/>
                    </a:lnTo>
                    <a:cubicBezTo>
                      <a:pt x="19585" y="9369"/>
                      <a:pt x="19585" y="9369"/>
                      <a:pt x="19535" y="9369"/>
                    </a:cubicBezTo>
                    <a:cubicBezTo>
                      <a:pt x="19585" y="9269"/>
                      <a:pt x="19636" y="9106"/>
                      <a:pt x="19636" y="8956"/>
                    </a:cubicBezTo>
                    <a:lnTo>
                      <a:pt x="19636" y="8793"/>
                    </a:lnTo>
                    <a:lnTo>
                      <a:pt x="19636" y="8642"/>
                    </a:lnTo>
                    <a:cubicBezTo>
                      <a:pt x="19636" y="8592"/>
                      <a:pt x="19686" y="8542"/>
                      <a:pt x="19636" y="8542"/>
                    </a:cubicBezTo>
                    <a:cubicBezTo>
                      <a:pt x="19686" y="8480"/>
                      <a:pt x="19686" y="8279"/>
                      <a:pt x="19686" y="8229"/>
                    </a:cubicBezTo>
                    <a:lnTo>
                      <a:pt x="19686" y="8016"/>
                    </a:lnTo>
                    <a:lnTo>
                      <a:pt x="19686" y="6663"/>
                    </a:lnTo>
                    <a:lnTo>
                      <a:pt x="19686" y="6550"/>
                    </a:lnTo>
                    <a:lnTo>
                      <a:pt x="19686" y="6036"/>
                    </a:lnTo>
                    <a:lnTo>
                      <a:pt x="19686" y="5823"/>
                    </a:lnTo>
                    <a:cubicBezTo>
                      <a:pt x="19686" y="5773"/>
                      <a:pt x="19736" y="5460"/>
                      <a:pt x="19686" y="5460"/>
                    </a:cubicBezTo>
                    <a:lnTo>
                      <a:pt x="19686" y="5347"/>
                    </a:lnTo>
                    <a:lnTo>
                      <a:pt x="19686" y="4933"/>
                    </a:lnTo>
                    <a:cubicBezTo>
                      <a:pt x="19686" y="4933"/>
                      <a:pt x="19677" y="4933"/>
                      <a:pt x="19668" y="4937"/>
                    </a:cubicBezTo>
                    <a:lnTo>
                      <a:pt x="19668" y="4937"/>
                    </a:lnTo>
                    <a:cubicBezTo>
                      <a:pt x="19681" y="4902"/>
                      <a:pt x="19670" y="4868"/>
                      <a:pt x="19636" y="4833"/>
                    </a:cubicBezTo>
                    <a:cubicBezTo>
                      <a:pt x="19636" y="4520"/>
                      <a:pt x="19585" y="4156"/>
                      <a:pt x="19535" y="3843"/>
                    </a:cubicBezTo>
                    <a:cubicBezTo>
                      <a:pt x="19585" y="3730"/>
                      <a:pt x="19535" y="3580"/>
                      <a:pt x="19485" y="3467"/>
                    </a:cubicBezTo>
                    <a:lnTo>
                      <a:pt x="19485" y="3317"/>
                    </a:lnTo>
                    <a:cubicBezTo>
                      <a:pt x="19485" y="3217"/>
                      <a:pt x="19423" y="3004"/>
                      <a:pt x="19372" y="3004"/>
                    </a:cubicBezTo>
                    <a:lnTo>
                      <a:pt x="19372" y="2690"/>
                    </a:lnTo>
                    <a:cubicBezTo>
                      <a:pt x="19272" y="2427"/>
                      <a:pt x="19222" y="2114"/>
                      <a:pt x="19172" y="1851"/>
                    </a:cubicBezTo>
                    <a:cubicBezTo>
                      <a:pt x="19109" y="1650"/>
                      <a:pt x="19059" y="1337"/>
                      <a:pt x="18959" y="1124"/>
                    </a:cubicBezTo>
                    <a:cubicBezTo>
                      <a:pt x="18909" y="811"/>
                      <a:pt x="18796" y="548"/>
                      <a:pt x="18746" y="285"/>
                    </a:cubicBezTo>
                    <a:cubicBezTo>
                      <a:pt x="18746" y="234"/>
                      <a:pt x="18696" y="84"/>
                      <a:pt x="18646" y="21"/>
                    </a:cubicBezTo>
                    <a:cubicBezTo>
                      <a:pt x="18631" y="7"/>
                      <a:pt x="18621" y="1"/>
                      <a:pt x="186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40" name="Google Shape;340;p1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7590804">
                <a:off x="7276550" y="247600"/>
                <a:ext cx="1260870" cy="127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1" name="Google Shape;341;p17"/>
          <p:cNvGrpSpPr/>
          <p:nvPr/>
        </p:nvGrpSpPr>
        <p:grpSpPr>
          <a:xfrm>
            <a:off x="465588" y="3612650"/>
            <a:ext cx="8005481" cy="1365859"/>
            <a:chOff x="465588" y="3612650"/>
            <a:chExt cx="8005481" cy="1365859"/>
          </a:xfrm>
        </p:grpSpPr>
        <p:sp>
          <p:nvSpPr>
            <p:cNvPr id="342" name="Google Shape;342;p17"/>
            <p:cNvSpPr/>
            <p:nvPr/>
          </p:nvSpPr>
          <p:spPr>
            <a:xfrm>
              <a:off x="7972038" y="4479850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/>
            <p:nvPr/>
          </p:nvSpPr>
          <p:spPr>
            <a:xfrm>
              <a:off x="465588" y="3612650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346" name="Google Shape;346;p18"/>
          <p:cNvSpPr txBox="1"/>
          <p:nvPr>
            <p:ph idx="1" type="subTitle"/>
          </p:nvPr>
        </p:nvSpPr>
        <p:spPr>
          <a:xfrm>
            <a:off x="943575" y="1866700"/>
            <a:ext cx="2180400" cy="7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347" name="Google Shape;347;p18"/>
          <p:cNvSpPr txBox="1"/>
          <p:nvPr>
            <p:ph idx="2" type="subTitle"/>
          </p:nvPr>
        </p:nvSpPr>
        <p:spPr>
          <a:xfrm>
            <a:off x="943575" y="2574500"/>
            <a:ext cx="2180400" cy="18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8" name="Google Shape;348;p18"/>
          <p:cNvSpPr txBox="1"/>
          <p:nvPr>
            <p:ph idx="3" type="subTitle"/>
          </p:nvPr>
        </p:nvSpPr>
        <p:spPr>
          <a:xfrm>
            <a:off x="3483900" y="2574500"/>
            <a:ext cx="2176200" cy="18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49" name="Google Shape;349;p18"/>
          <p:cNvSpPr txBox="1"/>
          <p:nvPr>
            <p:ph idx="4" type="subTitle"/>
          </p:nvPr>
        </p:nvSpPr>
        <p:spPr>
          <a:xfrm>
            <a:off x="6020025" y="2574500"/>
            <a:ext cx="2180400" cy="188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50" name="Google Shape;350;p18"/>
          <p:cNvSpPr txBox="1"/>
          <p:nvPr>
            <p:ph idx="5" type="subTitle"/>
          </p:nvPr>
        </p:nvSpPr>
        <p:spPr>
          <a:xfrm>
            <a:off x="3481800" y="1866700"/>
            <a:ext cx="2180400" cy="7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351" name="Google Shape;351;p18"/>
          <p:cNvSpPr txBox="1"/>
          <p:nvPr>
            <p:ph idx="6" type="subTitle"/>
          </p:nvPr>
        </p:nvSpPr>
        <p:spPr>
          <a:xfrm>
            <a:off x="6020025" y="1866700"/>
            <a:ext cx="2180400" cy="756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grpSp>
        <p:nvGrpSpPr>
          <p:cNvPr id="352" name="Google Shape;352;p18"/>
          <p:cNvGrpSpPr/>
          <p:nvPr/>
        </p:nvGrpSpPr>
        <p:grpSpPr>
          <a:xfrm>
            <a:off x="354410" y="973184"/>
            <a:ext cx="8499784" cy="3308920"/>
            <a:chOff x="354410" y="973184"/>
            <a:chExt cx="8499784" cy="3308920"/>
          </a:xfrm>
        </p:grpSpPr>
        <p:grpSp>
          <p:nvGrpSpPr>
            <p:cNvPr id="353" name="Google Shape;353;p18"/>
            <p:cNvGrpSpPr/>
            <p:nvPr/>
          </p:nvGrpSpPr>
          <p:grpSpPr>
            <a:xfrm>
              <a:off x="354410" y="973184"/>
              <a:ext cx="153372" cy="153632"/>
              <a:chOff x="5084512" y="1531545"/>
              <a:chExt cx="190500" cy="190800"/>
            </a:xfrm>
          </p:grpSpPr>
          <p:sp>
            <p:nvSpPr>
              <p:cNvPr id="354" name="Google Shape;354;p18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8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56" name="Google Shape;356;p18"/>
            <p:cNvGrpSpPr/>
            <p:nvPr/>
          </p:nvGrpSpPr>
          <p:grpSpPr>
            <a:xfrm>
              <a:off x="8700822" y="4128471"/>
              <a:ext cx="153372" cy="153632"/>
              <a:chOff x="5084512" y="1531545"/>
              <a:chExt cx="190500" cy="190800"/>
            </a:xfrm>
          </p:grpSpPr>
          <p:sp>
            <p:nvSpPr>
              <p:cNvPr id="357" name="Google Shape;357;p18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8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59" name="Google Shape;359;p18"/>
          <p:cNvGrpSpPr/>
          <p:nvPr/>
        </p:nvGrpSpPr>
        <p:grpSpPr>
          <a:xfrm>
            <a:off x="-269825" y="-378648"/>
            <a:ext cx="9222594" cy="6113701"/>
            <a:chOff x="-269825" y="-378648"/>
            <a:chExt cx="9222594" cy="6113701"/>
          </a:xfrm>
        </p:grpSpPr>
        <p:grpSp>
          <p:nvGrpSpPr>
            <p:cNvPr id="360" name="Google Shape;360;p18"/>
            <p:cNvGrpSpPr/>
            <p:nvPr/>
          </p:nvGrpSpPr>
          <p:grpSpPr>
            <a:xfrm rot="6968872">
              <a:off x="-194736" y="3811346"/>
              <a:ext cx="762293" cy="642265"/>
              <a:chOff x="1858970" y="3296775"/>
              <a:chExt cx="1394497" cy="1174925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1858992" y="3296840"/>
                <a:ext cx="1394476" cy="1174789"/>
              </a:xfrm>
              <a:custGeom>
                <a:rect b="b" l="l" r="r" t="t"/>
                <a:pathLst>
                  <a:path extrusionOk="0" h="23144" w="27476">
                    <a:moveTo>
                      <a:pt x="11284" y="9760"/>
                    </a:moveTo>
                    <a:cubicBezTo>
                      <a:pt x="11340" y="9817"/>
                      <a:pt x="11404" y="9845"/>
                      <a:pt x="11432" y="9901"/>
                    </a:cubicBezTo>
                    <a:cubicBezTo>
                      <a:pt x="11784" y="10226"/>
                      <a:pt x="12666" y="11171"/>
                      <a:pt x="13343" y="11580"/>
                    </a:cubicBezTo>
                    <a:cubicBezTo>
                      <a:pt x="13491" y="11932"/>
                      <a:pt x="13632" y="12285"/>
                      <a:pt x="13780" y="12638"/>
                    </a:cubicBezTo>
                    <a:lnTo>
                      <a:pt x="13752" y="12638"/>
                    </a:lnTo>
                    <a:cubicBezTo>
                      <a:pt x="13724" y="12638"/>
                      <a:pt x="13696" y="12638"/>
                      <a:pt x="13667" y="12666"/>
                    </a:cubicBezTo>
                    <a:cubicBezTo>
                      <a:pt x="13547" y="12489"/>
                      <a:pt x="13315" y="12405"/>
                      <a:pt x="13047" y="12341"/>
                    </a:cubicBezTo>
                    <a:cubicBezTo>
                      <a:pt x="12370" y="11904"/>
                      <a:pt x="11693" y="11432"/>
                      <a:pt x="11051" y="10994"/>
                    </a:cubicBezTo>
                    <a:cubicBezTo>
                      <a:pt x="11404" y="10698"/>
                      <a:pt x="11460" y="10254"/>
                      <a:pt x="11284" y="9760"/>
                    </a:cubicBezTo>
                    <a:close/>
                    <a:moveTo>
                      <a:pt x="13808" y="12694"/>
                    </a:moveTo>
                    <a:cubicBezTo>
                      <a:pt x="13844" y="12757"/>
                      <a:pt x="13872" y="12842"/>
                      <a:pt x="13900" y="12934"/>
                    </a:cubicBezTo>
                    <a:cubicBezTo>
                      <a:pt x="13844" y="12870"/>
                      <a:pt x="13780" y="12842"/>
                      <a:pt x="13724" y="12814"/>
                    </a:cubicBezTo>
                    <a:cubicBezTo>
                      <a:pt x="13696" y="12786"/>
                      <a:pt x="13696" y="12757"/>
                      <a:pt x="13696" y="12722"/>
                    </a:cubicBezTo>
                    <a:cubicBezTo>
                      <a:pt x="13724" y="12722"/>
                      <a:pt x="13752" y="12694"/>
                      <a:pt x="13808" y="12694"/>
                    </a:cubicBezTo>
                    <a:close/>
                    <a:moveTo>
                      <a:pt x="27472" y="23008"/>
                    </a:moveTo>
                    <a:lnTo>
                      <a:pt x="27472" y="23008"/>
                    </a:lnTo>
                    <a:cubicBezTo>
                      <a:pt x="27473" y="23009"/>
                      <a:pt x="27474" y="23010"/>
                      <a:pt x="27475" y="23011"/>
                    </a:cubicBezTo>
                    <a:cubicBezTo>
                      <a:pt x="27474" y="23010"/>
                      <a:pt x="27473" y="23009"/>
                      <a:pt x="27472" y="23008"/>
                    </a:cubicBezTo>
                    <a:close/>
                    <a:moveTo>
                      <a:pt x="15078" y="0"/>
                    </a:moveTo>
                    <a:lnTo>
                      <a:pt x="15078" y="0"/>
                    </a:lnTo>
                    <a:cubicBezTo>
                      <a:pt x="14901" y="3265"/>
                      <a:pt x="15106" y="6587"/>
                      <a:pt x="15635" y="9845"/>
                    </a:cubicBezTo>
                    <a:cubicBezTo>
                      <a:pt x="15811" y="10818"/>
                      <a:pt x="15959" y="11812"/>
                      <a:pt x="16312" y="12786"/>
                    </a:cubicBezTo>
                    <a:cubicBezTo>
                      <a:pt x="16664" y="13752"/>
                      <a:pt x="17334" y="14401"/>
                      <a:pt x="17807" y="15310"/>
                    </a:cubicBezTo>
                    <a:cubicBezTo>
                      <a:pt x="17807" y="15282"/>
                      <a:pt x="17835" y="15282"/>
                      <a:pt x="17835" y="15254"/>
                    </a:cubicBezTo>
                    <a:lnTo>
                      <a:pt x="17835" y="15606"/>
                    </a:lnTo>
                    <a:lnTo>
                      <a:pt x="17807" y="15606"/>
                    </a:lnTo>
                    <a:cubicBezTo>
                      <a:pt x="16693" y="14838"/>
                      <a:pt x="15571" y="14076"/>
                      <a:pt x="14457" y="13315"/>
                    </a:cubicBezTo>
                    <a:cubicBezTo>
                      <a:pt x="14281" y="12786"/>
                      <a:pt x="14048" y="12257"/>
                      <a:pt x="13808" y="11756"/>
                    </a:cubicBezTo>
                    <a:lnTo>
                      <a:pt x="13808" y="11756"/>
                    </a:lnTo>
                    <a:cubicBezTo>
                      <a:pt x="13839" y="11761"/>
                      <a:pt x="13869" y="11764"/>
                      <a:pt x="13898" y="11764"/>
                    </a:cubicBezTo>
                    <a:cubicBezTo>
                      <a:pt x="14169" y="11764"/>
                      <a:pt x="14332" y="11518"/>
                      <a:pt x="14281" y="10931"/>
                    </a:cubicBezTo>
                    <a:cubicBezTo>
                      <a:pt x="14281" y="10642"/>
                      <a:pt x="14133" y="10346"/>
                      <a:pt x="14020" y="10078"/>
                    </a:cubicBezTo>
                    <a:cubicBezTo>
                      <a:pt x="12285" y="6763"/>
                      <a:pt x="10170" y="3674"/>
                      <a:pt x="7730" y="945"/>
                    </a:cubicBezTo>
                    <a:cubicBezTo>
                      <a:pt x="7701" y="974"/>
                      <a:pt x="7673" y="1030"/>
                      <a:pt x="7638" y="1086"/>
                    </a:cubicBezTo>
                    <a:cubicBezTo>
                      <a:pt x="7610" y="1058"/>
                      <a:pt x="7610" y="1058"/>
                      <a:pt x="7610" y="1030"/>
                    </a:cubicBezTo>
                    <a:lnTo>
                      <a:pt x="7553" y="1058"/>
                    </a:lnTo>
                    <a:lnTo>
                      <a:pt x="7553" y="1206"/>
                    </a:lnTo>
                    <a:cubicBezTo>
                      <a:pt x="7285" y="1763"/>
                      <a:pt x="7321" y="2469"/>
                      <a:pt x="7433" y="3117"/>
                    </a:cubicBezTo>
                    <a:cubicBezTo>
                      <a:pt x="7638" y="4175"/>
                      <a:pt x="7962" y="5205"/>
                      <a:pt x="8463" y="6171"/>
                    </a:cubicBezTo>
                    <a:lnTo>
                      <a:pt x="8491" y="6199"/>
                    </a:lnTo>
                    <a:cubicBezTo>
                      <a:pt x="7581" y="5318"/>
                      <a:pt x="6700" y="4648"/>
                      <a:pt x="6376" y="4380"/>
                    </a:cubicBezTo>
                    <a:cubicBezTo>
                      <a:pt x="5261" y="3555"/>
                      <a:pt x="3999" y="2969"/>
                      <a:pt x="2673" y="2941"/>
                    </a:cubicBezTo>
                    <a:cubicBezTo>
                      <a:pt x="1996" y="2913"/>
                      <a:pt x="1178" y="2849"/>
                      <a:pt x="501" y="2560"/>
                    </a:cubicBezTo>
                    <a:cubicBezTo>
                      <a:pt x="445" y="2532"/>
                      <a:pt x="381" y="2469"/>
                      <a:pt x="325" y="2412"/>
                    </a:cubicBezTo>
                    <a:cubicBezTo>
                      <a:pt x="297" y="2412"/>
                      <a:pt x="269" y="2440"/>
                      <a:pt x="233" y="2440"/>
                    </a:cubicBezTo>
                    <a:cubicBezTo>
                      <a:pt x="149" y="2384"/>
                      <a:pt x="57" y="2320"/>
                      <a:pt x="1" y="2264"/>
                    </a:cubicBezTo>
                    <a:lnTo>
                      <a:pt x="1" y="2264"/>
                    </a:lnTo>
                    <a:cubicBezTo>
                      <a:pt x="529" y="3470"/>
                      <a:pt x="1235" y="4704"/>
                      <a:pt x="1883" y="5910"/>
                    </a:cubicBezTo>
                    <a:cubicBezTo>
                      <a:pt x="2173" y="6467"/>
                      <a:pt x="2469" y="7024"/>
                      <a:pt x="2850" y="7497"/>
                    </a:cubicBezTo>
                    <a:cubicBezTo>
                      <a:pt x="3618" y="8406"/>
                      <a:pt x="4641" y="8963"/>
                      <a:pt x="5642" y="9492"/>
                    </a:cubicBezTo>
                    <a:cubicBezTo>
                      <a:pt x="6595" y="9993"/>
                      <a:pt x="8648" y="11253"/>
                      <a:pt x="10087" y="11253"/>
                    </a:cubicBezTo>
                    <a:cubicBezTo>
                      <a:pt x="10330" y="11253"/>
                      <a:pt x="10555" y="11217"/>
                      <a:pt x="10755" y="11135"/>
                    </a:cubicBezTo>
                    <a:cubicBezTo>
                      <a:pt x="11256" y="11488"/>
                      <a:pt x="11784" y="11841"/>
                      <a:pt x="12285" y="12193"/>
                    </a:cubicBezTo>
                    <a:cubicBezTo>
                      <a:pt x="11151" y="11959"/>
                      <a:pt x="9991" y="11777"/>
                      <a:pt x="8850" y="11777"/>
                    </a:cubicBezTo>
                    <a:cubicBezTo>
                      <a:pt x="8275" y="11777"/>
                      <a:pt x="7704" y="11824"/>
                      <a:pt x="7144" y="11932"/>
                    </a:cubicBezTo>
                    <a:cubicBezTo>
                      <a:pt x="5734" y="12193"/>
                      <a:pt x="4408" y="12842"/>
                      <a:pt x="3118" y="13463"/>
                    </a:cubicBezTo>
                    <a:cubicBezTo>
                      <a:pt x="3146" y="13491"/>
                      <a:pt x="3146" y="13491"/>
                      <a:pt x="3174" y="13519"/>
                    </a:cubicBezTo>
                    <a:cubicBezTo>
                      <a:pt x="3118" y="13519"/>
                      <a:pt x="3054" y="13547"/>
                      <a:pt x="3026" y="13547"/>
                    </a:cubicBezTo>
                    <a:cubicBezTo>
                      <a:pt x="3118" y="13547"/>
                      <a:pt x="3174" y="13575"/>
                      <a:pt x="3266" y="13575"/>
                    </a:cubicBezTo>
                    <a:cubicBezTo>
                      <a:pt x="3646" y="13815"/>
                      <a:pt x="4084" y="13928"/>
                      <a:pt x="4528" y="14020"/>
                    </a:cubicBezTo>
                    <a:cubicBezTo>
                      <a:pt x="5938" y="14309"/>
                      <a:pt x="7377" y="14520"/>
                      <a:pt x="8787" y="14633"/>
                    </a:cubicBezTo>
                    <a:cubicBezTo>
                      <a:pt x="9197" y="14670"/>
                      <a:pt x="9610" y="14696"/>
                      <a:pt x="10021" y="14696"/>
                    </a:cubicBezTo>
                    <a:cubicBezTo>
                      <a:pt x="10643" y="14696"/>
                      <a:pt x="11259" y="14635"/>
                      <a:pt x="11841" y="14457"/>
                    </a:cubicBezTo>
                    <a:cubicBezTo>
                      <a:pt x="12370" y="14281"/>
                      <a:pt x="13315" y="13900"/>
                      <a:pt x="13604" y="13286"/>
                    </a:cubicBezTo>
                    <a:cubicBezTo>
                      <a:pt x="13632" y="13251"/>
                      <a:pt x="13632" y="13223"/>
                      <a:pt x="13667" y="13166"/>
                    </a:cubicBezTo>
                    <a:cubicBezTo>
                      <a:pt x="14753" y="13928"/>
                      <a:pt x="15839" y="14697"/>
                      <a:pt x="16925" y="15458"/>
                    </a:cubicBezTo>
                    <a:cubicBezTo>
                      <a:pt x="15618" y="15271"/>
                      <a:pt x="14382" y="15084"/>
                      <a:pt x="13117" y="15084"/>
                    </a:cubicBezTo>
                    <a:cubicBezTo>
                      <a:pt x="12191" y="15084"/>
                      <a:pt x="11250" y="15184"/>
                      <a:pt x="10254" y="15458"/>
                    </a:cubicBezTo>
                    <a:cubicBezTo>
                      <a:pt x="8082" y="16044"/>
                      <a:pt x="5967" y="16953"/>
                      <a:pt x="3731" y="17278"/>
                    </a:cubicBezTo>
                    <a:lnTo>
                      <a:pt x="3675" y="17278"/>
                    </a:lnTo>
                    <a:cubicBezTo>
                      <a:pt x="3646" y="17278"/>
                      <a:pt x="3618" y="17306"/>
                      <a:pt x="3583" y="17306"/>
                    </a:cubicBezTo>
                    <a:lnTo>
                      <a:pt x="3646" y="17306"/>
                    </a:lnTo>
                    <a:cubicBezTo>
                      <a:pt x="5713" y="18201"/>
                      <a:pt x="7935" y="18525"/>
                      <a:pt x="10144" y="18525"/>
                    </a:cubicBezTo>
                    <a:cubicBezTo>
                      <a:pt x="10980" y="18525"/>
                      <a:pt x="11814" y="18478"/>
                      <a:pt x="12638" y="18399"/>
                    </a:cubicBezTo>
                    <a:cubicBezTo>
                      <a:pt x="14337" y="18223"/>
                      <a:pt x="16693" y="17750"/>
                      <a:pt x="17779" y="16164"/>
                    </a:cubicBezTo>
                    <a:cubicBezTo>
                      <a:pt x="17807" y="16164"/>
                      <a:pt x="17807" y="16135"/>
                      <a:pt x="17835" y="16135"/>
                    </a:cubicBezTo>
                    <a:cubicBezTo>
                      <a:pt x="18568" y="16664"/>
                      <a:pt x="19274" y="17193"/>
                      <a:pt x="20014" y="17722"/>
                    </a:cubicBezTo>
                    <a:cubicBezTo>
                      <a:pt x="20684" y="18223"/>
                      <a:pt x="21333" y="18752"/>
                      <a:pt x="22010" y="19281"/>
                    </a:cubicBezTo>
                    <a:lnTo>
                      <a:pt x="22010" y="19309"/>
                    </a:lnTo>
                    <a:cubicBezTo>
                      <a:pt x="21481" y="19309"/>
                      <a:pt x="20480" y="18893"/>
                      <a:pt x="20155" y="18780"/>
                    </a:cubicBezTo>
                    <a:cubicBezTo>
                      <a:pt x="19567" y="18589"/>
                      <a:pt x="18956" y="18509"/>
                      <a:pt x="18352" y="18509"/>
                    </a:cubicBezTo>
                    <a:cubicBezTo>
                      <a:pt x="18021" y="18509"/>
                      <a:pt x="17692" y="18533"/>
                      <a:pt x="17370" y="18575"/>
                    </a:cubicBezTo>
                    <a:cubicBezTo>
                      <a:pt x="15924" y="18780"/>
                      <a:pt x="14577" y="19337"/>
                      <a:pt x="13223" y="19894"/>
                    </a:cubicBezTo>
                    <a:cubicBezTo>
                      <a:pt x="11432" y="20656"/>
                      <a:pt x="9612" y="21424"/>
                      <a:pt x="7814" y="22186"/>
                    </a:cubicBezTo>
                    <a:cubicBezTo>
                      <a:pt x="9405" y="22561"/>
                      <a:pt x="11026" y="22747"/>
                      <a:pt x="12639" y="22747"/>
                    </a:cubicBezTo>
                    <a:cubicBezTo>
                      <a:pt x="14573" y="22747"/>
                      <a:pt x="16494" y="22480"/>
                      <a:pt x="18336" y="21953"/>
                    </a:cubicBezTo>
                    <a:cubicBezTo>
                      <a:pt x="19097" y="21713"/>
                      <a:pt x="19866" y="21396"/>
                      <a:pt x="20571" y="21008"/>
                    </a:cubicBezTo>
                    <a:cubicBezTo>
                      <a:pt x="21213" y="20691"/>
                      <a:pt x="21453" y="20127"/>
                      <a:pt x="21862" y="19690"/>
                    </a:cubicBezTo>
                    <a:cubicBezTo>
                      <a:pt x="21982" y="19633"/>
                      <a:pt x="22130" y="19570"/>
                      <a:pt x="22271" y="19513"/>
                    </a:cubicBezTo>
                    <a:cubicBezTo>
                      <a:pt x="23801" y="20747"/>
                      <a:pt x="25331" y="22010"/>
                      <a:pt x="26946" y="23124"/>
                    </a:cubicBezTo>
                    <a:cubicBezTo>
                      <a:pt x="26964" y="23138"/>
                      <a:pt x="26987" y="23143"/>
                      <a:pt x="27013" y="23143"/>
                    </a:cubicBezTo>
                    <a:cubicBezTo>
                      <a:pt x="27145" y="23143"/>
                      <a:pt x="27362" y="23001"/>
                      <a:pt x="27447" y="23001"/>
                    </a:cubicBezTo>
                    <a:cubicBezTo>
                      <a:pt x="27458" y="23001"/>
                      <a:pt x="27466" y="23003"/>
                      <a:pt x="27472" y="23008"/>
                    </a:cubicBezTo>
                    <a:lnTo>
                      <a:pt x="27472" y="23008"/>
                    </a:lnTo>
                    <a:cubicBezTo>
                      <a:pt x="25942" y="21571"/>
                      <a:pt x="24244" y="20274"/>
                      <a:pt x="22539" y="19041"/>
                    </a:cubicBezTo>
                    <a:cubicBezTo>
                      <a:pt x="22743" y="18660"/>
                      <a:pt x="23068" y="18455"/>
                      <a:pt x="23244" y="18046"/>
                    </a:cubicBezTo>
                    <a:cubicBezTo>
                      <a:pt x="23448" y="17518"/>
                      <a:pt x="23272" y="16692"/>
                      <a:pt x="23216" y="16135"/>
                    </a:cubicBezTo>
                    <a:cubicBezTo>
                      <a:pt x="23039" y="14633"/>
                      <a:pt x="22863" y="13138"/>
                      <a:pt x="22687" y="11608"/>
                    </a:cubicBezTo>
                    <a:cubicBezTo>
                      <a:pt x="22362" y="8667"/>
                      <a:pt x="21918" y="5494"/>
                      <a:pt x="20099" y="3265"/>
                    </a:cubicBezTo>
                    <a:cubicBezTo>
                      <a:pt x="20071" y="3237"/>
                      <a:pt x="20071" y="3237"/>
                      <a:pt x="20071" y="3202"/>
                    </a:cubicBezTo>
                    <a:lnTo>
                      <a:pt x="20042" y="3202"/>
                    </a:lnTo>
                    <a:cubicBezTo>
                      <a:pt x="19951" y="3117"/>
                      <a:pt x="19866" y="2997"/>
                      <a:pt x="19774" y="2913"/>
                    </a:cubicBezTo>
                    <a:cubicBezTo>
                      <a:pt x="19746" y="4909"/>
                      <a:pt x="19718" y="6904"/>
                      <a:pt x="19690" y="8879"/>
                    </a:cubicBezTo>
                    <a:cubicBezTo>
                      <a:pt x="19661" y="10755"/>
                      <a:pt x="19661" y="12666"/>
                      <a:pt x="20014" y="14549"/>
                    </a:cubicBezTo>
                    <a:cubicBezTo>
                      <a:pt x="20275" y="15867"/>
                      <a:pt x="20924" y="17193"/>
                      <a:pt x="21657" y="18399"/>
                    </a:cubicBezTo>
                    <a:cubicBezTo>
                      <a:pt x="21361" y="18159"/>
                      <a:pt x="21072" y="17955"/>
                      <a:pt x="20776" y="17750"/>
                    </a:cubicBezTo>
                    <a:cubicBezTo>
                      <a:pt x="19922" y="17101"/>
                      <a:pt x="19041" y="16488"/>
                      <a:pt x="18188" y="15867"/>
                    </a:cubicBezTo>
                    <a:cubicBezTo>
                      <a:pt x="18188" y="15839"/>
                      <a:pt x="18216" y="15839"/>
                      <a:pt x="18251" y="15811"/>
                    </a:cubicBezTo>
                    <a:lnTo>
                      <a:pt x="18188" y="15811"/>
                    </a:lnTo>
                    <a:lnTo>
                      <a:pt x="18188" y="14753"/>
                    </a:lnTo>
                    <a:cubicBezTo>
                      <a:pt x="18808" y="13752"/>
                      <a:pt x="19069" y="12934"/>
                      <a:pt x="18984" y="11460"/>
                    </a:cubicBezTo>
                    <a:cubicBezTo>
                      <a:pt x="18865" y="9372"/>
                      <a:pt x="18745" y="7257"/>
                      <a:pt x="18188" y="5233"/>
                    </a:cubicBezTo>
                    <a:cubicBezTo>
                      <a:pt x="17659" y="3237"/>
                      <a:pt x="16629" y="1263"/>
                      <a:pt x="150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62" name="Google Shape;362;p1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58970" y="3296775"/>
                <a:ext cx="1394482" cy="11749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3" name="Google Shape;363;p18"/>
            <p:cNvGrpSpPr/>
            <p:nvPr/>
          </p:nvGrpSpPr>
          <p:grpSpPr>
            <a:xfrm>
              <a:off x="8293110" y="484819"/>
              <a:ext cx="659659" cy="669670"/>
              <a:chOff x="3374621" y="3321876"/>
              <a:chExt cx="1102556" cy="1119100"/>
            </a:xfrm>
          </p:grpSpPr>
          <p:sp>
            <p:nvSpPr>
              <p:cNvPr id="364" name="Google Shape;364;p18"/>
              <p:cNvSpPr/>
              <p:nvPr/>
            </p:nvSpPr>
            <p:spPr>
              <a:xfrm>
                <a:off x="3378350" y="3336663"/>
                <a:ext cx="1098827" cy="1104313"/>
              </a:xfrm>
              <a:custGeom>
                <a:rect b="b" l="l" r="r" t="t"/>
                <a:pathLst>
                  <a:path extrusionOk="0" h="19402" w="19309">
                    <a:moveTo>
                      <a:pt x="18632" y="6785"/>
                    </a:moveTo>
                    <a:cubicBezTo>
                      <a:pt x="18632" y="6813"/>
                      <a:pt x="18660" y="6869"/>
                      <a:pt x="18660" y="6897"/>
                    </a:cubicBezTo>
                    <a:cubicBezTo>
                      <a:pt x="18660" y="6841"/>
                      <a:pt x="18632" y="6813"/>
                      <a:pt x="18632" y="6785"/>
                    </a:cubicBezTo>
                    <a:close/>
                    <a:moveTo>
                      <a:pt x="10024" y="1"/>
                    </a:moveTo>
                    <a:cubicBezTo>
                      <a:pt x="9131" y="1"/>
                      <a:pt x="8271" y="249"/>
                      <a:pt x="7497" y="727"/>
                    </a:cubicBezTo>
                    <a:cubicBezTo>
                      <a:pt x="6439" y="1319"/>
                      <a:pt x="5529" y="2285"/>
                      <a:pt x="4528" y="3019"/>
                    </a:cubicBezTo>
                    <a:cubicBezTo>
                      <a:pt x="3554" y="3724"/>
                      <a:pt x="2468" y="4253"/>
                      <a:pt x="1650" y="5134"/>
                    </a:cubicBezTo>
                    <a:cubicBezTo>
                      <a:pt x="1206" y="5607"/>
                      <a:pt x="854" y="6136"/>
                      <a:pt x="621" y="6721"/>
                    </a:cubicBezTo>
                    <a:cubicBezTo>
                      <a:pt x="205" y="7546"/>
                      <a:pt x="0" y="8512"/>
                      <a:pt x="64" y="9485"/>
                    </a:cubicBezTo>
                    <a:cubicBezTo>
                      <a:pt x="92" y="9746"/>
                      <a:pt x="120" y="10014"/>
                      <a:pt x="177" y="10275"/>
                    </a:cubicBezTo>
                    <a:cubicBezTo>
                      <a:pt x="268" y="10980"/>
                      <a:pt x="445" y="11686"/>
                      <a:pt x="677" y="12363"/>
                    </a:cubicBezTo>
                    <a:cubicBezTo>
                      <a:pt x="734" y="12807"/>
                      <a:pt x="882" y="13244"/>
                      <a:pt x="1150" y="13688"/>
                    </a:cubicBezTo>
                    <a:cubicBezTo>
                      <a:pt x="1178" y="13801"/>
                      <a:pt x="1206" y="13893"/>
                      <a:pt x="1234" y="13978"/>
                    </a:cubicBezTo>
                    <a:cubicBezTo>
                      <a:pt x="1439" y="14570"/>
                      <a:pt x="1650" y="15183"/>
                      <a:pt x="1968" y="15712"/>
                    </a:cubicBezTo>
                    <a:cubicBezTo>
                      <a:pt x="2236" y="16157"/>
                      <a:pt x="2588" y="16537"/>
                      <a:pt x="2969" y="16890"/>
                    </a:cubicBezTo>
                    <a:cubicBezTo>
                      <a:pt x="3618" y="17475"/>
                      <a:pt x="4351" y="17948"/>
                      <a:pt x="5113" y="18300"/>
                    </a:cubicBezTo>
                    <a:cubicBezTo>
                      <a:pt x="6192" y="19001"/>
                      <a:pt x="7409" y="19401"/>
                      <a:pt x="8742" y="19401"/>
                    </a:cubicBezTo>
                    <a:cubicBezTo>
                      <a:pt x="9369" y="19401"/>
                      <a:pt x="10022" y="19313"/>
                      <a:pt x="10698" y="19126"/>
                    </a:cubicBezTo>
                    <a:cubicBezTo>
                      <a:pt x="11756" y="18829"/>
                      <a:pt x="12757" y="18272"/>
                      <a:pt x="13723" y="17680"/>
                    </a:cubicBezTo>
                    <a:cubicBezTo>
                      <a:pt x="15987" y="16305"/>
                      <a:pt x="18159" y="14365"/>
                      <a:pt x="18864" y="11601"/>
                    </a:cubicBezTo>
                    <a:cubicBezTo>
                      <a:pt x="19309" y="9894"/>
                      <a:pt x="19104" y="8047"/>
                      <a:pt x="18455" y="6432"/>
                    </a:cubicBezTo>
                    <a:cubicBezTo>
                      <a:pt x="18455" y="6368"/>
                      <a:pt x="18427" y="6312"/>
                      <a:pt x="18427" y="6256"/>
                    </a:cubicBezTo>
                    <a:lnTo>
                      <a:pt x="18427" y="6256"/>
                    </a:lnTo>
                    <a:cubicBezTo>
                      <a:pt x="18455" y="6340"/>
                      <a:pt x="18512" y="6432"/>
                      <a:pt x="18540" y="6517"/>
                    </a:cubicBezTo>
                    <a:lnTo>
                      <a:pt x="18540" y="6573"/>
                    </a:lnTo>
                    <a:cubicBezTo>
                      <a:pt x="18575" y="6636"/>
                      <a:pt x="18603" y="6721"/>
                      <a:pt x="18632" y="6785"/>
                    </a:cubicBezTo>
                    <a:cubicBezTo>
                      <a:pt x="18427" y="6164"/>
                      <a:pt x="18187" y="4754"/>
                      <a:pt x="17835" y="4281"/>
                    </a:cubicBezTo>
                    <a:cubicBezTo>
                      <a:pt x="17517" y="3844"/>
                      <a:pt x="17101" y="3696"/>
                      <a:pt x="16636" y="3576"/>
                    </a:cubicBezTo>
                    <a:cubicBezTo>
                      <a:pt x="16283" y="3167"/>
                      <a:pt x="15895" y="2786"/>
                      <a:pt x="15486" y="2462"/>
                    </a:cubicBezTo>
                    <a:cubicBezTo>
                      <a:pt x="15225" y="2081"/>
                      <a:pt x="14781" y="1785"/>
                      <a:pt x="14400" y="1580"/>
                    </a:cubicBezTo>
                    <a:cubicBezTo>
                      <a:pt x="13399" y="1023"/>
                      <a:pt x="12405" y="466"/>
                      <a:pt x="11312" y="170"/>
                    </a:cubicBezTo>
                    <a:cubicBezTo>
                      <a:pt x="10878" y="56"/>
                      <a:pt x="10447" y="1"/>
                      <a:pt x="10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65" name="Google Shape;365;p1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374621" y="3321876"/>
                <a:ext cx="1098850" cy="11190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6" name="Google Shape;366;p18"/>
            <p:cNvGrpSpPr/>
            <p:nvPr/>
          </p:nvGrpSpPr>
          <p:grpSpPr>
            <a:xfrm rot="972966">
              <a:off x="215673" y="4353544"/>
              <a:ext cx="1255725" cy="1230643"/>
              <a:chOff x="5768520" y="2342850"/>
              <a:chExt cx="2237874" cy="2192799"/>
            </a:xfrm>
          </p:grpSpPr>
          <p:sp>
            <p:nvSpPr>
              <p:cNvPr id="367" name="Google Shape;367;p18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rect b="b" l="l" r="r" t="t"/>
                <a:pathLst>
                  <a:path extrusionOk="0" h="209140" w="216679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68" name="Google Shape;368;p1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9" name="Google Shape;369;p18"/>
            <p:cNvGrpSpPr/>
            <p:nvPr/>
          </p:nvGrpSpPr>
          <p:grpSpPr>
            <a:xfrm rot="-10558304">
              <a:off x="7272020" y="-351674"/>
              <a:ext cx="795010" cy="769729"/>
              <a:chOff x="2145261" y="1561284"/>
              <a:chExt cx="2376525" cy="2300950"/>
            </a:xfrm>
          </p:grpSpPr>
          <p:sp>
            <p:nvSpPr>
              <p:cNvPr id="370" name="Google Shape;370;p18"/>
              <p:cNvSpPr/>
              <p:nvPr/>
            </p:nvSpPr>
            <p:spPr>
              <a:xfrm rot="-10458681">
                <a:off x="2255506" y="1681417"/>
                <a:ext cx="2156013" cy="2060666"/>
              </a:xfrm>
              <a:custGeom>
                <a:rect b="b" l="l" r="r" t="t"/>
                <a:pathLst>
                  <a:path extrusionOk="0" h="46661" w="48820">
                    <a:moveTo>
                      <a:pt x="22818" y="3743"/>
                    </a:moveTo>
                    <a:cubicBezTo>
                      <a:pt x="22818" y="3743"/>
                      <a:pt x="22869" y="3743"/>
                      <a:pt x="22869" y="3806"/>
                    </a:cubicBezTo>
                    <a:cubicBezTo>
                      <a:pt x="22869" y="3806"/>
                      <a:pt x="22818" y="3806"/>
                      <a:pt x="22818" y="3743"/>
                    </a:cubicBezTo>
                    <a:close/>
                    <a:moveTo>
                      <a:pt x="15087" y="3806"/>
                    </a:moveTo>
                    <a:lnTo>
                      <a:pt x="15087" y="3856"/>
                    </a:lnTo>
                    <a:lnTo>
                      <a:pt x="15037" y="3856"/>
                    </a:lnTo>
                    <a:cubicBezTo>
                      <a:pt x="15087" y="3856"/>
                      <a:pt x="15087" y="3806"/>
                      <a:pt x="15087" y="3806"/>
                    </a:cubicBezTo>
                    <a:close/>
                    <a:moveTo>
                      <a:pt x="12894" y="6513"/>
                    </a:moveTo>
                    <a:lnTo>
                      <a:pt x="12894" y="6625"/>
                    </a:lnTo>
                    <a:lnTo>
                      <a:pt x="12844" y="6563"/>
                    </a:lnTo>
                    <a:cubicBezTo>
                      <a:pt x="12894" y="6563"/>
                      <a:pt x="12894" y="6563"/>
                      <a:pt x="12894" y="6513"/>
                    </a:cubicBezTo>
                    <a:close/>
                    <a:moveTo>
                      <a:pt x="5438" y="11425"/>
                    </a:moveTo>
                    <a:cubicBezTo>
                      <a:pt x="5438" y="11475"/>
                      <a:pt x="5376" y="11475"/>
                      <a:pt x="5376" y="11475"/>
                    </a:cubicBezTo>
                    <a:lnTo>
                      <a:pt x="5438" y="11425"/>
                    </a:lnTo>
                    <a:close/>
                    <a:moveTo>
                      <a:pt x="18959" y="11638"/>
                    </a:moveTo>
                    <a:cubicBezTo>
                      <a:pt x="19009" y="11638"/>
                      <a:pt x="19009" y="11638"/>
                      <a:pt x="19009" y="11688"/>
                    </a:cubicBezTo>
                    <a:lnTo>
                      <a:pt x="18959" y="11688"/>
                    </a:lnTo>
                    <a:lnTo>
                      <a:pt x="18959" y="11638"/>
                    </a:lnTo>
                    <a:close/>
                    <a:moveTo>
                      <a:pt x="35086" y="23379"/>
                    </a:moveTo>
                    <a:cubicBezTo>
                      <a:pt x="35052" y="23379"/>
                      <a:pt x="35019" y="23401"/>
                      <a:pt x="35001" y="23401"/>
                    </a:cubicBezTo>
                    <a:cubicBezTo>
                      <a:pt x="34991" y="23401"/>
                      <a:pt x="34986" y="23396"/>
                      <a:pt x="34986" y="23379"/>
                    </a:cubicBezTo>
                    <a:close/>
                    <a:moveTo>
                      <a:pt x="33996" y="23642"/>
                    </a:moveTo>
                    <a:cubicBezTo>
                      <a:pt x="33946" y="23642"/>
                      <a:pt x="33946" y="23692"/>
                      <a:pt x="33946" y="23692"/>
                    </a:cubicBezTo>
                    <a:lnTo>
                      <a:pt x="33946" y="23642"/>
                    </a:lnTo>
                    <a:close/>
                    <a:moveTo>
                      <a:pt x="7055" y="30634"/>
                    </a:moveTo>
                    <a:cubicBezTo>
                      <a:pt x="7105" y="30684"/>
                      <a:pt x="7105" y="30684"/>
                      <a:pt x="7055" y="30747"/>
                    </a:cubicBezTo>
                    <a:lnTo>
                      <a:pt x="7055" y="30634"/>
                    </a:lnTo>
                    <a:close/>
                    <a:moveTo>
                      <a:pt x="26477" y="36586"/>
                    </a:moveTo>
                    <a:cubicBezTo>
                      <a:pt x="26527" y="36586"/>
                      <a:pt x="26527" y="36586"/>
                      <a:pt x="26578" y="36636"/>
                    </a:cubicBezTo>
                    <a:cubicBezTo>
                      <a:pt x="26527" y="36586"/>
                      <a:pt x="26477" y="36586"/>
                      <a:pt x="26477" y="36586"/>
                    </a:cubicBezTo>
                    <a:close/>
                    <a:moveTo>
                      <a:pt x="26891" y="37012"/>
                    </a:moveTo>
                    <a:lnTo>
                      <a:pt x="26891" y="37062"/>
                    </a:lnTo>
                    <a:cubicBezTo>
                      <a:pt x="26891" y="37012"/>
                      <a:pt x="26841" y="37012"/>
                      <a:pt x="26841" y="37012"/>
                    </a:cubicBezTo>
                    <a:close/>
                    <a:moveTo>
                      <a:pt x="12431" y="40872"/>
                    </a:moveTo>
                    <a:cubicBezTo>
                      <a:pt x="12481" y="40872"/>
                      <a:pt x="12481" y="40922"/>
                      <a:pt x="12481" y="40922"/>
                    </a:cubicBezTo>
                    <a:lnTo>
                      <a:pt x="12431" y="40872"/>
                    </a:lnTo>
                    <a:close/>
                    <a:moveTo>
                      <a:pt x="19760" y="1"/>
                    </a:moveTo>
                    <a:cubicBezTo>
                      <a:pt x="19436" y="1"/>
                      <a:pt x="19113" y="32"/>
                      <a:pt x="18796" y="97"/>
                    </a:cubicBezTo>
                    <a:cubicBezTo>
                      <a:pt x="18019" y="247"/>
                      <a:pt x="17393" y="611"/>
                      <a:pt x="16766" y="1087"/>
                    </a:cubicBezTo>
                    <a:cubicBezTo>
                      <a:pt x="16340" y="1350"/>
                      <a:pt x="15927" y="1713"/>
                      <a:pt x="15400" y="1814"/>
                    </a:cubicBezTo>
                    <a:cubicBezTo>
                      <a:pt x="14410" y="2027"/>
                      <a:pt x="13471" y="2290"/>
                      <a:pt x="12531" y="2703"/>
                    </a:cubicBezTo>
                    <a:cubicBezTo>
                      <a:pt x="11804" y="3017"/>
                      <a:pt x="11177" y="3493"/>
                      <a:pt x="10601" y="4007"/>
                    </a:cubicBezTo>
                    <a:cubicBezTo>
                      <a:pt x="10388" y="4169"/>
                      <a:pt x="10188" y="4320"/>
                      <a:pt x="10025" y="4483"/>
                    </a:cubicBezTo>
                    <a:cubicBezTo>
                      <a:pt x="9711" y="4746"/>
                      <a:pt x="9448" y="5059"/>
                      <a:pt x="9198" y="5372"/>
                    </a:cubicBezTo>
                    <a:cubicBezTo>
                      <a:pt x="8772" y="5886"/>
                      <a:pt x="8358" y="6463"/>
                      <a:pt x="8045" y="7089"/>
                    </a:cubicBezTo>
                    <a:cubicBezTo>
                      <a:pt x="7945" y="7302"/>
                      <a:pt x="7832" y="7565"/>
                      <a:pt x="7681" y="7766"/>
                    </a:cubicBezTo>
                    <a:cubicBezTo>
                      <a:pt x="7418" y="8079"/>
                      <a:pt x="7255" y="8392"/>
                      <a:pt x="7255" y="8818"/>
                    </a:cubicBezTo>
                    <a:cubicBezTo>
                      <a:pt x="7255" y="8969"/>
                      <a:pt x="7205" y="8969"/>
                      <a:pt x="7105" y="9019"/>
                    </a:cubicBezTo>
                    <a:cubicBezTo>
                      <a:pt x="6378" y="9132"/>
                      <a:pt x="5589" y="9282"/>
                      <a:pt x="4862" y="9382"/>
                    </a:cubicBezTo>
                    <a:cubicBezTo>
                      <a:pt x="4599" y="9382"/>
                      <a:pt x="4336" y="9382"/>
                      <a:pt x="4073" y="9445"/>
                    </a:cubicBezTo>
                    <a:cubicBezTo>
                      <a:pt x="3609" y="8969"/>
                      <a:pt x="3133" y="8605"/>
                      <a:pt x="2719" y="8129"/>
                    </a:cubicBezTo>
                    <a:cubicBezTo>
                      <a:pt x="2619" y="7979"/>
                      <a:pt x="2506" y="7929"/>
                      <a:pt x="2406" y="7816"/>
                    </a:cubicBezTo>
                    <a:cubicBezTo>
                      <a:pt x="2306" y="7666"/>
                      <a:pt x="2193" y="7565"/>
                      <a:pt x="2043" y="7402"/>
                    </a:cubicBezTo>
                    <a:cubicBezTo>
                      <a:pt x="1729" y="7139"/>
                      <a:pt x="1466" y="6826"/>
                      <a:pt x="990" y="6776"/>
                    </a:cubicBezTo>
                    <a:cubicBezTo>
                      <a:pt x="946" y="6761"/>
                      <a:pt x="906" y="6755"/>
                      <a:pt x="868" y="6755"/>
                    </a:cubicBezTo>
                    <a:cubicBezTo>
                      <a:pt x="776" y="6755"/>
                      <a:pt x="692" y="6791"/>
                      <a:pt x="577" y="6826"/>
                    </a:cubicBezTo>
                    <a:cubicBezTo>
                      <a:pt x="50" y="7189"/>
                      <a:pt x="0" y="7879"/>
                      <a:pt x="364" y="8392"/>
                    </a:cubicBezTo>
                    <a:cubicBezTo>
                      <a:pt x="890" y="8969"/>
                      <a:pt x="1466" y="9445"/>
                      <a:pt x="1993" y="9959"/>
                    </a:cubicBezTo>
                    <a:cubicBezTo>
                      <a:pt x="2193" y="10172"/>
                      <a:pt x="2356" y="10385"/>
                      <a:pt x="2619" y="10485"/>
                    </a:cubicBezTo>
                    <a:cubicBezTo>
                      <a:pt x="2870" y="10748"/>
                      <a:pt x="3183" y="10949"/>
                      <a:pt x="3446" y="11212"/>
                    </a:cubicBezTo>
                    <a:cubicBezTo>
                      <a:pt x="3446" y="11262"/>
                      <a:pt x="3446" y="11262"/>
                      <a:pt x="3496" y="11262"/>
                    </a:cubicBezTo>
                    <a:cubicBezTo>
                      <a:pt x="3659" y="11425"/>
                      <a:pt x="3809" y="11638"/>
                      <a:pt x="4022" y="11788"/>
                    </a:cubicBezTo>
                    <a:cubicBezTo>
                      <a:pt x="4235" y="11888"/>
                      <a:pt x="4386" y="12151"/>
                      <a:pt x="4599" y="12264"/>
                    </a:cubicBezTo>
                    <a:cubicBezTo>
                      <a:pt x="4699" y="12314"/>
                      <a:pt x="4812" y="12415"/>
                      <a:pt x="4862" y="12465"/>
                    </a:cubicBezTo>
                    <a:cubicBezTo>
                      <a:pt x="4912" y="12515"/>
                      <a:pt x="4912" y="12578"/>
                      <a:pt x="4962" y="12578"/>
                    </a:cubicBezTo>
                    <a:cubicBezTo>
                      <a:pt x="5125" y="12678"/>
                      <a:pt x="5276" y="12828"/>
                      <a:pt x="5376" y="12941"/>
                    </a:cubicBezTo>
                    <a:cubicBezTo>
                      <a:pt x="5438" y="12941"/>
                      <a:pt x="5438" y="12991"/>
                      <a:pt x="5489" y="12991"/>
                    </a:cubicBezTo>
                    <a:cubicBezTo>
                      <a:pt x="5489" y="13041"/>
                      <a:pt x="5539" y="13041"/>
                      <a:pt x="5589" y="13091"/>
                    </a:cubicBezTo>
                    <a:cubicBezTo>
                      <a:pt x="5902" y="13354"/>
                      <a:pt x="6215" y="13567"/>
                      <a:pt x="6529" y="13881"/>
                    </a:cubicBezTo>
                    <a:cubicBezTo>
                      <a:pt x="6478" y="13931"/>
                      <a:pt x="6478" y="14031"/>
                      <a:pt x="6529" y="14081"/>
                    </a:cubicBezTo>
                    <a:cubicBezTo>
                      <a:pt x="6629" y="14557"/>
                      <a:pt x="6742" y="15021"/>
                      <a:pt x="6842" y="15497"/>
                    </a:cubicBezTo>
                    <a:cubicBezTo>
                      <a:pt x="6942" y="16074"/>
                      <a:pt x="7105" y="16650"/>
                      <a:pt x="7255" y="17277"/>
                    </a:cubicBezTo>
                    <a:cubicBezTo>
                      <a:pt x="7418" y="17790"/>
                      <a:pt x="7519" y="18317"/>
                      <a:pt x="7681" y="18893"/>
                    </a:cubicBezTo>
                    <a:cubicBezTo>
                      <a:pt x="7681" y="18993"/>
                      <a:pt x="7782" y="19093"/>
                      <a:pt x="7681" y="19256"/>
                    </a:cubicBezTo>
                    <a:cubicBezTo>
                      <a:pt x="7631" y="19306"/>
                      <a:pt x="7569" y="19357"/>
                      <a:pt x="7519" y="19357"/>
                    </a:cubicBezTo>
                    <a:cubicBezTo>
                      <a:pt x="7368" y="19469"/>
                      <a:pt x="7318" y="19620"/>
                      <a:pt x="7155" y="19783"/>
                    </a:cubicBezTo>
                    <a:cubicBezTo>
                      <a:pt x="7005" y="19883"/>
                      <a:pt x="6842" y="20033"/>
                      <a:pt x="6691" y="20196"/>
                    </a:cubicBezTo>
                    <a:cubicBezTo>
                      <a:pt x="6378" y="20660"/>
                      <a:pt x="5952" y="21086"/>
                      <a:pt x="5639" y="21549"/>
                    </a:cubicBezTo>
                    <a:cubicBezTo>
                      <a:pt x="5376" y="21976"/>
                      <a:pt x="5063" y="22389"/>
                      <a:pt x="4862" y="22853"/>
                    </a:cubicBezTo>
                    <a:cubicBezTo>
                      <a:pt x="4235" y="23905"/>
                      <a:pt x="3872" y="24995"/>
                      <a:pt x="3559" y="26148"/>
                    </a:cubicBezTo>
                    <a:cubicBezTo>
                      <a:pt x="3496" y="26562"/>
                      <a:pt x="3346" y="26988"/>
                      <a:pt x="3296" y="27351"/>
                    </a:cubicBezTo>
                    <a:cubicBezTo>
                      <a:pt x="3246" y="27815"/>
                      <a:pt x="3133" y="28241"/>
                      <a:pt x="3183" y="28704"/>
                    </a:cubicBezTo>
                    <a:cubicBezTo>
                      <a:pt x="3083" y="29331"/>
                      <a:pt x="3133" y="30008"/>
                      <a:pt x="3183" y="30634"/>
                    </a:cubicBezTo>
                    <a:cubicBezTo>
                      <a:pt x="3183" y="31261"/>
                      <a:pt x="3346" y="31837"/>
                      <a:pt x="3496" y="32464"/>
                    </a:cubicBezTo>
                    <a:cubicBezTo>
                      <a:pt x="3559" y="32727"/>
                      <a:pt x="3609" y="32990"/>
                      <a:pt x="3709" y="33253"/>
                    </a:cubicBezTo>
                    <a:cubicBezTo>
                      <a:pt x="3809" y="33667"/>
                      <a:pt x="3972" y="34130"/>
                      <a:pt x="4185" y="34506"/>
                    </a:cubicBezTo>
                    <a:cubicBezTo>
                      <a:pt x="4336" y="34970"/>
                      <a:pt x="4599" y="35383"/>
                      <a:pt x="4862" y="35859"/>
                    </a:cubicBezTo>
                    <a:cubicBezTo>
                      <a:pt x="4862" y="35960"/>
                      <a:pt x="4962" y="36010"/>
                      <a:pt x="5012" y="36072"/>
                    </a:cubicBezTo>
                    <a:cubicBezTo>
                      <a:pt x="5225" y="36386"/>
                      <a:pt x="5438" y="36749"/>
                      <a:pt x="5689" y="37062"/>
                    </a:cubicBezTo>
                    <a:cubicBezTo>
                      <a:pt x="5952" y="37426"/>
                      <a:pt x="6265" y="37739"/>
                      <a:pt x="6579" y="38102"/>
                    </a:cubicBezTo>
                    <a:cubicBezTo>
                      <a:pt x="6691" y="38203"/>
                      <a:pt x="6742" y="38315"/>
                      <a:pt x="6892" y="38366"/>
                    </a:cubicBezTo>
                    <a:lnTo>
                      <a:pt x="6942" y="38416"/>
                    </a:lnTo>
                    <a:cubicBezTo>
                      <a:pt x="7105" y="38629"/>
                      <a:pt x="7368" y="38779"/>
                      <a:pt x="7569" y="38992"/>
                    </a:cubicBezTo>
                    <a:cubicBezTo>
                      <a:pt x="7945" y="39356"/>
                      <a:pt x="8358" y="39619"/>
                      <a:pt x="8772" y="39932"/>
                    </a:cubicBezTo>
                    <a:cubicBezTo>
                      <a:pt x="9198" y="40245"/>
                      <a:pt x="9661" y="40558"/>
                      <a:pt x="10137" y="40822"/>
                    </a:cubicBezTo>
                    <a:cubicBezTo>
                      <a:pt x="10388" y="40972"/>
                      <a:pt x="10651" y="41135"/>
                      <a:pt x="10914" y="41285"/>
                    </a:cubicBezTo>
                    <a:lnTo>
                      <a:pt x="10914" y="41235"/>
                    </a:lnTo>
                    <a:cubicBezTo>
                      <a:pt x="11127" y="41398"/>
                      <a:pt x="11328" y="41498"/>
                      <a:pt x="11541" y="41598"/>
                    </a:cubicBezTo>
                    <a:cubicBezTo>
                      <a:pt x="11854" y="41812"/>
                      <a:pt x="12167" y="41912"/>
                      <a:pt x="12481" y="41962"/>
                    </a:cubicBezTo>
                    <a:cubicBezTo>
                      <a:pt x="12514" y="41983"/>
                      <a:pt x="12543" y="41990"/>
                      <a:pt x="12571" y="41990"/>
                    </a:cubicBezTo>
                    <a:cubicBezTo>
                      <a:pt x="12627" y="41990"/>
                      <a:pt x="12677" y="41962"/>
                      <a:pt x="12744" y="41962"/>
                    </a:cubicBezTo>
                    <a:cubicBezTo>
                      <a:pt x="13370" y="41812"/>
                      <a:pt x="13583" y="41335"/>
                      <a:pt x="13684" y="40771"/>
                    </a:cubicBezTo>
                    <a:cubicBezTo>
                      <a:pt x="13734" y="40295"/>
                      <a:pt x="13684" y="39832"/>
                      <a:pt x="13684" y="39356"/>
                    </a:cubicBezTo>
                    <a:cubicBezTo>
                      <a:pt x="13684" y="38942"/>
                      <a:pt x="13633" y="38466"/>
                      <a:pt x="13633" y="38052"/>
                    </a:cubicBezTo>
                    <a:cubicBezTo>
                      <a:pt x="13583" y="37113"/>
                      <a:pt x="13784" y="36223"/>
                      <a:pt x="14047" y="35333"/>
                    </a:cubicBezTo>
                    <a:cubicBezTo>
                      <a:pt x="14260" y="34556"/>
                      <a:pt x="14260" y="33717"/>
                      <a:pt x="14047" y="32940"/>
                    </a:cubicBezTo>
                    <a:cubicBezTo>
                      <a:pt x="13897" y="32464"/>
                      <a:pt x="13784" y="32000"/>
                      <a:pt x="13684" y="31524"/>
                    </a:cubicBezTo>
                    <a:cubicBezTo>
                      <a:pt x="13734" y="31474"/>
                      <a:pt x="13684" y="31373"/>
                      <a:pt x="13633" y="31261"/>
                    </a:cubicBezTo>
                    <a:cubicBezTo>
                      <a:pt x="13684" y="31160"/>
                      <a:pt x="13684" y="31060"/>
                      <a:pt x="13633" y="30947"/>
                    </a:cubicBezTo>
                    <a:cubicBezTo>
                      <a:pt x="13684" y="30321"/>
                      <a:pt x="13834" y="29745"/>
                      <a:pt x="13834" y="29118"/>
                    </a:cubicBezTo>
                    <a:cubicBezTo>
                      <a:pt x="13997" y="28028"/>
                      <a:pt x="13734" y="27088"/>
                      <a:pt x="13207" y="26198"/>
                    </a:cubicBezTo>
                    <a:lnTo>
                      <a:pt x="13157" y="26198"/>
                    </a:lnTo>
                    <a:cubicBezTo>
                      <a:pt x="13157" y="26198"/>
                      <a:pt x="13157" y="26176"/>
                      <a:pt x="13172" y="26176"/>
                    </a:cubicBezTo>
                    <a:cubicBezTo>
                      <a:pt x="13180" y="26176"/>
                      <a:pt x="13191" y="26182"/>
                      <a:pt x="13207" y="26198"/>
                    </a:cubicBezTo>
                    <a:lnTo>
                      <a:pt x="13207" y="26148"/>
                    </a:lnTo>
                    <a:cubicBezTo>
                      <a:pt x="13107" y="26048"/>
                      <a:pt x="13107" y="25935"/>
                      <a:pt x="12957" y="25835"/>
                    </a:cubicBezTo>
                    <a:cubicBezTo>
                      <a:pt x="12844" y="25572"/>
                      <a:pt x="12694" y="25309"/>
                      <a:pt x="12531" y="25108"/>
                    </a:cubicBezTo>
                    <a:cubicBezTo>
                      <a:pt x="12431" y="24845"/>
                      <a:pt x="12380" y="24582"/>
                      <a:pt x="12431" y="24269"/>
                    </a:cubicBezTo>
                    <a:cubicBezTo>
                      <a:pt x="12431" y="23905"/>
                      <a:pt x="12380" y="23592"/>
                      <a:pt x="12380" y="23229"/>
                    </a:cubicBezTo>
                    <a:lnTo>
                      <a:pt x="12380" y="23016"/>
                    </a:lnTo>
                    <a:cubicBezTo>
                      <a:pt x="12330" y="22389"/>
                      <a:pt x="12218" y="21762"/>
                      <a:pt x="11954" y="21236"/>
                    </a:cubicBezTo>
                    <a:cubicBezTo>
                      <a:pt x="11954" y="21136"/>
                      <a:pt x="11904" y="21086"/>
                      <a:pt x="11854" y="21086"/>
                    </a:cubicBezTo>
                    <a:lnTo>
                      <a:pt x="11854" y="21036"/>
                    </a:lnTo>
                    <a:cubicBezTo>
                      <a:pt x="11804" y="20923"/>
                      <a:pt x="11754" y="20873"/>
                      <a:pt x="11754" y="20823"/>
                    </a:cubicBezTo>
                    <a:cubicBezTo>
                      <a:pt x="11177" y="19720"/>
                      <a:pt x="10338" y="18943"/>
                      <a:pt x="9248" y="18417"/>
                    </a:cubicBezTo>
                    <a:cubicBezTo>
                      <a:pt x="9085" y="18317"/>
                      <a:pt x="8884" y="18216"/>
                      <a:pt x="8671" y="18154"/>
                    </a:cubicBezTo>
                    <a:cubicBezTo>
                      <a:pt x="8571" y="18154"/>
                      <a:pt x="8508" y="18104"/>
                      <a:pt x="8508" y="18053"/>
                    </a:cubicBezTo>
                    <a:cubicBezTo>
                      <a:pt x="8408" y="17590"/>
                      <a:pt x="8308" y="17164"/>
                      <a:pt x="8195" y="16750"/>
                    </a:cubicBezTo>
                    <a:cubicBezTo>
                      <a:pt x="8045" y="16124"/>
                      <a:pt x="7882" y="15547"/>
                      <a:pt x="7732" y="14971"/>
                    </a:cubicBezTo>
                    <a:lnTo>
                      <a:pt x="7732" y="14821"/>
                    </a:lnTo>
                    <a:cubicBezTo>
                      <a:pt x="7746" y="14806"/>
                      <a:pt x="7761" y="14800"/>
                      <a:pt x="7776" y="14800"/>
                    </a:cubicBezTo>
                    <a:cubicBezTo>
                      <a:pt x="7811" y="14800"/>
                      <a:pt x="7846" y="14835"/>
                      <a:pt x="7882" y="14871"/>
                    </a:cubicBezTo>
                    <a:cubicBezTo>
                      <a:pt x="8571" y="15334"/>
                      <a:pt x="9198" y="15861"/>
                      <a:pt x="9874" y="16337"/>
                    </a:cubicBezTo>
                    <a:cubicBezTo>
                      <a:pt x="10601" y="16850"/>
                      <a:pt x="11328" y="17327"/>
                      <a:pt x="12067" y="17903"/>
                    </a:cubicBezTo>
                    <a:cubicBezTo>
                      <a:pt x="12744" y="18367"/>
                      <a:pt x="13370" y="18843"/>
                      <a:pt x="13997" y="19306"/>
                    </a:cubicBezTo>
                    <a:cubicBezTo>
                      <a:pt x="14210" y="19469"/>
                      <a:pt x="14410" y="19620"/>
                      <a:pt x="14573" y="19783"/>
                    </a:cubicBezTo>
                    <a:cubicBezTo>
                      <a:pt x="14937" y="20033"/>
                      <a:pt x="15250" y="20246"/>
                      <a:pt x="15563" y="20509"/>
                    </a:cubicBezTo>
                    <a:cubicBezTo>
                      <a:pt x="15826" y="20660"/>
                      <a:pt x="15977" y="20823"/>
                      <a:pt x="16240" y="20923"/>
                    </a:cubicBezTo>
                    <a:cubicBezTo>
                      <a:pt x="16340" y="21036"/>
                      <a:pt x="16453" y="21086"/>
                      <a:pt x="16503" y="21136"/>
                    </a:cubicBezTo>
                    <a:cubicBezTo>
                      <a:pt x="16653" y="21286"/>
                      <a:pt x="16916" y="21349"/>
                      <a:pt x="16967" y="21600"/>
                    </a:cubicBezTo>
                    <a:cubicBezTo>
                      <a:pt x="17130" y="21863"/>
                      <a:pt x="17280" y="22176"/>
                      <a:pt x="17343" y="22439"/>
                    </a:cubicBezTo>
                    <a:cubicBezTo>
                      <a:pt x="17393" y="22702"/>
                      <a:pt x="17493" y="22915"/>
                      <a:pt x="17656" y="23116"/>
                    </a:cubicBezTo>
                    <a:cubicBezTo>
                      <a:pt x="17656" y="23166"/>
                      <a:pt x="17656" y="23166"/>
                      <a:pt x="17706" y="23229"/>
                    </a:cubicBezTo>
                    <a:lnTo>
                      <a:pt x="17706" y="23329"/>
                    </a:lnTo>
                    <a:cubicBezTo>
                      <a:pt x="17906" y="23905"/>
                      <a:pt x="18119" y="24419"/>
                      <a:pt x="18383" y="24945"/>
                    </a:cubicBezTo>
                    <a:lnTo>
                      <a:pt x="19322" y="27301"/>
                    </a:lnTo>
                    <a:cubicBezTo>
                      <a:pt x="19322" y="27401"/>
                      <a:pt x="19322" y="27502"/>
                      <a:pt x="19222" y="27614"/>
                    </a:cubicBezTo>
                    <a:cubicBezTo>
                      <a:pt x="18909" y="27765"/>
                      <a:pt x="18696" y="28028"/>
                      <a:pt x="18533" y="28341"/>
                    </a:cubicBezTo>
                    <a:cubicBezTo>
                      <a:pt x="18019" y="29118"/>
                      <a:pt x="17706" y="29958"/>
                      <a:pt x="17443" y="30847"/>
                    </a:cubicBezTo>
                    <a:cubicBezTo>
                      <a:pt x="17130" y="31787"/>
                      <a:pt x="16967" y="32727"/>
                      <a:pt x="17029" y="33717"/>
                    </a:cubicBezTo>
                    <a:cubicBezTo>
                      <a:pt x="17029" y="34243"/>
                      <a:pt x="17029" y="34819"/>
                      <a:pt x="17130" y="35333"/>
                    </a:cubicBezTo>
                    <a:cubicBezTo>
                      <a:pt x="17079" y="35546"/>
                      <a:pt x="17130" y="35759"/>
                      <a:pt x="17180" y="35960"/>
                    </a:cubicBezTo>
                    <a:cubicBezTo>
                      <a:pt x="17180" y="36223"/>
                      <a:pt x="17280" y="36536"/>
                      <a:pt x="17343" y="36799"/>
                    </a:cubicBezTo>
                    <a:cubicBezTo>
                      <a:pt x="17343" y="37012"/>
                      <a:pt x="17443" y="37213"/>
                      <a:pt x="17493" y="37426"/>
                    </a:cubicBezTo>
                    <a:cubicBezTo>
                      <a:pt x="17906" y="39142"/>
                      <a:pt x="18846" y="40609"/>
                      <a:pt x="20049" y="41962"/>
                    </a:cubicBezTo>
                    <a:cubicBezTo>
                      <a:pt x="20475" y="42438"/>
                      <a:pt x="20939" y="42751"/>
                      <a:pt x="21415" y="43165"/>
                    </a:cubicBezTo>
                    <a:cubicBezTo>
                      <a:pt x="21615" y="43378"/>
                      <a:pt x="21829" y="43591"/>
                      <a:pt x="22092" y="43691"/>
                    </a:cubicBezTo>
                    <a:cubicBezTo>
                      <a:pt x="22242" y="43904"/>
                      <a:pt x="22505" y="44105"/>
                      <a:pt x="22768" y="44217"/>
                    </a:cubicBezTo>
                    <a:cubicBezTo>
                      <a:pt x="22818" y="44268"/>
                      <a:pt x="22869" y="44368"/>
                      <a:pt x="22981" y="44418"/>
                    </a:cubicBezTo>
                    <a:cubicBezTo>
                      <a:pt x="23608" y="44844"/>
                      <a:pt x="24172" y="45257"/>
                      <a:pt x="24861" y="45621"/>
                    </a:cubicBezTo>
                    <a:cubicBezTo>
                      <a:pt x="25174" y="45721"/>
                      <a:pt x="25425" y="45934"/>
                      <a:pt x="25738" y="46034"/>
                    </a:cubicBezTo>
                    <a:cubicBezTo>
                      <a:pt x="26427" y="46410"/>
                      <a:pt x="27104" y="46611"/>
                      <a:pt x="27881" y="46661"/>
                    </a:cubicBezTo>
                    <a:cubicBezTo>
                      <a:pt x="28194" y="46661"/>
                      <a:pt x="28507" y="46661"/>
                      <a:pt x="28670" y="46297"/>
                    </a:cubicBezTo>
                    <a:cubicBezTo>
                      <a:pt x="28670" y="46297"/>
                      <a:pt x="28720" y="46297"/>
                      <a:pt x="28720" y="46247"/>
                    </a:cubicBezTo>
                    <a:cubicBezTo>
                      <a:pt x="28770" y="46247"/>
                      <a:pt x="28770" y="46197"/>
                      <a:pt x="28770" y="46197"/>
                    </a:cubicBezTo>
                    <a:cubicBezTo>
                      <a:pt x="28871" y="45934"/>
                      <a:pt x="28871" y="45721"/>
                      <a:pt x="28821" y="45470"/>
                    </a:cubicBezTo>
                    <a:cubicBezTo>
                      <a:pt x="28720" y="44781"/>
                      <a:pt x="28557" y="44155"/>
                      <a:pt x="28507" y="43478"/>
                    </a:cubicBezTo>
                    <a:cubicBezTo>
                      <a:pt x="28457" y="43115"/>
                      <a:pt x="28407" y="42701"/>
                      <a:pt x="28307" y="42275"/>
                    </a:cubicBezTo>
                    <a:cubicBezTo>
                      <a:pt x="28194" y="41598"/>
                      <a:pt x="27994" y="40972"/>
                      <a:pt x="27781" y="40295"/>
                    </a:cubicBezTo>
                    <a:cubicBezTo>
                      <a:pt x="27781" y="40245"/>
                      <a:pt x="27781" y="40195"/>
                      <a:pt x="27730" y="40145"/>
                    </a:cubicBezTo>
                    <a:cubicBezTo>
                      <a:pt x="27618" y="39719"/>
                      <a:pt x="27467" y="39356"/>
                      <a:pt x="27417" y="38942"/>
                    </a:cubicBezTo>
                    <a:cubicBezTo>
                      <a:pt x="27417" y="38779"/>
                      <a:pt x="27417" y="38629"/>
                      <a:pt x="27367" y="38466"/>
                    </a:cubicBezTo>
                    <a:cubicBezTo>
                      <a:pt x="27304" y="38002"/>
                      <a:pt x="27417" y="37526"/>
                      <a:pt x="27417" y="37062"/>
                    </a:cubicBezTo>
                    <a:cubicBezTo>
                      <a:pt x="27467" y="36699"/>
                      <a:pt x="27467" y="36323"/>
                      <a:pt x="27417" y="35960"/>
                    </a:cubicBezTo>
                    <a:cubicBezTo>
                      <a:pt x="27367" y="35133"/>
                      <a:pt x="27104" y="34343"/>
                      <a:pt x="26578" y="33667"/>
                    </a:cubicBezTo>
                    <a:cubicBezTo>
                      <a:pt x="26477" y="33504"/>
                      <a:pt x="26365" y="33353"/>
                      <a:pt x="26264" y="33190"/>
                    </a:cubicBezTo>
                    <a:cubicBezTo>
                      <a:pt x="25951" y="32827"/>
                      <a:pt x="25738" y="32464"/>
                      <a:pt x="25738" y="31937"/>
                    </a:cubicBezTo>
                    <a:cubicBezTo>
                      <a:pt x="25738" y="31211"/>
                      <a:pt x="25638" y="30534"/>
                      <a:pt x="25224" y="29857"/>
                    </a:cubicBezTo>
                    <a:cubicBezTo>
                      <a:pt x="25112" y="29594"/>
                      <a:pt x="24911" y="29431"/>
                      <a:pt x="24748" y="29181"/>
                    </a:cubicBezTo>
                    <a:cubicBezTo>
                      <a:pt x="24748" y="29068"/>
                      <a:pt x="24648" y="29018"/>
                      <a:pt x="24598" y="28968"/>
                    </a:cubicBezTo>
                    <a:cubicBezTo>
                      <a:pt x="24122" y="28491"/>
                      <a:pt x="23658" y="28028"/>
                      <a:pt x="23082" y="27664"/>
                    </a:cubicBezTo>
                    <a:cubicBezTo>
                      <a:pt x="22718" y="27401"/>
                      <a:pt x="22355" y="27138"/>
                      <a:pt x="21929" y="27038"/>
                    </a:cubicBezTo>
                    <a:cubicBezTo>
                      <a:pt x="21879" y="26988"/>
                      <a:pt x="21879" y="26925"/>
                      <a:pt x="21778" y="26925"/>
                    </a:cubicBezTo>
                    <a:cubicBezTo>
                      <a:pt x="21565" y="26825"/>
                      <a:pt x="21352" y="26725"/>
                      <a:pt x="21152" y="26674"/>
                    </a:cubicBezTo>
                    <a:cubicBezTo>
                      <a:pt x="21000" y="26606"/>
                      <a:pt x="20883" y="26567"/>
                      <a:pt x="20771" y="26567"/>
                    </a:cubicBezTo>
                    <a:cubicBezTo>
                      <a:pt x="20617" y="26567"/>
                      <a:pt x="20473" y="26643"/>
                      <a:pt x="20262" y="26825"/>
                    </a:cubicBezTo>
                    <a:cubicBezTo>
                      <a:pt x="20162" y="26461"/>
                      <a:pt x="19999" y="26098"/>
                      <a:pt x="19849" y="25785"/>
                    </a:cubicBezTo>
                    <a:cubicBezTo>
                      <a:pt x="19473" y="24795"/>
                      <a:pt x="19059" y="23792"/>
                      <a:pt x="18646" y="22752"/>
                    </a:cubicBezTo>
                    <a:lnTo>
                      <a:pt x="18646" y="22752"/>
                    </a:lnTo>
                    <a:cubicBezTo>
                      <a:pt x="19009" y="23016"/>
                      <a:pt x="19372" y="23279"/>
                      <a:pt x="19686" y="23542"/>
                    </a:cubicBezTo>
                    <a:cubicBezTo>
                      <a:pt x="20262" y="24005"/>
                      <a:pt x="20839" y="24482"/>
                      <a:pt x="21415" y="24895"/>
                    </a:cubicBezTo>
                    <a:cubicBezTo>
                      <a:pt x="21929" y="25309"/>
                      <a:pt x="22355" y="25672"/>
                      <a:pt x="22818" y="26048"/>
                    </a:cubicBezTo>
                    <a:cubicBezTo>
                      <a:pt x="22869" y="26098"/>
                      <a:pt x="22981" y="26148"/>
                      <a:pt x="23031" y="26198"/>
                    </a:cubicBezTo>
                    <a:cubicBezTo>
                      <a:pt x="23545" y="26674"/>
                      <a:pt x="24122" y="27138"/>
                      <a:pt x="24698" y="27614"/>
                    </a:cubicBezTo>
                    <a:cubicBezTo>
                      <a:pt x="24798" y="27715"/>
                      <a:pt x="24961" y="27865"/>
                      <a:pt x="25112" y="27978"/>
                    </a:cubicBezTo>
                    <a:cubicBezTo>
                      <a:pt x="25274" y="28028"/>
                      <a:pt x="25325" y="28241"/>
                      <a:pt x="25538" y="28291"/>
                    </a:cubicBezTo>
                    <a:cubicBezTo>
                      <a:pt x="25638" y="28341"/>
                      <a:pt x="25688" y="28441"/>
                      <a:pt x="25801" y="28554"/>
                    </a:cubicBezTo>
                    <a:cubicBezTo>
                      <a:pt x="25801" y="28554"/>
                      <a:pt x="25851" y="28554"/>
                      <a:pt x="25851" y="28604"/>
                    </a:cubicBezTo>
                    <a:cubicBezTo>
                      <a:pt x="25901" y="28604"/>
                      <a:pt x="25951" y="28654"/>
                      <a:pt x="26001" y="28704"/>
                    </a:cubicBezTo>
                    <a:cubicBezTo>
                      <a:pt x="26427" y="29068"/>
                      <a:pt x="26841" y="29431"/>
                      <a:pt x="27254" y="29745"/>
                    </a:cubicBezTo>
                    <a:cubicBezTo>
                      <a:pt x="27367" y="29807"/>
                      <a:pt x="27417" y="29907"/>
                      <a:pt x="27467" y="29958"/>
                    </a:cubicBezTo>
                    <a:cubicBezTo>
                      <a:pt x="27517" y="30008"/>
                      <a:pt x="27568" y="30058"/>
                      <a:pt x="27618" y="30058"/>
                    </a:cubicBezTo>
                    <a:cubicBezTo>
                      <a:pt x="27831" y="30321"/>
                      <a:pt x="28194" y="30534"/>
                      <a:pt x="28407" y="30797"/>
                    </a:cubicBezTo>
                    <a:cubicBezTo>
                      <a:pt x="28620" y="30998"/>
                      <a:pt x="29034" y="31110"/>
                      <a:pt x="29034" y="31624"/>
                    </a:cubicBezTo>
                    <a:cubicBezTo>
                      <a:pt x="29084" y="32627"/>
                      <a:pt x="29397" y="33566"/>
                      <a:pt x="29710" y="34506"/>
                    </a:cubicBezTo>
                    <a:cubicBezTo>
                      <a:pt x="29760" y="34657"/>
                      <a:pt x="29760" y="34757"/>
                      <a:pt x="29873" y="34870"/>
                    </a:cubicBezTo>
                    <a:cubicBezTo>
                      <a:pt x="29923" y="34920"/>
                      <a:pt x="29873" y="34920"/>
                      <a:pt x="29923" y="34970"/>
                    </a:cubicBezTo>
                    <a:cubicBezTo>
                      <a:pt x="29973" y="35183"/>
                      <a:pt x="30074" y="35446"/>
                      <a:pt x="30237" y="35596"/>
                    </a:cubicBezTo>
                    <a:cubicBezTo>
                      <a:pt x="30500" y="36072"/>
                      <a:pt x="30750" y="36536"/>
                      <a:pt x="31064" y="36950"/>
                    </a:cubicBezTo>
                    <a:cubicBezTo>
                      <a:pt x="31327" y="37426"/>
                      <a:pt x="31590" y="37889"/>
                      <a:pt x="32003" y="38315"/>
                    </a:cubicBezTo>
                    <a:cubicBezTo>
                      <a:pt x="32166" y="38629"/>
                      <a:pt x="32379" y="38942"/>
                      <a:pt x="32630" y="39142"/>
                    </a:cubicBezTo>
                    <a:cubicBezTo>
                      <a:pt x="32630" y="39305"/>
                      <a:pt x="32743" y="39356"/>
                      <a:pt x="32843" y="39456"/>
                    </a:cubicBezTo>
                    <a:cubicBezTo>
                      <a:pt x="32943" y="39569"/>
                      <a:pt x="33056" y="39719"/>
                      <a:pt x="33156" y="39832"/>
                    </a:cubicBezTo>
                    <a:cubicBezTo>
                      <a:pt x="33682" y="40508"/>
                      <a:pt x="34309" y="41085"/>
                      <a:pt x="34986" y="41598"/>
                    </a:cubicBezTo>
                    <a:cubicBezTo>
                      <a:pt x="35612" y="42075"/>
                      <a:pt x="36289" y="42488"/>
                      <a:pt x="36966" y="42902"/>
                    </a:cubicBezTo>
                    <a:cubicBezTo>
                      <a:pt x="38269" y="43691"/>
                      <a:pt x="39635" y="44368"/>
                      <a:pt x="41038" y="44944"/>
                    </a:cubicBezTo>
                    <a:cubicBezTo>
                      <a:pt x="41777" y="45207"/>
                      <a:pt x="42454" y="45470"/>
                      <a:pt x="43181" y="45671"/>
                    </a:cubicBezTo>
                    <a:cubicBezTo>
                      <a:pt x="43231" y="45671"/>
                      <a:pt x="43281" y="45721"/>
                      <a:pt x="43344" y="45721"/>
                    </a:cubicBezTo>
                    <a:cubicBezTo>
                      <a:pt x="44283" y="45984"/>
                      <a:pt x="45161" y="46097"/>
                      <a:pt x="46100" y="46147"/>
                    </a:cubicBezTo>
                    <a:cubicBezTo>
                      <a:pt x="46288" y="46147"/>
                      <a:pt x="46473" y="46160"/>
                      <a:pt x="46650" y="46160"/>
                    </a:cubicBezTo>
                    <a:cubicBezTo>
                      <a:pt x="46827" y="46160"/>
                      <a:pt x="46996" y="46147"/>
                      <a:pt x="47153" y="46097"/>
                    </a:cubicBezTo>
                    <a:cubicBezTo>
                      <a:pt x="47566" y="46097"/>
                      <a:pt x="47930" y="46097"/>
                      <a:pt x="48293" y="45884"/>
                    </a:cubicBezTo>
                    <a:cubicBezTo>
                      <a:pt x="48388" y="45884"/>
                      <a:pt x="48403" y="45769"/>
                      <a:pt x="48494" y="45769"/>
                    </a:cubicBezTo>
                    <a:cubicBezTo>
                      <a:pt x="48512" y="45769"/>
                      <a:pt x="48532" y="45774"/>
                      <a:pt x="48556" y="45784"/>
                    </a:cubicBezTo>
                    <a:cubicBezTo>
                      <a:pt x="48556" y="45721"/>
                      <a:pt x="48606" y="45721"/>
                      <a:pt x="48669" y="45671"/>
                    </a:cubicBezTo>
                    <a:cubicBezTo>
                      <a:pt x="48669" y="45521"/>
                      <a:pt x="48769" y="45470"/>
                      <a:pt x="48769" y="45308"/>
                    </a:cubicBezTo>
                    <a:cubicBezTo>
                      <a:pt x="48819" y="45257"/>
                      <a:pt x="48819" y="45257"/>
                      <a:pt x="48819" y="45207"/>
                    </a:cubicBezTo>
                    <a:cubicBezTo>
                      <a:pt x="48819" y="45044"/>
                      <a:pt x="48819" y="44894"/>
                      <a:pt x="48769" y="44731"/>
                    </a:cubicBezTo>
                    <a:cubicBezTo>
                      <a:pt x="48456" y="43954"/>
                      <a:pt x="48093" y="43215"/>
                      <a:pt x="47729" y="42538"/>
                    </a:cubicBezTo>
                    <a:cubicBezTo>
                      <a:pt x="47516" y="42175"/>
                      <a:pt x="47303" y="41812"/>
                      <a:pt x="47353" y="41335"/>
                    </a:cubicBezTo>
                    <a:cubicBezTo>
                      <a:pt x="47416" y="41085"/>
                      <a:pt x="47416" y="40771"/>
                      <a:pt x="47303" y="40508"/>
                    </a:cubicBezTo>
                    <a:lnTo>
                      <a:pt x="47303" y="40245"/>
                    </a:lnTo>
                    <a:cubicBezTo>
                      <a:pt x="47153" y="39518"/>
                      <a:pt x="46790" y="38892"/>
                      <a:pt x="46213" y="38366"/>
                    </a:cubicBezTo>
                    <a:cubicBezTo>
                      <a:pt x="45850" y="38002"/>
                      <a:pt x="45637" y="37576"/>
                      <a:pt x="45424" y="37113"/>
                    </a:cubicBezTo>
                    <a:cubicBezTo>
                      <a:pt x="45323" y="36636"/>
                      <a:pt x="45110" y="36273"/>
                      <a:pt x="44747" y="35960"/>
                    </a:cubicBezTo>
                    <a:cubicBezTo>
                      <a:pt x="44334" y="35596"/>
                      <a:pt x="43857" y="35233"/>
                      <a:pt x="43394" y="34970"/>
                    </a:cubicBezTo>
                    <a:cubicBezTo>
                      <a:pt x="43231" y="34870"/>
                      <a:pt x="43080" y="34757"/>
                      <a:pt x="42867" y="34657"/>
                    </a:cubicBezTo>
                    <a:cubicBezTo>
                      <a:pt x="42654" y="34556"/>
                      <a:pt x="42554" y="34343"/>
                      <a:pt x="42404" y="34130"/>
                    </a:cubicBezTo>
                    <a:cubicBezTo>
                      <a:pt x="42291" y="33667"/>
                      <a:pt x="41978" y="33303"/>
                      <a:pt x="41564" y="33040"/>
                    </a:cubicBezTo>
                    <a:cubicBezTo>
                      <a:pt x="41201" y="32827"/>
                      <a:pt x="40888" y="32627"/>
                      <a:pt x="40524" y="32464"/>
                    </a:cubicBezTo>
                    <a:cubicBezTo>
                      <a:pt x="40098" y="32251"/>
                      <a:pt x="39785" y="32000"/>
                      <a:pt x="39472" y="31687"/>
                    </a:cubicBezTo>
                    <a:cubicBezTo>
                      <a:pt x="39371" y="31574"/>
                      <a:pt x="39208" y="31373"/>
                      <a:pt x="39008" y="31311"/>
                    </a:cubicBezTo>
                    <a:cubicBezTo>
                      <a:pt x="38695" y="31060"/>
                      <a:pt x="38331" y="30847"/>
                      <a:pt x="37905" y="30747"/>
                    </a:cubicBezTo>
                    <a:cubicBezTo>
                      <a:pt x="37492" y="30534"/>
                      <a:pt x="37016" y="30371"/>
                      <a:pt x="36602" y="30271"/>
                    </a:cubicBezTo>
                    <a:cubicBezTo>
                      <a:pt x="36389" y="30171"/>
                      <a:pt x="36138" y="30120"/>
                      <a:pt x="35925" y="30058"/>
                    </a:cubicBezTo>
                    <a:cubicBezTo>
                      <a:pt x="35612" y="29958"/>
                      <a:pt x="35299" y="29907"/>
                      <a:pt x="34986" y="29807"/>
                    </a:cubicBezTo>
                    <a:cubicBezTo>
                      <a:pt x="34277" y="29628"/>
                      <a:pt x="33539" y="29518"/>
                      <a:pt x="32812" y="29518"/>
                    </a:cubicBezTo>
                    <a:cubicBezTo>
                      <a:pt x="32472" y="29518"/>
                      <a:pt x="32134" y="29542"/>
                      <a:pt x="31803" y="29594"/>
                    </a:cubicBezTo>
                    <a:cubicBezTo>
                      <a:pt x="31640" y="29594"/>
                      <a:pt x="31490" y="29594"/>
                      <a:pt x="31327" y="29644"/>
                    </a:cubicBezTo>
                    <a:cubicBezTo>
                      <a:pt x="30750" y="29694"/>
                      <a:pt x="30237" y="29857"/>
                      <a:pt x="29710" y="29958"/>
                    </a:cubicBezTo>
                    <a:cubicBezTo>
                      <a:pt x="29632" y="29976"/>
                      <a:pt x="29569" y="29988"/>
                      <a:pt x="29514" y="29988"/>
                    </a:cubicBezTo>
                    <a:cubicBezTo>
                      <a:pt x="29417" y="29988"/>
                      <a:pt x="29342" y="29953"/>
                      <a:pt x="29247" y="29857"/>
                    </a:cubicBezTo>
                    <a:cubicBezTo>
                      <a:pt x="29134" y="29745"/>
                      <a:pt x="28983" y="29594"/>
                      <a:pt x="28821" y="29544"/>
                    </a:cubicBezTo>
                    <a:cubicBezTo>
                      <a:pt x="28507" y="29118"/>
                      <a:pt x="28094" y="28867"/>
                      <a:pt x="27730" y="28554"/>
                    </a:cubicBezTo>
                    <a:cubicBezTo>
                      <a:pt x="27568" y="28441"/>
                      <a:pt x="27517" y="28291"/>
                      <a:pt x="27304" y="28241"/>
                    </a:cubicBezTo>
                    <a:cubicBezTo>
                      <a:pt x="26941" y="27815"/>
                      <a:pt x="26477" y="27502"/>
                      <a:pt x="26051" y="27138"/>
                    </a:cubicBezTo>
                    <a:cubicBezTo>
                      <a:pt x="25274" y="26461"/>
                      <a:pt x="24435" y="25835"/>
                      <a:pt x="23658" y="25208"/>
                    </a:cubicBezTo>
                    <a:cubicBezTo>
                      <a:pt x="22919" y="24582"/>
                      <a:pt x="22142" y="23955"/>
                      <a:pt x="21415" y="23279"/>
                    </a:cubicBezTo>
                    <a:cubicBezTo>
                      <a:pt x="20788" y="22752"/>
                      <a:pt x="20162" y="22226"/>
                      <a:pt x="19586" y="21712"/>
                    </a:cubicBezTo>
                    <a:cubicBezTo>
                      <a:pt x="19109" y="21286"/>
                      <a:pt x="18696" y="20923"/>
                      <a:pt x="18170" y="20509"/>
                    </a:cubicBezTo>
                    <a:lnTo>
                      <a:pt x="18383" y="20509"/>
                    </a:lnTo>
                    <a:cubicBezTo>
                      <a:pt x="18909" y="20509"/>
                      <a:pt x="19423" y="20560"/>
                      <a:pt x="19949" y="20610"/>
                    </a:cubicBezTo>
                    <a:cubicBezTo>
                      <a:pt x="20099" y="20610"/>
                      <a:pt x="20212" y="20660"/>
                      <a:pt x="20312" y="20660"/>
                    </a:cubicBezTo>
                    <a:lnTo>
                      <a:pt x="24071" y="21136"/>
                    </a:lnTo>
                    <a:cubicBezTo>
                      <a:pt x="24172" y="21136"/>
                      <a:pt x="24285" y="21186"/>
                      <a:pt x="24335" y="21286"/>
                    </a:cubicBezTo>
                    <a:cubicBezTo>
                      <a:pt x="24548" y="21662"/>
                      <a:pt x="24698" y="21976"/>
                      <a:pt x="24961" y="22289"/>
                    </a:cubicBezTo>
                    <a:cubicBezTo>
                      <a:pt x="25011" y="22489"/>
                      <a:pt x="25174" y="22652"/>
                      <a:pt x="25274" y="22752"/>
                    </a:cubicBezTo>
                    <a:cubicBezTo>
                      <a:pt x="25688" y="23229"/>
                      <a:pt x="26051" y="23692"/>
                      <a:pt x="26527" y="24056"/>
                    </a:cubicBezTo>
                    <a:cubicBezTo>
                      <a:pt x="27054" y="24482"/>
                      <a:pt x="27618" y="24895"/>
                      <a:pt x="28194" y="25208"/>
                    </a:cubicBezTo>
                    <a:cubicBezTo>
                      <a:pt x="29134" y="25735"/>
                      <a:pt x="30124" y="26098"/>
                      <a:pt x="31126" y="26361"/>
                    </a:cubicBezTo>
                    <a:cubicBezTo>
                      <a:pt x="32267" y="26674"/>
                      <a:pt x="33469" y="26875"/>
                      <a:pt x="34672" y="26988"/>
                    </a:cubicBezTo>
                    <a:cubicBezTo>
                      <a:pt x="34936" y="27038"/>
                      <a:pt x="35249" y="27038"/>
                      <a:pt x="35562" y="27038"/>
                    </a:cubicBezTo>
                    <a:cubicBezTo>
                      <a:pt x="35884" y="27059"/>
                      <a:pt x="36216" y="27071"/>
                      <a:pt x="36551" y="27071"/>
                    </a:cubicBezTo>
                    <a:cubicBezTo>
                      <a:pt x="37024" y="27071"/>
                      <a:pt x="37500" y="27046"/>
                      <a:pt x="37955" y="26988"/>
                    </a:cubicBezTo>
                    <a:cubicBezTo>
                      <a:pt x="38532" y="26988"/>
                      <a:pt x="39158" y="26925"/>
                      <a:pt x="39735" y="26825"/>
                    </a:cubicBezTo>
                    <a:cubicBezTo>
                      <a:pt x="39948" y="26775"/>
                      <a:pt x="40098" y="26775"/>
                      <a:pt x="40311" y="26775"/>
                    </a:cubicBezTo>
                    <a:cubicBezTo>
                      <a:pt x="40361" y="26725"/>
                      <a:pt x="40462" y="26725"/>
                      <a:pt x="40524" y="26725"/>
                    </a:cubicBezTo>
                    <a:cubicBezTo>
                      <a:pt x="41251" y="26612"/>
                      <a:pt x="41978" y="26461"/>
                      <a:pt x="42654" y="26248"/>
                    </a:cubicBezTo>
                    <a:cubicBezTo>
                      <a:pt x="44020" y="25935"/>
                      <a:pt x="45323" y="25472"/>
                      <a:pt x="46627" y="24945"/>
                    </a:cubicBezTo>
                    <a:cubicBezTo>
                      <a:pt x="47103" y="24732"/>
                      <a:pt x="47566" y="24532"/>
                      <a:pt x="47980" y="24168"/>
                    </a:cubicBezTo>
                    <a:cubicBezTo>
                      <a:pt x="48406" y="23792"/>
                      <a:pt x="48456" y="23279"/>
                      <a:pt x="48043" y="22965"/>
                    </a:cubicBezTo>
                    <a:cubicBezTo>
                      <a:pt x="47779" y="22752"/>
                      <a:pt x="47516" y="22602"/>
                      <a:pt x="47203" y="22439"/>
                    </a:cubicBezTo>
                    <a:cubicBezTo>
                      <a:pt x="46990" y="22339"/>
                      <a:pt x="46790" y="22176"/>
                      <a:pt x="46526" y="22076"/>
                    </a:cubicBezTo>
                    <a:cubicBezTo>
                      <a:pt x="45850" y="21662"/>
                      <a:pt x="45161" y="21286"/>
                      <a:pt x="44434" y="20973"/>
                    </a:cubicBezTo>
                    <a:cubicBezTo>
                      <a:pt x="44221" y="20873"/>
                      <a:pt x="44070" y="20773"/>
                      <a:pt x="43857" y="20660"/>
                    </a:cubicBezTo>
                    <a:cubicBezTo>
                      <a:pt x="43131" y="20296"/>
                      <a:pt x="42341" y="19883"/>
                      <a:pt x="41715" y="19357"/>
                    </a:cubicBezTo>
                    <a:cubicBezTo>
                      <a:pt x="41301" y="18993"/>
                      <a:pt x="40837" y="18680"/>
                      <a:pt x="40361" y="18417"/>
                    </a:cubicBezTo>
                    <a:cubicBezTo>
                      <a:pt x="39635" y="18053"/>
                      <a:pt x="38895" y="17953"/>
                      <a:pt x="38118" y="17903"/>
                    </a:cubicBezTo>
                    <a:cubicBezTo>
                      <a:pt x="37542" y="17840"/>
                      <a:pt x="37016" y="17740"/>
                      <a:pt x="36502" y="17377"/>
                    </a:cubicBezTo>
                    <a:cubicBezTo>
                      <a:pt x="36339" y="17277"/>
                      <a:pt x="36189" y="17164"/>
                      <a:pt x="36026" y="17114"/>
                    </a:cubicBezTo>
                    <a:lnTo>
                      <a:pt x="35925" y="17114"/>
                    </a:lnTo>
                    <a:cubicBezTo>
                      <a:pt x="35299" y="16750"/>
                      <a:pt x="34672" y="16537"/>
                      <a:pt x="33996" y="16487"/>
                    </a:cubicBezTo>
                    <a:cubicBezTo>
                      <a:pt x="33833" y="16437"/>
                      <a:pt x="33682" y="16437"/>
                      <a:pt x="33570" y="16437"/>
                    </a:cubicBezTo>
                    <a:cubicBezTo>
                      <a:pt x="33458" y="16429"/>
                      <a:pt x="33346" y="16424"/>
                      <a:pt x="33234" y="16424"/>
                    </a:cubicBezTo>
                    <a:cubicBezTo>
                      <a:pt x="32669" y="16424"/>
                      <a:pt x="32104" y="16531"/>
                      <a:pt x="31540" y="16750"/>
                    </a:cubicBezTo>
                    <a:cubicBezTo>
                      <a:pt x="31525" y="16736"/>
                      <a:pt x="31505" y="16729"/>
                      <a:pt x="31483" y="16729"/>
                    </a:cubicBezTo>
                    <a:cubicBezTo>
                      <a:pt x="31429" y="16729"/>
                      <a:pt x="31362" y="16765"/>
                      <a:pt x="31327" y="16800"/>
                    </a:cubicBezTo>
                    <a:cubicBezTo>
                      <a:pt x="31025" y="16884"/>
                      <a:pt x="30723" y="16976"/>
                      <a:pt x="30392" y="16976"/>
                    </a:cubicBezTo>
                    <a:cubicBezTo>
                      <a:pt x="30325" y="16976"/>
                      <a:pt x="30256" y="16972"/>
                      <a:pt x="30186" y="16963"/>
                    </a:cubicBezTo>
                    <a:cubicBezTo>
                      <a:pt x="30074" y="16963"/>
                      <a:pt x="29973" y="16901"/>
                      <a:pt x="29873" y="16901"/>
                    </a:cubicBezTo>
                    <a:cubicBezTo>
                      <a:pt x="29454" y="16870"/>
                      <a:pt x="29059" y="16821"/>
                      <a:pt x="28661" y="16821"/>
                    </a:cubicBezTo>
                    <a:cubicBezTo>
                      <a:pt x="28404" y="16821"/>
                      <a:pt x="28146" y="16842"/>
                      <a:pt x="27881" y="16901"/>
                    </a:cubicBezTo>
                    <a:cubicBezTo>
                      <a:pt x="27568" y="16901"/>
                      <a:pt x="27254" y="17013"/>
                      <a:pt x="26941" y="17063"/>
                    </a:cubicBezTo>
                    <a:cubicBezTo>
                      <a:pt x="26214" y="17277"/>
                      <a:pt x="25588" y="17640"/>
                      <a:pt x="25061" y="18104"/>
                    </a:cubicBezTo>
                    <a:cubicBezTo>
                      <a:pt x="24861" y="18317"/>
                      <a:pt x="24598" y="18530"/>
                      <a:pt x="24435" y="18843"/>
                    </a:cubicBezTo>
                    <a:cubicBezTo>
                      <a:pt x="24122" y="19093"/>
                      <a:pt x="23971" y="19469"/>
                      <a:pt x="23808" y="19833"/>
                    </a:cubicBezTo>
                    <a:cubicBezTo>
                      <a:pt x="23708" y="19983"/>
                      <a:pt x="23658" y="19983"/>
                      <a:pt x="23495" y="19983"/>
                    </a:cubicBezTo>
                    <a:cubicBezTo>
                      <a:pt x="22718" y="19883"/>
                      <a:pt x="21929" y="19783"/>
                      <a:pt x="21202" y="19670"/>
                    </a:cubicBezTo>
                    <a:cubicBezTo>
                      <a:pt x="19736" y="19469"/>
                      <a:pt x="18282" y="19469"/>
                      <a:pt x="16816" y="19306"/>
                    </a:cubicBezTo>
                    <a:cubicBezTo>
                      <a:pt x="16766" y="19256"/>
                      <a:pt x="16653" y="19256"/>
                      <a:pt x="16603" y="19206"/>
                    </a:cubicBezTo>
                    <a:cubicBezTo>
                      <a:pt x="16089" y="18780"/>
                      <a:pt x="15513" y="18417"/>
                      <a:pt x="15037" y="18003"/>
                    </a:cubicBezTo>
                    <a:cubicBezTo>
                      <a:pt x="14460" y="17527"/>
                      <a:pt x="13947" y="17013"/>
                      <a:pt x="13370" y="16537"/>
                    </a:cubicBezTo>
                    <a:cubicBezTo>
                      <a:pt x="13157" y="16274"/>
                      <a:pt x="12894" y="16074"/>
                      <a:pt x="12644" y="15861"/>
                    </a:cubicBezTo>
                    <a:cubicBezTo>
                      <a:pt x="12581" y="15810"/>
                      <a:pt x="12531" y="15810"/>
                      <a:pt x="12481" y="15760"/>
                    </a:cubicBezTo>
                    <a:cubicBezTo>
                      <a:pt x="12330" y="15710"/>
                      <a:pt x="12268" y="15597"/>
                      <a:pt x="12167" y="15497"/>
                    </a:cubicBezTo>
                    <a:cubicBezTo>
                      <a:pt x="11591" y="15134"/>
                      <a:pt x="11077" y="14658"/>
                      <a:pt x="10501" y="14294"/>
                    </a:cubicBezTo>
                    <a:cubicBezTo>
                      <a:pt x="10025" y="13931"/>
                      <a:pt x="9561" y="13567"/>
                      <a:pt x="9035" y="13204"/>
                    </a:cubicBezTo>
                    <a:cubicBezTo>
                      <a:pt x="8358" y="12728"/>
                      <a:pt x="7681" y="12264"/>
                      <a:pt x="7055" y="11788"/>
                    </a:cubicBezTo>
                    <a:cubicBezTo>
                      <a:pt x="6942" y="11738"/>
                      <a:pt x="6892" y="11688"/>
                      <a:pt x="6842" y="11638"/>
                    </a:cubicBezTo>
                    <a:cubicBezTo>
                      <a:pt x="6579" y="11475"/>
                      <a:pt x="6378" y="11262"/>
                      <a:pt x="6115" y="11111"/>
                    </a:cubicBezTo>
                    <a:cubicBezTo>
                      <a:pt x="5952" y="11061"/>
                      <a:pt x="5902" y="10848"/>
                      <a:pt x="5689" y="10848"/>
                    </a:cubicBezTo>
                    <a:cubicBezTo>
                      <a:pt x="5689" y="10798"/>
                      <a:pt x="5639" y="10748"/>
                      <a:pt x="5589" y="10698"/>
                    </a:cubicBezTo>
                    <a:cubicBezTo>
                      <a:pt x="5539" y="10535"/>
                      <a:pt x="5326" y="10535"/>
                      <a:pt x="5225" y="10385"/>
                    </a:cubicBezTo>
                    <a:cubicBezTo>
                      <a:pt x="5489" y="10322"/>
                      <a:pt x="5689" y="10272"/>
                      <a:pt x="5952" y="10222"/>
                    </a:cubicBezTo>
                    <a:cubicBezTo>
                      <a:pt x="6265" y="10172"/>
                      <a:pt x="6579" y="10172"/>
                      <a:pt x="6942" y="10071"/>
                    </a:cubicBezTo>
                    <a:cubicBezTo>
                      <a:pt x="7055" y="10071"/>
                      <a:pt x="7155" y="10009"/>
                      <a:pt x="7318" y="10009"/>
                    </a:cubicBezTo>
                    <a:cubicBezTo>
                      <a:pt x="7342" y="10009"/>
                      <a:pt x="7376" y="9998"/>
                      <a:pt x="7412" y="9998"/>
                    </a:cubicBezTo>
                    <a:cubicBezTo>
                      <a:pt x="7451" y="9998"/>
                      <a:pt x="7492" y="10012"/>
                      <a:pt x="7519" y="10071"/>
                    </a:cubicBezTo>
                    <a:cubicBezTo>
                      <a:pt x="7569" y="10172"/>
                      <a:pt x="7631" y="10322"/>
                      <a:pt x="7681" y="10385"/>
                    </a:cubicBezTo>
                    <a:cubicBezTo>
                      <a:pt x="8045" y="10798"/>
                      <a:pt x="8408" y="11212"/>
                      <a:pt x="8934" y="11525"/>
                    </a:cubicBezTo>
                    <a:cubicBezTo>
                      <a:pt x="9348" y="11788"/>
                      <a:pt x="9824" y="12001"/>
                      <a:pt x="10338" y="12151"/>
                    </a:cubicBezTo>
                    <a:cubicBezTo>
                      <a:pt x="11127" y="12415"/>
                      <a:pt x="11904" y="12465"/>
                      <a:pt x="12694" y="12515"/>
                    </a:cubicBezTo>
                    <a:cubicBezTo>
                      <a:pt x="12744" y="12578"/>
                      <a:pt x="12794" y="12578"/>
                      <a:pt x="12844" y="12578"/>
                    </a:cubicBezTo>
                    <a:cubicBezTo>
                      <a:pt x="13997" y="12678"/>
                      <a:pt x="15150" y="12778"/>
                      <a:pt x="16290" y="12778"/>
                    </a:cubicBezTo>
                    <a:cubicBezTo>
                      <a:pt x="16716" y="12828"/>
                      <a:pt x="17079" y="12828"/>
                      <a:pt x="17443" y="12828"/>
                    </a:cubicBezTo>
                    <a:cubicBezTo>
                      <a:pt x="17827" y="12828"/>
                      <a:pt x="18211" y="12856"/>
                      <a:pt x="18592" y="12856"/>
                    </a:cubicBezTo>
                    <a:cubicBezTo>
                      <a:pt x="18782" y="12856"/>
                      <a:pt x="18972" y="12849"/>
                      <a:pt x="19159" y="12828"/>
                    </a:cubicBezTo>
                    <a:cubicBezTo>
                      <a:pt x="19272" y="12828"/>
                      <a:pt x="19423" y="12828"/>
                      <a:pt x="19535" y="12778"/>
                    </a:cubicBezTo>
                    <a:cubicBezTo>
                      <a:pt x="19686" y="12778"/>
                      <a:pt x="19849" y="12778"/>
                      <a:pt x="19999" y="12728"/>
                    </a:cubicBezTo>
                    <a:cubicBezTo>
                      <a:pt x="20049" y="12753"/>
                      <a:pt x="20115" y="12765"/>
                      <a:pt x="20181" y="12765"/>
                    </a:cubicBezTo>
                    <a:cubicBezTo>
                      <a:pt x="20247" y="12765"/>
                      <a:pt x="20312" y="12753"/>
                      <a:pt x="20362" y="12728"/>
                    </a:cubicBezTo>
                    <a:cubicBezTo>
                      <a:pt x="20475" y="12728"/>
                      <a:pt x="20575" y="12728"/>
                      <a:pt x="20726" y="12678"/>
                    </a:cubicBezTo>
                    <a:cubicBezTo>
                      <a:pt x="21252" y="12628"/>
                      <a:pt x="21778" y="12578"/>
                      <a:pt x="22355" y="12515"/>
                    </a:cubicBezTo>
                    <a:cubicBezTo>
                      <a:pt x="22605" y="12465"/>
                      <a:pt x="22919" y="12465"/>
                      <a:pt x="23232" y="12364"/>
                    </a:cubicBezTo>
                    <a:cubicBezTo>
                      <a:pt x="23708" y="12314"/>
                      <a:pt x="24122" y="12202"/>
                      <a:pt x="24548" y="12101"/>
                    </a:cubicBezTo>
                    <a:cubicBezTo>
                      <a:pt x="25011" y="12051"/>
                      <a:pt x="25487" y="11951"/>
                      <a:pt x="25901" y="11838"/>
                    </a:cubicBezTo>
                    <a:cubicBezTo>
                      <a:pt x="26264" y="11738"/>
                      <a:pt x="26628" y="11688"/>
                      <a:pt x="26941" y="11525"/>
                    </a:cubicBezTo>
                    <a:cubicBezTo>
                      <a:pt x="27367" y="11425"/>
                      <a:pt x="27831" y="11262"/>
                      <a:pt x="28244" y="11111"/>
                    </a:cubicBezTo>
                    <a:cubicBezTo>
                      <a:pt x="28670" y="11011"/>
                      <a:pt x="29034" y="10798"/>
                      <a:pt x="29447" y="10635"/>
                    </a:cubicBezTo>
                    <a:cubicBezTo>
                      <a:pt x="29447" y="10635"/>
                      <a:pt x="29497" y="10635"/>
                      <a:pt x="29560" y="10585"/>
                    </a:cubicBezTo>
                    <a:cubicBezTo>
                      <a:pt x="30186" y="10272"/>
                      <a:pt x="30913" y="10071"/>
                      <a:pt x="31590" y="9808"/>
                    </a:cubicBezTo>
                    <a:cubicBezTo>
                      <a:pt x="32116" y="9645"/>
                      <a:pt x="32693" y="9495"/>
                      <a:pt x="33206" y="9332"/>
                    </a:cubicBezTo>
                    <a:cubicBezTo>
                      <a:pt x="33783" y="9182"/>
                      <a:pt x="34359" y="9069"/>
                      <a:pt x="34986" y="8919"/>
                    </a:cubicBezTo>
                    <a:cubicBezTo>
                      <a:pt x="35662" y="8756"/>
                      <a:pt x="36339" y="8655"/>
                      <a:pt x="37016" y="8342"/>
                    </a:cubicBezTo>
                    <a:cubicBezTo>
                      <a:pt x="37279" y="8242"/>
                      <a:pt x="37592" y="8079"/>
                      <a:pt x="37642" y="7766"/>
                    </a:cubicBezTo>
                    <a:cubicBezTo>
                      <a:pt x="37705" y="7716"/>
                      <a:pt x="37755" y="7716"/>
                      <a:pt x="37705" y="7666"/>
                    </a:cubicBezTo>
                    <a:cubicBezTo>
                      <a:pt x="37755" y="7503"/>
                      <a:pt x="37705" y="7352"/>
                      <a:pt x="37642" y="7252"/>
                    </a:cubicBezTo>
                    <a:cubicBezTo>
                      <a:pt x="37592" y="7139"/>
                      <a:pt x="37492" y="7039"/>
                      <a:pt x="37392" y="6939"/>
                    </a:cubicBezTo>
                    <a:cubicBezTo>
                      <a:pt x="36815" y="6513"/>
                      <a:pt x="36138" y="6199"/>
                      <a:pt x="35449" y="5886"/>
                    </a:cubicBezTo>
                    <a:cubicBezTo>
                      <a:pt x="35399" y="5886"/>
                      <a:pt x="35399" y="5836"/>
                      <a:pt x="35349" y="5836"/>
                    </a:cubicBezTo>
                    <a:cubicBezTo>
                      <a:pt x="34572" y="5473"/>
                      <a:pt x="33833" y="5109"/>
                      <a:pt x="33006" y="4796"/>
                    </a:cubicBezTo>
                    <a:cubicBezTo>
                      <a:pt x="32630" y="4633"/>
                      <a:pt x="32267" y="4483"/>
                      <a:pt x="31903" y="4370"/>
                    </a:cubicBezTo>
                    <a:cubicBezTo>
                      <a:pt x="31640" y="4220"/>
                      <a:pt x="31377" y="4169"/>
                      <a:pt x="31176" y="4057"/>
                    </a:cubicBezTo>
                    <a:cubicBezTo>
                      <a:pt x="30437" y="3743"/>
                      <a:pt x="29760" y="3493"/>
                      <a:pt x="29134" y="3180"/>
                    </a:cubicBezTo>
                    <a:cubicBezTo>
                      <a:pt x="29084" y="3117"/>
                      <a:pt x="29084" y="3117"/>
                      <a:pt x="29034" y="3067"/>
                    </a:cubicBezTo>
                    <a:cubicBezTo>
                      <a:pt x="28507" y="2753"/>
                      <a:pt x="27994" y="2390"/>
                      <a:pt x="27467" y="2027"/>
                    </a:cubicBezTo>
                    <a:cubicBezTo>
                      <a:pt x="27154" y="1713"/>
                      <a:pt x="26841" y="1450"/>
                      <a:pt x="26477" y="1237"/>
                    </a:cubicBezTo>
                    <a:cubicBezTo>
                      <a:pt x="25738" y="724"/>
                      <a:pt x="25011" y="511"/>
                      <a:pt x="24172" y="511"/>
                    </a:cubicBezTo>
                    <a:cubicBezTo>
                      <a:pt x="24067" y="494"/>
                      <a:pt x="23970" y="488"/>
                      <a:pt x="23875" y="488"/>
                    </a:cubicBezTo>
                    <a:cubicBezTo>
                      <a:pt x="23684" y="488"/>
                      <a:pt x="23503" y="511"/>
                      <a:pt x="23295" y="511"/>
                    </a:cubicBezTo>
                    <a:cubicBezTo>
                      <a:pt x="23044" y="511"/>
                      <a:pt x="22799" y="555"/>
                      <a:pt x="22556" y="555"/>
                    </a:cubicBezTo>
                    <a:cubicBezTo>
                      <a:pt x="22434" y="555"/>
                      <a:pt x="22313" y="544"/>
                      <a:pt x="22192" y="511"/>
                    </a:cubicBezTo>
                    <a:cubicBezTo>
                      <a:pt x="21829" y="410"/>
                      <a:pt x="21515" y="297"/>
                      <a:pt x="21202" y="197"/>
                    </a:cubicBezTo>
                    <a:cubicBezTo>
                      <a:pt x="20729" y="70"/>
                      <a:pt x="20243" y="1"/>
                      <a:pt x="1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371" name="Google Shape;371;p1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-10471542">
                <a:off x="2240540" y="1660760"/>
                <a:ext cx="2185966" cy="21019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72" name="Google Shape;372;p18"/>
          <p:cNvGrpSpPr/>
          <p:nvPr/>
        </p:nvGrpSpPr>
        <p:grpSpPr>
          <a:xfrm>
            <a:off x="679013" y="-216137"/>
            <a:ext cx="8434056" cy="874659"/>
            <a:chOff x="679013" y="-216137"/>
            <a:chExt cx="8434056" cy="874659"/>
          </a:xfrm>
        </p:grpSpPr>
        <p:sp>
          <p:nvSpPr>
            <p:cNvPr id="373" name="Google Shape;373;p18"/>
            <p:cNvSpPr/>
            <p:nvPr/>
          </p:nvSpPr>
          <p:spPr>
            <a:xfrm>
              <a:off x="679013" y="159863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8"/>
            <p:cNvSpPr/>
            <p:nvPr/>
          </p:nvSpPr>
          <p:spPr>
            <a:xfrm>
              <a:off x="8614038" y="-216137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5" name="Google Shape;375;p18"/>
          <p:cNvSpPr/>
          <p:nvPr/>
        </p:nvSpPr>
        <p:spPr>
          <a:xfrm rot="8661257">
            <a:off x="8016358" y="4407983"/>
            <a:ext cx="1110506" cy="1121752"/>
          </a:xfrm>
          <a:custGeom>
            <a:rect b="b" l="l" r="r" t="t"/>
            <a:pathLst>
              <a:path extrusionOk="0" h="28429" w="28144">
                <a:moveTo>
                  <a:pt x="18613" y="1"/>
                </a:moveTo>
                <a:cubicBezTo>
                  <a:pt x="18591" y="1"/>
                  <a:pt x="18581" y="39"/>
                  <a:pt x="18545" y="84"/>
                </a:cubicBezTo>
                <a:cubicBezTo>
                  <a:pt x="18382" y="184"/>
                  <a:pt x="18282" y="335"/>
                  <a:pt x="18169" y="498"/>
                </a:cubicBezTo>
                <a:cubicBezTo>
                  <a:pt x="18069" y="598"/>
                  <a:pt x="18019" y="711"/>
                  <a:pt x="17919" y="861"/>
                </a:cubicBezTo>
                <a:cubicBezTo>
                  <a:pt x="17856" y="911"/>
                  <a:pt x="17806" y="961"/>
                  <a:pt x="17806" y="1024"/>
                </a:cubicBezTo>
                <a:cubicBezTo>
                  <a:pt x="17706" y="1124"/>
                  <a:pt x="17656" y="1224"/>
                  <a:pt x="17606" y="1387"/>
                </a:cubicBezTo>
                <a:cubicBezTo>
                  <a:pt x="17606" y="1387"/>
                  <a:pt x="17543" y="1387"/>
                  <a:pt x="17543" y="1437"/>
                </a:cubicBezTo>
                <a:cubicBezTo>
                  <a:pt x="17443" y="1487"/>
                  <a:pt x="17393" y="1650"/>
                  <a:pt x="17342" y="1751"/>
                </a:cubicBezTo>
                <a:cubicBezTo>
                  <a:pt x="17230" y="1964"/>
                  <a:pt x="17079" y="2164"/>
                  <a:pt x="16979" y="2427"/>
                </a:cubicBezTo>
                <a:cubicBezTo>
                  <a:pt x="16916" y="2527"/>
                  <a:pt x="16866" y="2640"/>
                  <a:pt x="16816" y="2741"/>
                </a:cubicBezTo>
                <a:cubicBezTo>
                  <a:pt x="16766" y="2791"/>
                  <a:pt x="16716" y="2841"/>
                  <a:pt x="16716" y="2903"/>
                </a:cubicBezTo>
                <a:cubicBezTo>
                  <a:pt x="16666" y="3004"/>
                  <a:pt x="16603" y="3104"/>
                  <a:pt x="16553" y="3217"/>
                </a:cubicBezTo>
                <a:cubicBezTo>
                  <a:pt x="16553" y="3217"/>
                  <a:pt x="16503" y="3317"/>
                  <a:pt x="16503" y="3367"/>
                </a:cubicBezTo>
                <a:cubicBezTo>
                  <a:pt x="16453" y="3417"/>
                  <a:pt x="16453" y="3530"/>
                  <a:pt x="16403" y="3630"/>
                </a:cubicBezTo>
                <a:lnTo>
                  <a:pt x="16403" y="3580"/>
                </a:lnTo>
                <a:cubicBezTo>
                  <a:pt x="16403" y="3680"/>
                  <a:pt x="16352" y="3730"/>
                  <a:pt x="16290" y="3843"/>
                </a:cubicBezTo>
                <a:cubicBezTo>
                  <a:pt x="16290" y="3893"/>
                  <a:pt x="16190" y="3994"/>
                  <a:pt x="16240" y="4044"/>
                </a:cubicBezTo>
                <a:cubicBezTo>
                  <a:pt x="16190" y="4094"/>
                  <a:pt x="16139" y="4257"/>
                  <a:pt x="16139" y="4307"/>
                </a:cubicBezTo>
                <a:cubicBezTo>
                  <a:pt x="16089" y="4407"/>
                  <a:pt x="16039" y="4520"/>
                  <a:pt x="16039" y="4620"/>
                </a:cubicBezTo>
                <a:cubicBezTo>
                  <a:pt x="15977" y="4670"/>
                  <a:pt x="15977" y="4783"/>
                  <a:pt x="15977" y="4833"/>
                </a:cubicBezTo>
                <a:cubicBezTo>
                  <a:pt x="15876" y="5096"/>
                  <a:pt x="15826" y="5347"/>
                  <a:pt x="15776" y="5610"/>
                </a:cubicBezTo>
                <a:lnTo>
                  <a:pt x="15776" y="5660"/>
                </a:lnTo>
                <a:cubicBezTo>
                  <a:pt x="15726" y="5723"/>
                  <a:pt x="15726" y="5773"/>
                  <a:pt x="15726" y="5873"/>
                </a:cubicBezTo>
                <a:cubicBezTo>
                  <a:pt x="15663" y="6086"/>
                  <a:pt x="15563" y="6399"/>
                  <a:pt x="15613" y="6600"/>
                </a:cubicBezTo>
                <a:cubicBezTo>
                  <a:pt x="15563" y="6976"/>
                  <a:pt x="15563" y="7389"/>
                  <a:pt x="15563" y="7753"/>
                </a:cubicBezTo>
                <a:cubicBezTo>
                  <a:pt x="15563" y="8116"/>
                  <a:pt x="15563" y="8480"/>
                  <a:pt x="15663" y="8855"/>
                </a:cubicBezTo>
                <a:cubicBezTo>
                  <a:pt x="15663" y="8860"/>
                  <a:pt x="15661" y="8862"/>
                  <a:pt x="15658" y="8862"/>
                </a:cubicBezTo>
                <a:cubicBezTo>
                  <a:pt x="15621" y="8862"/>
                  <a:pt x="15407" y="8642"/>
                  <a:pt x="15350" y="8642"/>
                </a:cubicBezTo>
                <a:cubicBezTo>
                  <a:pt x="15300" y="8592"/>
                  <a:pt x="15300" y="8542"/>
                  <a:pt x="15250" y="8542"/>
                </a:cubicBezTo>
                <a:lnTo>
                  <a:pt x="15200" y="8480"/>
                </a:lnTo>
                <a:cubicBezTo>
                  <a:pt x="15200" y="8429"/>
                  <a:pt x="15150" y="8429"/>
                  <a:pt x="15150" y="8429"/>
                </a:cubicBezTo>
                <a:lnTo>
                  <a:pt x="15037" y="8329"/>
                </a:lnTo>
                <a:cubicBezTo>
                  <a:pt x="14987" y="8279"/>
                  <a:pt x="14886" y="8166"/>
                  <a:pt x="14786" y="8116"/>
                </a:cubicBezTo>
                <a:lnTo>
                  <a:pt x="14724" y="8116"/>
                </a:lnTo>
                <a:cubicBezTo>
                  <a:pt x="14673" y="8016"/>
                  <a:pt x="14573" y="7916"/>
                  <a:pt x="14473" y="7853"/>
                </a:cubicBezTo>
                <a:cubicBezTo>
                  <a:pt x="14210" y="7703"/>
                  <a:pt x="13947" y="7490"/>
                  <a:pt x="13683" y="7339"/>
                </a:cubicBezTo>
                <a:cubicBezTo>
                  <a:pt x="13633" y="7289"/>
                  <a:pt x="13370" y="7076"/>
                  <a:pt x="13320" y="7076"/>
                </a:cubicBezTo>
                <a:lnTo>
                  <a:pt x="13270" y="7026"/>
                </a:lnTo>
                <a:cubicBezTo>
                  <a:pt x="13157" y="6976"/>
                  <a:pt x="13057" y="6913"/>
                  <a:pt x="12957" y="6863"/>
                </a:cubicBezTo>
                <a:cubicBezTo>
                  <a:pt x="12844" y="6763"/>
                  <a:pt x="12694" y="6713"/>
                  <a:pt x="12593" y="6600"/>
                </a:cubicBezTo>
                <a:lnTo>
                  <a:pt x="12593" y="6663"/>
                </a:lnTo>
                <a:cubicBezTo>
                  <a:pt x="12531" y="6600"/>
                  <a:pt x="12531" y="6600"/>
                  <a:pt x="12481" y="6550"/>
                </a:cubicBezTo>
                <a:cubicBezTo>
                  <a:pt x="12380" y="6550"/>
                  <a:pt x="12330" y="6500"/>
                  <a:pt x="12217" y="6450"/>
                </a:cubicBezTo>
                <a:cubicBezTo>
                  <a:pt x="12167" y="6399"/>
                  <a:pt x="12117" y="6399"/>
                  <a:pt x="12067" y="6349"/>
                </a:cubicBezTo>
                <a:cubicBezTo>
                  <a:pt x="11854" y="6237"/>
                  <a:pt x="11704" y="6136"/>
                  <a:pt x="11491" y="6086"/>
                </a:cubicBezTo>
                <a:cubicBezTo>
                  <a:pt x="11077" y="5873"/>
                  <a:pt x="10651" y="5773"/>
                  <a:pt x="10238" y="5660"/>
                </a:cubicBezTo>
                <a:cubicBezTo>
                  <a:pt x="10187" y="5610"/>
                  <a:pt x="10187" y="5610"/>
                  <a:pt x="10087" y="5610"/>
                </a:cubicBezTo>
                <a:cubicBezTo>
                  <a:pt x="9974" y="5560"/>
                  <a:pt x="9924" y="5510"/>
                  <a:pt x="9824" y="5510"/>
                </a:cubicBezTo>
                <a:lnTo>
                  <a:pt x="9711" y="5510"/>
                </a:lnTo>
                <a:lnTo>
                  <a:pt x="9711" y="5460"/>
                </a:lnTo>
                <a:cubicBezTo>
                  <a:pt x="9611" y="5460"/>
                  <a:pt x="9511" y="5410"/>
                  <a:pt x="9398" y="5347"/>
                </a:cubicBezTo>
                <a:lnTo>
                  <a:pt x="9398" y="5410"/>
                </a:lnTo>
                <a:cubicBezTo>
                  <a:pt x="9348" y="5347"/>
                  <a:pt x="9298" y="5347"/>
                  <a:pt x="9248" y="5297"/>
                </a:cubicBezTo>
                <a:lnTo>
                  <a:pt x="9248" y="5347"/>
                </a:lnTo>
                <a:cubicBezTo>
                  <a:pt x="9198" y="5297"/>
                  <a:pt x="9198" y="5297"/>
                  <a:pt x="9147" y="5297"/>
                </a:cubicBezTo>
                <a:cubicBezTo>
                  <a:pt x="9035" y="5247"/>
                  <a:pt x="8934" y="5197"/>
                  <a:pt x="8884" y="5197"/>
                </a:cubicBezTo>
                <a:lnTo>
                  <a:pt x="8834" y="5197"/>
                </a:lnTo>
                <a:cubicBezTo>
                  <a:pt x="8408" y="5096"/>
                  <a:pt x="8045" y="4983"/>
                  <a:pt x="7681" y="4883"/>
                </a:cubicBezTo>
                <a:cubicBezTo>
                  <a:pt x="7368" y="4833"/>
                  <a:pt x="7005" y="4720"/>
                  <a:pt x="6691" y="4620"/>
                </a:cubicBezTo>
                <a:lnTo>
                  <a:pt x="6579" y="4620"/>
                </a:lnTo>
                <a:cubicBezTo>
                  <a:pt x="6265" y="4520"/>
                  <a:pt x="5952" y="4407"/>
                  <a:pt x="5639" y="4357"/>
                </a:cubicBezTo>
                <a:cubicBezTo>
                  <a:pt x="5438" y="4307"/>
                  <a:pt x="5225" y="4207"/>
                  <a:pt x="5012" y="4156"/>
                </a:cubicBezTo>
                <a:cubicBezTo>
                  <a:pt x="4979" y="4156"/>
                  <a:pt x="4923" y="4129"/>
                  <a:pt x="4875" y="4129"/>
                </a:cubicBezTo>
                <a:cubicBezTo>
                  <a:pt x="4851" y="4129"/>
                  <a:pt x="4828" y="4136"/>
                  <a:pt x="4812" y="4156"/>
                </a:cubicBezTo>
                <a:lnTo>
                  <a:pt x="4862" y="4207"/>
                </a:lnTo>
                <a:cubicBezTo>
                  <a:pt x="4812" y="4207"/>
                  <a:pt x="4862" y="4307"/>
                  <a:pt x="4862" y="4357"/>
                </a:cubicBezTo>
                <a:cubicBezTo>
                  <a:pt x="4912" y="4470"/>
                  <a:pt x="5075" y="4720"/>
                  <a:pt x="5225" y="4783"/>
                </a:cubicBezTo>
                <a:lnTo>
                  <a:pt x="5225" y="4833"/>
                </a:lnTo>
                <a:cubicBezTo>
                  <a:pt x="5275" y="4983"/>
                  <a:pt x="5388" y="5146"/>
                  <a:pt x="5488" y="5247"/>
                </a:cubicBezTo>
                <a:cubicBezTo>
                  <a:pt x="5589" y="5410"/>
                  <a:pt x="5701" y="5610"/>
                  <a:pt x="5852" y="5723"/>
                </a:cubicBezTo>
                <a:cubicBezTo>
                  <a:pt x="5902" y="5823"/>
                  <a:pt x="5952" y="5923"/>
                  <a:pt x="6065" y="5973"/>
                </a:cubicBezTo>
                <a:cubicBezTo>
                  <a:pt x="6065" y="6036"/>
                  <a:pt x="6115" y="6086"/>
                  <a:pt x="6115" y="6086"/>
                </a:cubicBezTo>
                <a:cubicBezTo>
                  <a:pt x="6115" y="6086"/>
                  <a:pt x="6165" y="6086"/>
                  <a:pt x="6165" y="6136"/>
                </a:cubicBezTo>
                <a:lnTo>
                  <a:pt x="6115" y="6136"/>
                </a:lnTo>
                <a:cubicBezTo>
                  <a:pt x="6215" y="6237"/>
                  <a:pt x="6328" y="6399"/>
                  <a:pt x="6428" y="6500"/>
                </a:cubicBezTo>
                <a:cubicBezTo>
                  <a:pt x="6478" y="6600"/>
                  <a:pt x="6579" y="6713"/>
                  <a:pt x="6641" y="6763"/>
                </a:cubicBezTo>
                <a:cubicBezTo>
                  <a:pt x="6641" y="6813"/>
                  <a:pt x="6691" y="6863"/>
                  <a:pt x="6742" y="6913"/>
                </a:cubicBezTo>
                <a:cubicBezTo>
                  <a:pt x="6742" y="6913"/>
                  <a:pt x="6764" y="6941"/>
                  <a:pt x="6779" y="6941"/>
                </a:cubicBezTo>
                <a:cubicBezTo>
                  <a:pt x="6786" y="6941"/>
                  <a:pt x="6792" y="6934"/>
                  <a:pt x="6792" y="6913"/>
                </a:cubicBezTo>
                <a:lnTo>
                  <a:pt x="6792" y="6976"/>
                </a:lnTo>
                <a:cubicBezTo>
                  <a:pt x="6842" y="7076"/>
                  <a:pt x="6955" y="7176"/>
                  <a:pt x="7005" y="7226"/>
                </a:cubicBezTo>
                <a:cubicBezTo>
                  <a:pt x="7155" y="7490"/>
                  <a:pt x="7368" y="7703"/>
                  <a:pt x="7518" y="7916"/>
                </a:cubicBezTo>
                <a:cubicBezTo>
                  <a:pt x="7581" y="7966"/>
                  <a:pt x="7631" y="8016"/>
                  <a:pt x="7681" y="8066"/>
                </a:cubicBezTo>
                <a:cubicBezTo>
                  <a:pt x="7995" y="8480"/>
                  <a:pt x="8308" y="8906"/>
                  <a:pt x="8671" y="9269"/>
                </a:cubicBezTo>
                <a:cubicBezTo>
                  <a:pt x="8671" y="9319"/>
                  <a:pt x="8721" y="9369"/>
                  <a:pt x="8771" y="9369"/>
                </a:cubicBezTo>
                <a:cubicBezTo>
                  <a:pt x="8834" y="9482"/>
                  <a:pt x="8884" y="9532"/>
                  <a:pt x="8984" y="9582"/>
                </a:cubicBezTo>
                <a:cubicBezTo>
                  <a:pt x="8984" y="9632"/>
                  <a:pt x="9035" y="9682"/>
                  <a:pt x="9085" y="9733"/>
                </a:cubicBezTo>
                <a:cubicBezTo>
                  <a:pt x="9147" y="9795"/>
                  <a:pt x="9248" y="9896"/>
                  <a:pt x="9298" y="9946"/>
                </a:cubicBezTo>
                <a:cubicBezTo>
                  <a:pt x="9398" y="10046"/>
                  <a:pt x="9511" y="10159"/>
                  <a:pt x="9661" y="10259"/>
                </a:cubicBezTo>
                <a:cubicBezTo>
                  <a:pt x="9774" y="10422"/>
                  <a:pt x="9874" y="10522"/>
                  <a:pt x="10025" y="10622"/>
                </a:cubicBezTo>
                <a:cubicBezTo>
                  <a:pt x="10137" y="10735"/>
                  <a:pt x="10238" y="10835"/>
                  <a:pt x="10338" y="10885"/>
                </a:cubicBezTo>
                <a:cubicBezTo>
                  <a:pt x="10400" y="10936"/>
                  <a:pt x="10451" y="10936"/>
                  <a:pt x="10451" y="10986"/>
                </a:cubicBezTo>
                <a:cubicBezTo>
                  <a:pt x="10551" y="11048"/>
                  <a:pt x="10651" y="11098"/>
                  <a:pt x="10764" y="11149"/>
                </a:cubicBezTo>
                <a:lnTo>
                  <a:pt x="10714" y="11149"/>
                </a:lnTo>
                <a:cubicBezTo>
                  <a:pt x="10814" y="11249"/>
                  <a:pt x="10864" y="11299"/>
                  <a:pt x="10964" y="11362"/>
                </a:cubicBezTo>
                <a:cubicBezTo>
                  <a:pt x="11027" y="11412"/>
                  <a:pt x="11077" y="11412"/>
                  <a:pt x="11127" y="11412"/>
                </a:cubicBezTo>
                <a:lnTo>
                  <a:pt x="11077" y="11412"/>
                </a:lnTo>
                <a:cubicBezTo>
                  <a:pt x="11227" y="11512"/>
                  <a:pt x="11340" y="11562"/>
                  <a:pt x="11440" y="11612"/>
                </a:cubicBezTo>
                <a:cubicBezTo>
                  <a:pt x="11591" y="11725"/>
                  <a:pt x="11754" y="11825"/>
                  <a:pt x="11967" y="11925"/>
                </a:cubicBezTo>
                <a:cubicBezTo>
                  <a:pt x="12017" y="11988"/>
                  <a:pt x="12117" y="11988"/>
                  <a:pt x="12167" y="11988"/>
                </a:cubicBezTo>
                <a:cubicBezTo>
                  <a:pt x="12117" y="12038"/>
                  <a:pt x="12117" y="12038"/>
                  <a:pt x="12067" y="12038"/>
                </a:cubicBezTo>
                <a:lnTo>
                  <a:pt x="11654" y="12038"/>
                </a:lnTo>
                <a:cubicBezTo>
                  <a:pt x="11127" y="12088"/>
                  <a:pt x="10601" y="12088"/>
                  <a:pt x="10087" y="12138"/>
                </a:cubicBezTo>
                <a:cubicBezTo>
                  <a:pt x="9611" y="12138"/>
                  <a:pt x="9085" y="12189"/>
                  <a:pt x="8621" y="12352"/>
                </a:cubicBezTo>
                <a:lnTo>
                  <a:pt x="8521" y="12352"/>
                </a:lnTo>
                <a:cubicBezTo>
                  <a:pt x="8458" y="12352"/>
                  <a:pt x="8358" y="12352"/>
                  <a:pt x="8308" y="12402"/>
                </a:cubicBezTo>
                <a:cubicBezTo>
                  <a:pt x="8208" y="12402"/>
                  <a:pt x="8045" y="12452"/>
                  <a:pt x="7944" y="12502"/>
                </a:cubicBezTo>
                <a:lnTo>
                  <a:pt x="7832" y="12502"/>
                </a:lnTo>
                <a:cubicBezTo>
                  <a:pt x="7731" y="12502"/>
                  <a:pt x="7518" y="12615"/>
                  <a:pt x="7368" y="12665"/>
                </a:cubicBezTo>
                <a:cubicBezTo>
                  <a:pt x="7205" y="12715"/>
                  <a:pt x="7055" y="12765"/>
                  <a:pt x="6892" y="12865"/>
                </a:cubicBezTo>
                <a:cubicBezTo>
                  <a:pt x="6691" y="12978"/>
                  <a:pt x="6478" y="13028"/>
                  <a:pt x="6265" y="13128"/>
                </a:cubicBezTo>
                <a:cubicBezTo>
                  <a:pt x="6215" y="13128"/>
                  <a:pt x="6065" y="13241"/>
                  <a:pt x="6065" y="13291"/>
                </a:cubicBezTo>
                <a:cubicBezTo>
                  <a:pt x="6065" y="13266"/>
                  <a:pt x="6065" y="13254"/>
                  <a:pt x="6059" y="13254"/>
                </a:cubicBezTo>
                <a:cubicBezTo>
                  <a:pt x="6052" y="13254"/>
                  <a:pt x="6040" y="13266"/>
                  <a:pt x="6015" y="13291"/>
                </a:cubicBezTo>
                <a:cubicBezTo>
                  <a:pt x="5902" y="13291"/>
                  <a:pt x="5802" y="13392"/>
                  <a:pt x="5752" y="13442"/>
                </a:cubicBezTo>
                <a:cubicBezTo>
                  <a:pt x="5639" y="13442"/>
                  <a:pt x="5539" y="13492"/>
                  <a:pt x="5438" y="13605"/>
                </a:cubicBezTo>
                <a:cubicBezTo>
                  <a:pt x="5326" y="13655"/>
                  <a:pt x="5225" y="13705"/>
                  <a:pt x="5175" y="13755"/>
                </a:cubicBezTo>
                <a:cubicBezTo>
                  <a:pt x="5125" y="13755"/>
                  <a:pt x="5125" y="13755"/>
                  <a:pt x="5125" y="13805"/>
                </a:cubicBezTo>
                <a:cubicBezTo>
                  <a:pt x="4912" y="13918"/>
                  <a:pt x="4762" y="14018"/>
                  <a:pt x="4549" y="14181"/>
                </a:cubicBezTo>
                <a:cubicBezTo>
                  <a:pt x="4448" y="14181"/>
                  <a:pt x="4285" y="14331"/>
                  <a:pt x="4235" y="14381"/>
                </a:cubicBezTo>
                <a:cubicBezTo>
                  <a:pt x="4185" y="14381"/>
                  <a:pt x="4072" y="14494"/>
                  <a:pt x="4022" y="14544"/>
                </a:cubicBezTo>
                <a:cubicBezTo>
                  <a:pt x="3972" y="14595"/>
                  <a:pt x="3872" y="14645"/>
                  <a:pt x="3822" y="14695"/>
                </a:cubicBezTo>
                <a:cubicBezTo>
                  <a:pt x="3709" y="14808"/>
                  <a:pt x="3559" y="14908"/>
                  <a:pt x="3446" y="15008"/>
                </a:cubicBezTo>
                <a:cubicBezTo>
                  <a:pt x="3346" y="15121"/>
                  <a:pt x="3195" y="15221"/>
                  <a:pt x="3083" y="15321"/>
                </a:cubicBezTo>
                <a:lnTo>
                  <a:pt x="3083" y="15371"/>
                </a:lnTo>
                <a:cubicBezTo>
                  <a:pt x="3032" y="15371"/>
                  <a:pt x="3032" y="15371"/>
                  <a:pt x="2982" y="15434"/>
                </a:cubicBezTo>
                <a:cubicBezTo>
                  <a:pt x="2932" y="15434"/>
                  <a:pt x="2819" y="15534"/>
                  <a:pt x="2819" y="15584"/>
                </a:cubicBezTo>
                <a:lnTo>
                  <a:pt x="2769" y="15584"/>
                </a:lnTo>
                <a:cubicBezTo>
                  <a:pt x="2719" y="15635"/>
                  <a:pt x="2669" y="15747"/>
                  <a:pt x="2619" y="15797"/>
                </a:cubicBezTo>
                <a:cubicBezTo>
                  <a:pt x="2569" y="15797"/>
                  <a:pt x="2506" y="15848"/>
                  <a:pt x="2456" y="15898"/>
                </a:cubicBezTo>
                <a:cubicBezTo>
                  <a:pt x="2456" y="15948"/>
                  <a:pt x="2406" y="15998"/>
                  <a:pt x="2406" y="16061"/>
                </a:cubicBezTo>
                <a:cubicBezTo>
                  <a:pt x="2406" y="16029"/>
                  <a:pt x="2393" y="16014"/>
                  <a:pt x="2381" y="16014"/>
                </a:cubicBezTo>
                <a:cubicBezTo>
                  <a:pt x="2368" y="16014"/>
                  <a:pt x="2356" y="16029"/>
                  <a:pt x="2356" y="16061"/>
                </a:cubicBezTo>
                <a:cubicBezTo>
                  <a:pt x="2306" y="16061"/>
                  <a:pt x="2256" y="16161"/>
                  <a:pt x="2193" y="16211"/>
                </a:cubicBezTo>
                <a:cubicBezTo>
                  <a:pt x="2143" y="16261"/>
                  <a:pt x="2043" y="16374"/>
                  <a:pt x="1992" y="16424"/>
                </a:cubicBezTo>
                <a:lnTo>
                  <a:pt x="1942" y="16474"/>
                </a:lnTo>
                <a:cubicBezTo>
                  <a:pt x="1729" y="16687"/>
                  <a:pt x="1566" y="16888"/>
                  <a:pt x="1416" y="17101"/>
                </a:cubicBezTo>
                <a:lnTo>
                  <a:pt x="1466" y="17101"/>
                </a:lnTo>
                <a:cubicBezTo>
                  <a:pt x="1416" y="17101"/>
                  <a:pt x="1416" y="17101"/>
                  <a:pt x="1366" y="17151"/>
                </a:cubicBezTo>
                <a:cubicBezTo>
                  <a:pt x="1253" y="17251"/>
                  <a:pt x="1203" y="17414"/>
                  <a:pt x="1103" y="17514"/>
                </a:cubicBezTo>
                <a:lnTo>
                  <a:pt x="1153" y="17514"/>
                </a:lnTo>
                <a:cubicBezTo>
                  <a:pt x="1103" y="17514"/>
                  <a:pt x="1103" y="17514"/>
                  <a:pt x="1103" y="17564"/>
                </a:cubicBezTo>
                <a:cubicBezTo>
                  <a:pt x="1002" y="17627"/>
                  <a:pt x="940" y="17727"/>
                  <a:pt x="890" y="17777"/>
                </a:cubicBezTo>
                <a:cubicBezTo>
                  <a:pt x="840" y="17878"/>
                  <a:pt x="789" y="17990"/>
                  <a:pt x="739" y="18091"/>
                </a:cubicBezTo>
                <a:cubicBezTo>
                  <a:pt x="689" y="18091"/>
                  <a:pt x="627" y="18253"/>
                  <a:pt x="576" y="18304"/>
                </a:cubicBezTo>
                <a:cubicBezTo>
                  <a:pt x="476" y="18504"/>
                  <a:pt x="313" y="18767"/>
                  <a:pt x="213" y="18980"/>
                </a:cubicBezTo>
                <a:cubicBezTo>
                  <a:pt x="163" y="19030"/>
                  <a:pt x="113" y="19193"/>
                  <a:pt x="113" y="19243"/>
                </a:cubicBezTo>
                <a:lnTo>
                  <a:pt x="113" y="19293"/>
                </a:lnTo>
                <a:cubicBezTo>
                  <a:pt x="63" y="19293"/>
                  <a:pt x="63" y="19394"/>
                  <a:pt x="63" y="19444"/>
                </a:cubicBezTo>
                <a:cubicBezTo>
                  <a:pt x="0" y="19507"/>
                  <a:pt x="63" y="19757"/>
                  <a:pt x="163" y="19757"/>
                </a:cubicBezTo>
                <a:cubicBezTo>
                  <a:pt x="213" y="19820"/>
                  <a:pt x="263" y="19870"/>
                  <a:pt x="313" y="19870"/>
                </a:cubicBezTo>
                <a:lnTo>
                  <a:pt x="376" y="19870"/>
                </a:lnTo>
                <a:cubicBezTo>
                  <a:pt x="376" y="19870"/>
                  <a:pt x="376" y="19920"/>
                  <a:pt x="426" y="19920"/>
                </a:cubicBezTo>
                <a:cubicBezTo>
                  <a:pt x="476" y="19970"/>
                  <a:pt x="576" y="20020"/>
                  <a:pt x="627" y="20020"/>
                </a:cubicBezTo>
                <a:lnTo>
                  <a:pt x="576" y="20020"/>
                </a:lnTo>
                <a:cubicBezTo>
                  <a:pt x="840" y="20133"/>
                  <a:pt x="1153" y="20233"/>
                  <a:pt x="1416" y="20334"/>
                </a:cubicBezTo>
                <a:cubicBezTo>
                  <a:pt x="1466" y="20334"/>
                  <a:pt x="1516" y="20384"/>
                  <a:pt x="1566" y="20384"/>
                </a:cubicBezTo>
                <a:cubicBezTo>
                  <a:pt x="1629" y="20384"/>
                  <a:pt x="1729" y="20446"/>
                  <a:pt x="1779" y="20446"/>
                </a:cubicBezTo>
                <a:cubicBezTo>
                  <a:pt x="1829" y="20496"/>
                  <a:pt x="1880" y="20496"/>
                  <a:pt x="1880" y="20496"/>
                </a:cubicBezTo>
                <a:lnTo>
                  <a:pt x="1942" y="20496"/>
                </a:lnTo>
                <a:cubicBezTo>
                  <a:pt x="1992" y="20547"/>
                  <a:pt x="2143" y="20547"/>
                  <a:pt x="2193" y="20597"/>
                </a:cubicBezTo>
                <a:cubicBezTo>
                  <a:pt x="2356" y="20597"/>
                  <a:pt x="2569" y="20697"/>
                  <a:pt x="2719" y="20697"/>
                </a:cubicBezTo>
                <a:cubicBezTo>
                  <a:pt x="2932" y="20760"/>
                  <a:pt x="3083" y="20760"/>
                  <a:pt x="3296" y="20810"/>
                </a:cubicBezTo>
                <a:cubicBezTo>
                  <a:pt x="3396" y="20810"/>
                  <a:pt x="3509" y="20860"/>
                  <a:pt x="3609" y="20860"/>
                </a:cubicBezTo>
                <a:cubicBezTo>
                  <a:pt x="3822" y="20860"/>
                  <a:pt x="4072" y="20910"/>
                  <a:pt x="4285" y="20910"/>
                </a:cubicBezTo>
                <a:lnTo>
                  <a:pt x="4448" y="20910"/>
                </a:lnTo>
                <a:cubicBezTo>
                  <a:pt x="4549" y="20910"/>
                  <a:pt x="4699" y="20960"/>
                  <a:pt x="4762" y="20960"/>
                </a:cubicBezTo>
                <a:cubicBezTo>
                  <a:pt x="4778" y="20977"/>
                  <a:pt x="4824" y="20982"/>
                  <a:pt x="4880" y="20982"/>
                </a:cubicBezTo>
                <a:cubicBezTo>
                  <a:pt x="4991" y="20982"/>
                  <a:pt x="5142" y="20960"/>
                  <a:pt x="5175" y="20960"/>
                </a:cubicBezTo>
                <a:cubicBezTo>
                  <a:pt x="5326" y="20960"/>
                  <a:pt x="5488" y="20960"/>
                  <a:pt x="5639" y="21010"/>
                </a:cubicBezTo>
                <a:lnTo>
                  <a:pt x="6115" y="21010"/>
                </a:lnTo>
                <a:cubicBezTo>
                  <a:pt x="6165" y="20985"/>
                  <a:pt x="6268" y="20985"/>
                  <a:pt x="6366" y="20985"/>
                </a:cubicBezTo>
                <a:cubicBezTo>
                  <a:pt x="6463" y="20985"/>
                  <a:pt x="6554" y="20985"/>
                  <a:pt x="6579" y="20960"/>
                </a:cubicBezTo>
                <a:cubicBezTo>
                  <a:pt x="6691" y="20960"/>
                  <a:pt x="6842" y="20960"/>
                  <a:pt x="6955" y="20910"/>
                </a:cubicBezTo>
                <a:lnTo>
                  <a:pt x="7005" y="20910"/>
                </a:lnTo>
                <a:cubicBezTo>
                  <a:pt x="7268" y="20910"/>
                  <a:pt x="7518" y="20910"/>
                  <a:pt x="7731" y="20860"/>
                </a:cubicBezTo>
                <a:cubicBezTo>
                  <a:pt x="7832" y="20860"/>
                  <a:pt x="7944" y="20810"/>
                  <a:pt x="8045" y="20810"/>
                </a:cubicBezTo>
                <a:cubicBezTo>
                  <a:pt x="8145" y="20760"/>
                  <a:pt x="8258" y="20760"/>
                  <a:pt x="8358" y="20697"/>
                </a:cubicBezTo>
                <a:lnTo>
                  <a:pt x="8358" y="20760"/>
                </a:lnTo>
                <a:cubicBezTo>
                  <a:pt x="8521" y="20697"/>
                  <a:pt x="8621" y="20697"/>
                  <a:pt x="8771" y="20647"/>
                </a:cubicBezTo>
                <a:cubicBezTo>
                  <a:pt x="8884" y="20647"/>
                  <a:pt x="9035" y="20597"/>
                  <a:pt x="9198" y="20547"/>
                </a:cubicBezTo>
                <a:cubicBezTo>
                  <a:pt x="9298" y="20547"/>
                  <a:pt x="9511" y="20496"/>
                  <a:pt x="9611" y="20446"/>
                </a:cubicBezTo>
                <a:cubicBezTo>
                  <a:pt x="9824" y="20384"/>
                  <a:pt x="9974" y="20334"/>
                  <a:pt x="10137" y="20283"/>
                </a:cubicBezTo>
                <a:cubicBezTo>
                  <a:pt x="10288" y="20183"/>
                  <a:pt x="10501" y="20183"/>
                  <a:pt x="10601" y="20070"/>
                </a:cubicBezTo>
                <a:cubicBezTo>
                  <a:pt x="10601" y="20070"/>
                  <a:pt x="10601" y="20020"/>
                  <a:pt x="10651" y="20020"/>
                </a:cubicBezTo>
                <a:cubicBezTo>
                  <a:pt x="10714" y="20020"/>
                  <a:pt x="10964" y="19920"/>
                  <a:pt x="10964" y="19920"/>
                </a:cubicBezTo>
                <a:cubicBezTo>
                  <a:pt x="11127" y="19820"/>
                  <a:pt x="11227" y="19757"/>
                  <a:pt x="11340" y="19707"/>
                </a:cubicBezTo>
                <a:cubicBezTo>
                  <a:pt x="12117" y="19293"/>
                  <a:pt x="12844" y="18717"/>
                  <a:pt x="13583" y="18141"/>
                </a:cubicBezTo>
                <a:cubicBezTo>
                  <a:pt x="13683" y="18091"/>
                  <a:pt x="13734" y="18040"/>
                  <a:pt x="13784" y="17990"/>
                </a:cubicBezTo>
                <a:cubicBezTo>
                  <a:pt x="13896" y="17940"/>
                  <a:pt x="13997" y="17827"/>
                  <a:pt x="14097" y="17777"/>
                </a:cubicBezTo>
                <a:lnTo>
                  <a:pt x="14160" y="17727"/>
                </a:lnTo>
                <a:cubicBezTo>
                  <a:pt x="14160" y="17702"/>
                  <a:pt x="14172" y="17690"/>
                  <a:pt x="14185" y="17690"/>
                </a:cubicBezTo>
                <a:cubicBezTo>
                  <a:pt x="14197" y="17690"/>
                  <a:pt x="14210" y="17702"/>
                  <a:pt x="14210" y="17727"/>
                </a:cubicBezTo>
                <a:cubicBezTo>
                  <a:pt x="14047" y="17940"/>
                  <a:pt x="13997" y="18253"/>
                  <a:pt x="13896" y="18454"/>
                </a:cubicBezTo>
                <a:lnTo>
                  <a:pt x="13947" y="18454"/>
                </a:lnTo>
                <a:cubicBezTo>
                  <a:pt x="13896" y="18567"/>
                  <a:pt x="13784" y="18667"/>
                  <a:pt x="13784" y="18817"/>
                </a:cubicBezTo>
                <a:cubicBezTo>
                  <a:pt x="13734" y="18930"/>
                  <a:pt x="13734" y="19030"/>
                  <a:pt x="13683" y="19131"/>
                </a:cubicBezTo>
                <a:lnTo>
                  <a:pt x="13683" y="19193"/>
                </a:lnTo>
                <a:cubicBezTo>
                  <a:pt x="13633" y="19243"/>
                  <a:pt x="13633" y="19293"/>
                  <a:pt x="13633" y="19344"/>
                </a:cubicBezTo>
                <a:cubicBezTo>
                  <a:pt x="13583" y="19444"/>
                  <a:pt x="13583" y="19607"/>
                  <a:pt x="13583" y="19707"/>
                </a:cubicBezTo>
                <a:cubicBezTo>
                  <a:pt x="13535" y="19816"/>
                  <a:pt x="13382" y="20447"/>
                  <a:pt x="13416" y="20628"/>
                </a:cubicBezTo>
                <a:lnTo>
                  <a:pt x="13416" y="20628"/>
                </a:lnTo>
                <a:cubicBezTo>
                  <a:pt x="13414" y="20627"/>
                  <a:pt x="13413" y="20626"/>
                  <a:pt x="13411" y="20626"/>
                </a:cubicBezTo>
                <a:cubicBezTo>
                  <a:pt x="13400" y="20626"/>
                  <a:pt x="13385" y="20661"/>
                  <a:pt x="13420" y="20697"/>
                </a:cubicBezTo>
                <a:cubicBezTo>
                  <a:pt x="13370" y="20697"/>
                  <a:pt x="13370" y="20760"/>
                  <a:pt x="13370" y="20810"/>
                </a:cubicBezTo>
                <a:lnTo>
                  <a:pt x="13370" y="21123"/>
                </a:lnTo>
                <a:lnTo>
                  <a:pt x="13370" y="21173"/>
                </a:lnTo>
                <a:cubicBezTo>
                  <a:pt x="13320" y="21273"/>
                  <a:pt x="13320" y="21386"/>
                  <a:pt x="13320" y="21486"/>
                </a:cubicBezTo>
                <a:cubicBezTo>
                  <a:pt x="13320" y="21536"/>
                  <a:pt x="13320" y="21587"/>
                  <a:pt x="13370" y="21587"/>
                </a:cubicBezTo>
                <a:cubicBezTo>
                  <a:pt x="13320" y="21699"/>
                  <a:pt x="13320" y="21750"/>
                  <a:pt x="13320" y="21850"/>
                </a:cubicBezTo>
                <a:cubicBezTo>
                  <a:pt x="13270" y="21950"/>
                  <a:pt x="13320" y="22163"/>
                  <a:pt x="13320" y="22263"/>
                </a:cubicBezTo>
                <a:lnTo>
                  <a:pt x="13320" y="23153"/>
                </a:lnTo>
                <a:lnTo>
                  <a:pt x="13320" y="23366"/>
                </a:lnTo>
                <a:cubicBezTo>
                  <a:pt x="13320" y="23416"/>
                  <a:pt x="13270" y="23579"/>
                  <a:pt x="13320" y="23579"/>
                </a:cubicBezTo>
                <a:lnTo>
                  <a:pt x="13320" y="23779"/>
                </a:lnTo>
                <a:lnTo>
                  <a:pt x="13320" y="23942"/>
                </a:lnTo>
                <a:lnTo>
                  <a:pt x="13320" y="24669"/>
                </a:lnTo>
                <a:lnTo>
                  <a:pt x="13370" y="24619"/>
                </a:lnTo>
                <a:lnTo>
                  <a:pt x="13370" y="24619"/>
                </a:lnTo>
                <a:cubicBezTo>
                  <a:pt x="13320" y="24719"/>
                  <a:pt x="13320" y="24932"/>
                  <a:pt x="13370" y="25033"/>
                </a:cubicBezTo>
                <a:cubicBezTo>
                  <a:pt x="13320" y="25145"/>
                  <a:pt x="13370" y="25296"/>
                  <a:pt x="13370" y="25396"/>
                </a:cubicBezTo>
                <a:lnTo>
                  <a:pt x="13370" y="25559"/>
                </a:lnTo>
                <a:lnTo>
                  <a:pt x="13370" y="26085"/>
                </a:lnTo>
                <a:lnTo>
                  <a:pt x="13420" y="26085"/>
                </a:lnTo>
                <a:cubicBezTo>
                  <a:pt x="13370" y="26135"/>
                  <a:pt x="13370" y="26235"/>
                  <a:pt x="13420" y="26235"/>
                </a:cubicBezTo>
                <a:lnTo>
                  <a:pt x="13420" y="26286"/>
                </a:lnTo>
                <a:cubicBezTo>
                  <a:pt x="13370" y="26398"/>
                  <a:pt x="13420" y="26499"/>
                  <a:pt x="13420" y="26549"/>
                </a:cubicBezTo>
                <a:lnTo>
                  <a:pt x="13420" y="26649"/>
                </a:lnTo>
                <a:cubicBezTo>
                  <a:pt x="13420" y="27025"/>
                  <a:pt x="13470" y="27338"/>
                  <a:pt x="13533" y="27702"/>
                </a:cubicBezTo>
                <a:cubicBezTo>
                  <a:pt x="13470" y="27752"/>
                  <a:pt x="13533" y="27902"/>
                  <a:pt x="13533" y="28015"/>
                </a:cubicBezTo>
                <a:cubicBezTo>
                  <a:pt x="13533" y="28165"/>
                  <a:pt x="13533" y="28278"/>
                  <a:pt x="13633" y="28378"/>
                </a:cubicBezTo>
                <a:lnTo>
                  <a:pt x="13633" y="28428"/>
                </a:lnTo>
                <a:cubicBezTo>
                  <a:pt x="13734" y="28428"/>
                  <a:pt x="13947" y="28065"/>
                  <a:pt x="13997" y="28015"/>
                </a:cubicBezTo>
                <a:cubicBezTo>
                  <a:pt x="14047" y="27902"/>
                  <a:pt x="14097" y="27802"/>
                  <a:pt x="14160" y="27752"/>
                </a:cubicBezTo>
                <a:cubicBezTo>
                  <a:pt x="14310" y="27489"/>
                  <a:pt x="14523" y="27225"/>
                  <a:pt x="14673" y="26962"/>
                </a:cubicBezTo>
                <a:cubicBezTo>
                  <a:pt x="14886" y="26649"/>
                  <a:pt x="15099" y="26398"/>
                  <a:pt x="15250" y="26135"/>
                </a:cubicBezTo>
                <a:cubicBezTo>
                  <a:pt x="15300" y="26085"/>
                  <a:pt x="15350" y="26022"/>
                  <a:pt x="15350" y="25972"/>
                </a:cubicBezTo>
                <a:cubicBezTo>
                  <a:pt x="15613" y="25709"/>
                  <a:pt x="15826" y="25396"/>
                  <a:pt x="16039" y="25083"/>
                </a:cubicBezTo>
                <a:lnTo>
                  <a:pt x="16039" y="25033"/>
                </a:lnTo>
                <a:cubicBezTo>
                  <a:pt x="16039" y="25033"/>
                  <a:pt x="16089" y="24982"/>
                  <a:pt x="16139" y="24932"/>
                </a:cubicBezTo>
                <a:cubicBezTo>
                  <a:pt x="16190" y="24882"/>
                  <a:pt x="16240" y="24769"/>
                  <a:pt x="16290" y="24669"/>
                </a:cubicBezTo>
                <a:cubicBezTo>
                  <a:pt x="16290" y="24619"/>
                  <a:pt x="16352" y="24569"/>
                  <a:pt x="16352" y="24519"/>
                </a:cubicBezTo>
                <a:lnTo>
                  <a:pt x="16403" y="24569"/>
                </a:lnTo>
                <a:cubicBezTo>
                  <a:pt x="16403" y="24456"/>
                  <a:pt x="16453" y="24406"/>
                  <a:pt x="16503" y="24356"/>
                </a:cubicBezTo>
                <a:cubicBezTo>
                  <a:pt x="16503" y="24306"/>
                  <a:pt x="16553" y="24306"/>
                  <a:pt x="16553" y="24256"/>
                </a:cubicBezTo>
                <a:cubicBezTo>
                  <a:pt x="16553" y="24256"/>
                  <a:pt x="16603" y="24206"/>
                  <a:pt x="16603" y="24143"/>
                </a:cubicBezTo>
                <a:cubicBezTo>
                  <a:pt x="16716" y="24043"/>
                  <a:pt x="16766" y="23892"/>
                  <a:pt x="16866" y="23779"/>
                </a:cubicBezTo>
                <a:cubicBezTo>
                  <a:pt x="17079" y="23416"/>
                  <a:pt x="17342" y="23053"/>
                  <a:pt x="17543" y="22689"/>
                </a:cubicBezTo>
                <a:cubicBezTo>
                  <a:pt x="17656" y="22476"/>
                  <a:pt x="17706" y="22263"/>
                  <a:pt x="17806" y="22063"/>
                </a:cubicBezTo>
                <a:cubicBezTo>
                  <a:pt x="17806" y="22013"/>
                  <a:pt x="17856" y="21950"/>
                  <a:pt x="17856" y="21900"/>
                </a:cubicBezTo>
                <a:cubicBezTo>
                  <a:pt x="17919" y="21800"/>
                  <a:pt x="17969" y="21637"/>
                  <a:pt x="18019" y="21536"/>
                </a:cubicBezTo>
                <a:cubicBezTo>
                  <a:pt x="18069" y="21436"/>
                  <a:pt x="18119" y="21273"/>
                  <a:pt x="18169" y="21123"/>
                </a:cubicBezTo>
                <a:cubicBezTo>
                  <a:pt x="18169" y="21010"/>
                  <a:pt x="18232" y="20960"/>
                  <a:pt x="18232" y="20910"/>
                </a:cubicBezTo>
                <a:cubicBezTo>
                  <a:pt x="18232" y="20860"/>
                  <a:pt x="18282" y="20810"/>
                  <a:pt x="18282" y="20760"/>
                </a:cubicBezTo>
                <a:lnTo>
                  <a:pt x="18282" y="20697"/>
                </a:lnTo>
                <a:cubicBezTo>
                  <a:pt x="18382" y="20384"/>
                  <a:pt x="18483" y="20070"/>
                  <a:pt x="18595" y="19757"/>
                </a:cubicBezTo>
                <a:cubicBezTo>
                  <a:pt x="18595" y="19607"/>
                  <a:pt x="18646" y="19507"/>
                  <a:pt x="18646" y="19394"/>
                </a:cubicBezTo>
                <a:cubicBezTo>
                  <a:pt x="18696" y="19293"/>
                  <a:pt x="18696" y="19131"/>
                  <a:pt x="18696" y="18980"/>
                </a:cubicBezTo>
                <a:lnTo>
                  <a:pt x="18696" y="19030"/>
                </a:lnTo>
                <a:cubicBezTo>
                  <a:pt x="18796" y="18817"/>
                  <a:pt x="18796" y="18667"/>
                  <a:pt x="18796" y="18454"/>
                </a:cubicBezTo>
                <a:cubicBezTo>
                  <a:pt x="18859" y="18404"/>
                  <a:pt x="18859" y="18304"/>
                  <a:pt x="18859" y="18253"/>
                </a:cubicBezTo>
                <a:cubicBezTo>
                  <a:pt x="18859" y="18141"/>
                  <a:pt x="18909" y="18091"/>
                  <a:pt x="18909" y="17990"/>
                </a:cubicBezTo>
                <a:lnTo>
                  <a:pt x="18909" y="17878"/>
                </a:lnTo>
                <a:cubicBezTo>
                  <a:pt x="18909" y="17861"/>
                  <a:pt x="18914" y="17855"/>
                  <a:pt x="18922" y="17855"/>
                </a:cubicBezTo>
                <a:cubicBezTo>
                  <a:pt x="18937" y="17855"/>
                  <a:pt x="18959" y="17878"/>
                  <a:pt x="18959" y="17878"/>
                </a:cubicBezTo>
                <a:cubicBezTo>
                  <a:pt x="19009" y="17990"/>
                  <a:pt x="19059" y="18091"/>
                  <a:pt x="19109" y="18191"/>
                </a:cubicBezTo>
                <a:cubicBezTo>
                  <a:pt x="19272" y="18404"/>
                  <a:pt x="19423" y="18567"/>
                  <a:pt x="19585" y="18767"/>
                </a:cubicBezTo>
                <a:cubicBezTo>
                  <a:pt x="19585" y="18817"/>
                  <a:pt x="19636" y="18880"/>
                  <a:pt x="19686" y="18930"/>
                </a:cubicBezTo>
                <a:cubicBezTo>
                  <a:pt x="19899" y="19193"/>
                  <a:pt x="20112" y="19394"/>
                  <a:pt x="20362" y="19607"/>
                </a:cubicBezTo>
                <a:cubicBezTo>
                  <a:pt x="20475" y="19820"/>
                  <a:pt x="20738" y="19970"/>
                  <a:pt x="20889" y="20133"/>
                </a:cubicBezTo>
                <a:lnTo>
                  <a:pt x="20889" y="20070"/>
                </a:lnTo>
                <a:cubicBezTo>
                  <a:pt x="20939" y="20133"/>
                  <a:pt x="20939" y="20133"/>
                  <a:pt x="20989" y="20183"/>
                </a:cubicBezTo>
                <a:cubicBezTo>
                  <a:pt x="21252" y="20384"/>
                  <a:pt x="21515" y="20597"/>
                  <a:pt x="21828" y="20810"/>
                </a:cubicBezTo>
                <a:cubicBezTo>
                  <a:pt x="21991" y="20910"/>
                  <a:pt x="22142" y="20960"/>
                  <a:pt x="22305" y="21073"/>
                </a:cubicBezTo>
                <a:cubicBezTo>
                  <a:pt x="22305" y="21073"/>
                  <a:pt x="22405" y="21173"/>
                  <a:pt x="22455" y="21173"/>
                </a:cubicBezTo>
                <a:cubicBezTo>
                  <a:pt x="22505" y="21223"/>
                  <a:pt x="22555" y="21223"/>
                  <a:pt x="22618" y="21273"/>
                </a:cubicBezTo>
                <a:cubicBezTo>
                  <a:pt x="22668" y="21323"/>
                  <a:pt x="22768" y="21386"/>
                  <a:pt x="22868" y="21386"/>
                </a:cubicBezTo>
                <a:cubicBezTo>
                  <a:pt x="22931" y="21436"/>
                  <a:pt x="22981" y="21486"/>
                  <a:pt x="23081" y="21486"/>
                </a:cubicBezTo>
                <a:cubicBezTo>
                  <a:pt x="23132" y="21536"/>
                  <a:pt x="23244" y="21587"/>
                  <a:pt x="23294" y="21587"/>
                </a:cubicBezTo>
                <a:cubicBezTo>
                  <a:pt x="23345" y="21637"/>
                  <a:pt x="23445" y="21699"/>
                  <a:pt x="23558" y="21750"/>
                </a:cubicBezTo>
                <a:cubicBezTo>
                  <a:pt x="23658" y="21800"/>
                  <a:pt x="23758" y="21850"/>
                  <a:pt x="23871" y="21850"/>
                </a:cubicBezTo>
                <a:cubicBezTo>
                  <a:pt x="23971" y="21900"/>
                  <a:pt x="24121" y="21950"/>
                  <a:pt x="24234" y="22013"/>
                </a:cubicBezTo>
                <a:cubicBezTo>
                  <a:pt x="24497" y="22113"/>
                  <a:pt x="24748" y="22213"/>
                  <a:pt x="25011" y="22326"/>
                </a:cubicBezTo>
                <a:cubicBezTo>
                  <a:pt x="25061" y="22326"/>
                  <a:pt x="25174" y="22376"/>
                  <a:pt x="25224" y="22376"/>
                </a:cubicBezTo>
                <a:lnTo>
                  <a:pt x="25324" y="22376"/>
                </a:lnTo>
                <a:cubicBezTo>
                  <a:pt x="25437" y="22426"/>
                  <a:pt x="25537" y="22476"/>
                  <a:pt x="25688" y="22476"/>
                </a:cubicBezTo>
                <a:cubicBezTo>
                  <a:pt x="25801" y="22526"/>
                  <a:pt x="25901" y="22577"/>
                  <a:pt x="26064" y="22577"/>
                </a:cubicBezTo>
                <a:cubicBezTo>
                  <a:pt x="26100" y="22621"/>
                  <a:pt x="26161" y="22660"/>
                  <a:pt x="26211" y="22660"/>
                </a:cubicBezTo>
                <a:cubicBezTo>
                  <a:pt x="26231" y="22660"/>
                  <a:pt x="26250" y="22654"/>
                  <a:pt x="26264" y="22639"/>
                </a:cubicBezTo>
                <a:cubicBezTo>
                  <a:pt x="26427" y="22689"/>
                  <a:pt x="26577" y="22739"/>
                  <a:pt x="26740" y="22739"/>
                </a:cubicBezTo>
                <a:cubicBezTo>
                  <a:pt x="26791" y="22739"/>
                  <a:pt x="26828" y="22752"/>
                  <a:pt x="26853" y="22752"/>
                </a:cubicBezTo>
                <a:cubicBezTo>
                  <a:pt x="26878" y="22752"/>
                  <a:pt x="26891" y="22739"/>
                  <a:pt x="26891" y="22689"/>
                </a:cubicBezTo>
                <a:cubicBezTo>
                  <a:pt x="26891" y="22639"/>
                  <a:pt x="26841" y="22526"/>
                  <a:pt x="26791" y="22426"/>
                </a:cubicBezTo>
                <a:cubicBezTo>
                  <a:pt x="26791" y="22376"/>
                  <a:pt x="26740" y="22326"/>
                  <a:pt x="26740" y="22263"/>
                </a:cubicBezTo>
                <a:cubicBezTo>
                  <a:pt x="26690" y="22163"/>
                  <a:pt x="26628" y="22063"/>
                  <a:pt x="26577" y="21950"/>
                </a:cubicBezTo>
                <a:cubicBezTo>
                  <a:pt x="26527" y="21850"/>
                  <a:pt x="26477" y="21750"/>
                  <a:pt x="26427" y="21699"/>
                </a:cubicBezTo>
                <a:cubicBezTo>
                  <a:pt x="26264" y="21173"/>
                  <a:pt x="25951" y="20697"/>
                  <a:pt x="25750" y="20233"/>
                </a:cubicBezTo>
                <a:cubicBezTo>
                  <a:pt x="25688" y="20133"/>
                  <a:pt x="25638" y="20020"/>
                  <a:pt x="25537" y="19970"/>
                </a:cubicBezTo>
                <a:cubicBezTo>
                  <a:pt x="25588" y="19870"/>
                  <a:pt x="25437" y="19707"/>
                  <a:pt x="25375" y="19657"/>
                </a:cubicBezTo>
                <a:cubicBezTo>
                  <a:pt x="25375" y="19607"/>
                  <a:pt x="25375" y="19557"/>
                  <a:pt x="25324" y="19557"/>
                </a:cubicBezTo>
                <a:cubicBezTo>
                  <a:pt x="25274" y="19394"/>
                  <a:pt x="25174" y="19293"/>
                  <a:pt x="25124" y="19131"/>
                </a:cubicBezTo>
                <a:cubicBezTo>
                  <a:pt x="24961" y="18880"/>
                  <a:pt x="24748" y="18617"/>
                  <a:pt x="24598" y="18404"/>
                </a:cubicBezTo>
                <a:cubicBezTo>
                  <a:pt x="24564" y="18370"/>
                  <a:pt x="24553" y="18337"/>
                  <a:pt x="24535" y="18304"/>
                </a:cubicBezTo>
                <a:lnTo>
                  <a:pt x="24535" y="18304"/>
                </a:lnTo>
                <a:cubicBezTo>
                  <a:pt x="24538" y="18304"/>
                  <a:pt x="24543" y="18304"/>
                  <a:pt x="24548" y="18304"/>
                </a:cubicBezTo>
                <a:cubicBezTo>
                  <a:pt x="24435" y="18191"/>
                  <a:pt x="24335" y="18040"/>
                  <a:pt x="24284" y="17940"/>
                </a:cubicBezTo>
                <a:cubicBezTo>
                  <a:pt x="24234" y="17940"/>
                  <a:pt x="24234" y="17878"/>
                  <a:pt x="24184" y="17878"/>
                </a:cubicBezTo>
                <a:lnTo>
                  <a:pt x="24234" y="17878"/>
                </a:lnTo>
                <a:cubicBezTo>
                  <a:pt x="24071" y="17727"/>
                  <a:pt x="23971" y="17514"/>
                  <a:pt x="23808" y="17414"/>
                </a:cubicBezTo>
                <a:lnTo>
                  <a:pt x="23871" y="17414"/>
                </a:lnTo>
                <a:cubicBezTo>
                  <a:pt x="23708" y="17251"/>
                  <a:pt x="23608" y="17101"/>
                  <a:pt x="23445" y="17000"/>
                </a:cubicBezTo>
                <a:cubicBezTo>
                  <a:pt x="23294" y="16787"/>
                  <a:pt x="23132" y="16574"/>
                  <a:pt x="22981" y="16374"/>
                </a:cubicBezTo>
                <a:cubicBezTo>
                  <a:pt x="22868" y="16261"/>
                  <a:pt x="22768" y="16161"/>
                  <a:pt x="22668" y="16061"/>
                </a:cubicBezTo>
                <a:cubicBezTo>
                  <a:pt x="22618" y="15998"/>
                  <a:pt x="22618" y="15998"/>
                  <a:pt x="22555" y="15998"/>
                </a:cubicBezTo>
                <a:cubicBezTo>
                  <a:pt x="22555" y="15898"/>
                  <a:pt x="22455" y="15797"/>
                  <a:pt x="22405" y="15747"/>
                </a:cubicBezTo>
                <a:cubicBezTo>
                  <a:pt x="22305" y="15635"/>
                  <a:pt x="22192" y="15534"/>
                  <a:pt x="22092" y="15434"/>
                </a:cubicBezTo>
                <a:cubicBezTo>
                  <a:pt x="22092" y="15371"/>
                  <a:pt x="22041" y="15321"/>
                  <a:pt x="21991" y="15321"/>
                </a:cubicBezTo>
                <a:cubicBezTo>
                  <a:pt x="21929" y="15271"/>
                  <a:pt x="21879" y="15171"/>
                  <a:pt x="21778" y="15121"/>
                </a:cubicBezTo>
                <a:cubicBezTo>
                  <a:pt x="21778" y="15058"/>
                  <a:pt x="21728" y="15008"/>
                  <a:pt x="21678" y="15008"/>
                </a:cubicBezTo>
                <a:cubicBezTo>
                  <a:pt x="21678" y="15008"/>
                  <a:pt x="21678" y="14958"/>
                  <a:pt x="21615" y="14958"/>
                </a:cubicBezTo>
                <a:cubicBezTo>
                  <a:pt x="21515" y="14858"/>
                  <a:pt x="21415" y="14745"/>
                  <a:pt x="21302" y="14645"/>
                </a:cubicBezTo>
                <a:lnTo>
                  <a:pt x="21252" y="14645"/>
                </a:lnTo>
                <a:cubicBezTo>
                  <a:pt x="21252" y="14645"/>
                  <a:pt x="21252" y="14595"/>
                  <a:pt x="21202" y="14595"/>
                </a:cubicBezTo>
                <a:cubicBezTo>
                  <a:pt x="21152" y="14494"/>
                  <a:pt x="21051" y="14432"/>
                  <a:pt x="20939" y="14381"/>
                </a:cubicBezTo>
                <a:cubicBezTo>
                  <a:pt x="20788" y="14231"/>
                  <a:pt x="20625" y="14068"/>
                  <a:pt x="20425" y="13968"/>
                </a:cubicBezTo>
                <a:cubicBezTo>
                  <a:pt x="20362" y="13918"/>
                  <a:pt x="20262" y="13805"/>
                  <a:pt x="20162" y="13755"/>
                </a:cubicBezTo>
                <a:cubicBezTo>
                  <a:pt x="20049" y="13705"/>
                  <a:pt x="19949" y="13605"/>
                  <a:pt x="19849" y="13554"/>
                </a:cubicBezTo>
                <a:cubicBezTo>
                  <a:pt x="19798" y="13492"/>
                  <a:pt x="19736" y="13492"/>
                  <a:pt x="19686" y="13442"/>
                </a:cubicBezTo>
                <a:cubicBezTo>
                  <a:pt x="19535" y="13341"/>
                  <a:pt x="19423" y="13291"/>
                  <a:pt x="19272" y="13179"/>
                </a:cubicBezTo>
                <a:cubicBezTo>
                  <a:pt x="19222" y="13179"/>
                  <a:pt x="19172" y="13128"/>
                  <a:pt x="19109" y="13128"/>
                </a:cubicBezTo>
                <a:cubicBezTo>
                  <a:pt x="19736" y="12865"/>
                  <a:pt x="20312" y="12615"/>
                  <a:pt x="20939" y="12452"/>
                </a:cubicBezTo>
                <a:cubicBezTo>
                  <a:pt x="21102" y="12402"/>
                  <a:pt x="21252" y="12352"/>
                  <a:pt x="21415" y="12301"/>
                </a:cubicBezTo>
                <a:cubicBezTo>
                  <a:pt x="21415" y="12301"/>
                  <a:pt x="21465" y="12239"/>
                  <a:pt x="21515" y="12239"/>
                </a:cubicBezTo>
                <a:cubicBezTo>
                  <a:pt x="21515" y="12239"/>
                  <a:pt x="21515" y="12189"/>
                  <a:pt x="21565" y="12189"/>
                </a:cubicBezTo>
                <a:cubicBezTo>
                  <a:pt x="21587" y="12198"/>
                  <a:pt x="21610" y="12202"/>
                  <a:pt x="21633" y="12202"/>
                </a:cubicBezTo>
                <a:cubicBezTo>
                  <a:pt x="21734" y="12202"/>
                  <a:pt x="21848" y="12129"/>
                  <a:pt x="21929" y="12088"/>
                </a:cubicBezTo>
                <a:cubicBezTo>
                  <a:pt x="21991" y="12088"/>
                  <a:pt x="22092" y="12038"/>
                  <a:pt x="22142" y="12038"/>
                </a:cubicBezTo>
                <a:cubicBezTo>
                  <a:pt x="22305" y="11988"/>
                  <a:pt x="22455" y="11925"/>
                  <a:pt x="22618" y="11875"/>
                </a:cubicBezTo>
                <a:cubicBezTo>
                  <a:pt x="22718" y="11825"/>
                  <a:pt x="22868" y="11775"/>
                  <a:pt x="23031" y="11725"/>
                </a:cubicBezTo>
                <a:cubicBezTo>
                  <a:pt x="23132" y="11725"/>
                  <a:pt x="23244" y="11675"/>
                  <a:pt x="23345" y="11612"/>
                </a:cubicBezTo>
                <a:lnTo>
                  <a:pt x="23294" y="11612"/>
                </a:lnTo>
                <a:cubicBezTo>
                  <a:pt x="23380" y="11612"/>
                  <a:pt x="23510" y="11576"/>
                  <a:pt x="23608" y="11535"/>
                </a:cubicBezTo>
                <a:lnTo>
                  <a:pt x="23608" y="11535"/>
                </a:lnTo>
                <a:cubicBezTo>
                  <a:pt x="23608" y="11541"/>
                  <a:pt x="23608" y="11550"/>
                  <a:pt x="23608" y="11562"/>
                </a:cubicBezTo>
                <a:cubicBezTo>
                  <a:pt x="23708" y="11512"/>
                  <a:pt x="23808" y="11512"/>
                  <a:pt x="23921" y="11462"/>
                </a:cubicBezTo>
                <a:cubicBezTo>
                  <a:pt x="23971" y="11412"/>
                  <a:pt x="24071" y="11362"/>
                  <a:pt x="24184" y="11362"/>
                </a:cubicBezTo>
                <a:cubicBezTo>
                  <a:pt x="24284" y="11362"/>
                  <a:pt x="24335" y="11299"/>
                  <a:pt x="24435" y="11299"/>
                </a:cubicBezTo>
                <a:lnTo>
                  <a:pt x="24435" y="11249"/>
                </a:lnTo>
                <a:cubicBezTo>
                  <a:pt x="24548" y="11249"/>
                  <a:pt x="24648" y="11199"/>
                  <a:pt x="24811" y="11199"/>
                </a:cubicBezTo>
                <a:cubicBezTo>
                  <a:pt x="24811" y="11199"/>
                  <a:pt x="24861" y="11149"/>
                  <a:pt x="24911" y="11149"/>
                </a:cubicBezTo>
                <a:cubicBezTo>
                  <a:pt x="25224" y="11048"/>
                  <a:pt x="25537" y="10986"/>
                  <a:pt x="25851" y="10885"/>
                </a:cubicBezTo>
                <a:cubicBezTo>
                  <a:pt x="26314" y="10735"/>
                  <a:pt x="26791" y="10622"/>
                  <a:pt x="27254" y="10472"/>
                </a:cubicBezTo>
                <a:cubicBezTo>
                  <a:pt x="27567" y="10422"/>
                  <a:pt x="28144" y="10359"/>
                  <a:pt x="28044" y="9896"/>
                </a:cubicBezTo>
                <a:cubicBezTo>
                  <a:pt x="27993" y="9632"/>
                  <a:pt x="27881" y="9369"/>
                  <a:pt x="27780" y="9106"/>
                </a:cubicBezTo>
                <a:cubicBezTo>
                  <a:pt x="27694" y="9020"/>
                  <a:pt x="27598" y="8896"/>
                  <a:pt x="27477" y="8896"/>
                </a:cubicBezTo>
                <a:cubicBezTo>
                  <a:pt x="27457" y="8896"/>
                  <a:pt x="27438" y="8899"/>
                  <a:pt x="27417" y="8906"/>
                </a:cubicBezTo>
                <a:cubicBezTo>
                  <a:pt x="27204" y="8906"/>
                  <a:pt x="27004" y="9056"/>
                  <a:pt x="26791" y="9169"/>
                </a:cubicBezTo>
                <a:cubicBezTo>
                  <a:pt x="26577" y="9269"/>
                  <a:pt x="26377" y="9369"/>
                  <a:pt x="26114" y="9482"/>
                </a:cubicBezTo>
                <a:cubicBezTo>
                  <a:pt x="25638" y="9682"/>
                  <a:pt x="25124" y="9896"/>
                  <a:pt x="24648" y="10159"/>
                </a:cubicBezTo>
                <a:cubicBezTo>
                  <a:pt x="24548" y="10159"/>
                  <a:pt x="24435" y="10209"/>
                  <a:pt x="24385" y="10259"/>
                </a:cubicBezTo>
                <a:cubicBezTo>
                  <a:pt x="24284" y="10259"/>
                  <a:pt x="24184" y="10309"/>
                  <a:pt x="24071" y="10359"/>
                </a:cubicBezTo>
                <a:cubicBezTo>
                  <a:pt x="24021" y="10359"/>
                  <a:pt x="23971" y="10422"/>
                  <a:pt x="23921" y="10472"/>
                </a:cubicBezTo>
                <a:cubicBezTo>
                  <a:pt x="23808" y="10472"/>
                  <a:pt x="23708" y="10522"/>
                  <a:pt x="23658" y="10572"/>
                </a:cubicBezTo>
                <a:lnTo>
                  <a:pt x="23558" y="10572"/>
                </a:lnTo>
                <a:cubicBezTo>
                  <a:pt x="23495" y="10622"/>
                  <a:pt x="23395" y="10622"/>
                  <a:pt x="23294" y="10672"/>
                </a:cubicBezTo>
                <a:cubicBezTo>
                  <a:pt x="23182" y="10735"/>
                  <a:pt x="23081" y="10785"/>
                  <a:pt x="23031" y="10835"/>
                </a:cubicBezTo>
                <a:cubicBezTo>
                  <a:pt x="22931" y="10835"/>
                  <a:pt x="22818" y="10835"/>
                  <a:pt x="22768" y="10885"/>
                </a:cubicBezTo>
                <a:cubicBezTo>
                  <a:pt x="22555" y="10986"/>
                  <a:pt x="22355" y="11048"/>
                  <a:pt x="22192" y="11149"/>
                </a:cubicBezTo>
                <a:cubicBezTo>
                  <a:pt x="22092" y="11199"/>
                  <a:pt x="21991" y="11199"/>
                  <a:pt x="21879" y="11249"/>
                </a:cubicBezTo>
                <a:cubicBezTo>
                  <a:pt x="21728" y="11299"/>
                  <a:pt x="21615" y="11362"/>
                  <a:pt x="21465" y="11412"/>
                </a:cubicBezTo>
                <a:cubicBezTo>
                  <a:pt x="21465" y="11412"/>
                  <a:pt x="21302" y="11462"/>
                  <a:pt x="21302" y="11512"/>
                </a:cubicBezTo>
                <a:lnTo>
                  <a:pt x="21202" y="11512"/>
                </a:lnTo>
                <a:cubicBezTo>
                  <a:pt x="21152" y="11562"/>
                  <a:pt x="21102" y="11562"/>
                  <a:pt x="21051" y="11612"/>
                </a:cubicBezTo>
                <a:cubicBezTo>
                  <a:pt x="20575" y="11775"/>
                  <a:pt x="20162" y="11925"/>
                  <a:pt x="19736" y="12088"/>
                </a:cubicBezTo>
                <a:cubicBezTo>
                  <a:pt x="19535" y="12138"/>
                  <a:pt x="19322" y="12239"/>
                  <a:pt x="19109" y="12301"/>
                </a:cubicBezTo>
                <a:cubicBezTo>
                  <a:pt x="19059" y="12352"/>
                  <a:pt x="19009" y="12352"/>
                  <a:pt x="18959" y="12352"/>
                </a:cubicBezTo>
                <a:cubicBezTo>
                  <a:pt x="18909" y="12352"/>
                  <a:pt x="18884" y="12364"/>
                  <a:pt x="18877" y="12364"/>
                </a:cubicBezTo>
                <a:cubicBezTo>
                  <a:pt x="18871" y="12364"/>
                  <a:pt x="18884" y="12352"/>
                  <a:pt x="18909" y="12301"/>
                </a:cubicBezTo>
                <a:lnTo>
                  <a:pt x="18909" y="12189"/>
                </a:lnTo>
                <a:cubicBezTo>
                  <a:pt x="18909" y="12189"/>
                  <a:pt x="18909" y="12138"/>
                  <a:pt x="18959" y="12088"/>
                </a:cubicBezTo>
                <a:cubicBezTo>
                  <a:pt x="19009" y="11988"/>
                  <a:pt x="19059" y="11825"/>
                  <a:pt x="19059" y="11675"/>
                </a:cubicBezTo>
                <a:cubicBezTo>
                  <a:pt x="19109" y="11612"/>
                  <a:pt x="19109" y="11612"/>
                  <a:pt x="19109" y="11562"/>
                </a:cubicBezTo>
                <a:cubicBezTo>
                  <a:pt x="19172" y="11512"/>
                  <a:pt x="19222" y="11362"/>
                  <a:pt x="19222" y="11249"/>
                </a:cubicBezTo>
                <a:lnTo>
                  <a:pt x="19172" y="11249"/>
                </a:lnTo>
                <a:cubicBezTo>
                  <a:pt x="19222" y="11199"/>
                  <a:pt x="19222" y="11149"/>
                  <a:pt x="19222" y="11149"/>
                </a:cubicBezTo>
                <a:cubicBezTo>
                  <a:pt x="19272" y="11048"/>
                  <a:pt x="19272" y="10936"/>
                  <a:pt x="19322" y="10835"/>
                </a:cubicBezTo>
                <a:cubicBezTo>
                  <a:pt x="19372" y="10672"/>
                  <a:pt x="19423" y="10472"/>
                  <a:pt x="19423" y="10259"/>
                </a:cubicBezTo>
                <a:cubicBezTo>
                  <a:pt x="19485" y="10159"/>
                  <a:pt x="19485" y="10046"/>
                  <a:pt x="19485" y="9996"/>
                </a:cubicBezTo>
                <a:cubicBezTo>
                  <a:pt x="19535" y="9946"/>
                  <a:pt x="19535" y="9845"/>
                  <a:pt x="19485" y="9795"/>
                </a:cubicBezTo>
                <a:cubicBezTo>
                  <a:pt x="19535" y="9795"/>
                  <a:pt x="19535" y="9733"/>
                  <a:pt x="19535" y="9682"/>
                </a:cubicBezTo>
                <a:cubicBezTo>
                  <a:pt x="19585" y="9582"/>
                  <a:pt x="19585" y="9482"/>
                  <a:pt x="19585" y="9320"/>
                </a:cubicBezTo>
                <a:lnTo>
                  <a:pt x="19585" y="9320"/>
                </a:lnTo>
                <a:cubicBezTo>
                  <a:pt x="19585" y="9369"/>
                  <a:pt x="19585" y="9369"/>
                  <a:pt x="19535" y="9369"/>
                </a:cubicBezTo>
                <a:cubicBezTo>
                  <a:pt x="19585" y="9269"/>
                  <a:pt x="19636" y="9106"/>
                  <a:pt x="19636" y="8956"/>
                </a:cubicBezTo>
                <a:lnTo>
                  <a:pt x="19636" y="8793"/>
                </a:lnTo>
                <a:lnTo>
                  <a:pt x="19636" y="8642"/>
                </a:lnTo>
                <a:cubicBezTo>
                  <a:pt x="19636" y="8592"/>
                  <a:pt x="19686" y="8542"/>
                  <a:pt x="19636" y="8542"/>
                </a:cubicBezTo>
                <a:cubicBezTo>
                  <a:pt x="19686" y="8480"/>
                  <a:pt x="19686" y="8279"/>
                  <a:pt x="19686" y="8229"/>
                </a:cubicBezTo>
                <a:lnTo>
                  <a:pt x="19686" y="8016"/>
                </a:lnTo>
                <a:lnTo>
                  <a:pt x="19686" y="6663"/>
                </a:lnTo>
                <a:lnTo>
                  <a:pt x="19686" y="6550"/>
                </a:lnTo>
                <a:lnTo>
                  <a:pt x="19686" y="6036"/>
                </a:lnTo>
                <a:lnTo>
                  <a:pt x="19686" y="5823"/>
                </a:lnTo>
                <a:cubicBezTo>
                  <a:pt x="19686" y="5773"/>
                  <a:pt x="19736" y="5460"/>
                  <a:pt x="19686" y="5460"/>
                </a:cubicBezTo>
                <a:lnTo>
                  <a:pt x="19686" y="5347"/>
                </a:lnTo>
                <a:lnTo>
                  <a:pt x="19686" y="4933"/>
                </a:lnTo>
                <a:cubicBezTo>
                  <a:pt x="19686" y="4933"/>
                  <a:pt x="19677" y="4933"/>
                  <a:pt x="19668" y="4937"/>
                </a:cubicBezTo>
                <a:lnTo>
                  <a:pt x="19668" y="4937"/>
                </a:lnTo>
                <a:cubicBezTo>
                  <a:pt x="19681" y="4902"/>
                  <a:pt x="19670" y="4868"/>
                  <a:pt x="19636" y="4833"/>
                </a:cubicBezTo>
                <a:cubicBezTo>
                  <a:pt x="19636" y="4520"/>
                  <a:pt x="19585" y="4156"/>
                  <a:pt x="19535" y="3843"/>
                </a:cubicBezTo>
                <a:cubicBezTo>
                  <a:pt x="19585" y="3730"/>
                  <a:pt x="19535" y="3580"/>
                  <a:pt x="19485" y="3467"/>
                </a:cubicBezTo>
                <a:lnTo>
                  <a:pt x="19485" y="3317"/>
                </a:lnTo>
                <a:cubicBezTo>
                  <a:pt x="19485" y="3217"/>
                  <a:pt x="19423" y="3004"/>
                  <a:pt x="19372" y="3004"/>
                </a:cubicBezTo>
                <a:lnTo>
                  <a:pt x="19372" y="2690"/>
                </a:lnTo>
                <a:cubicBezTo>
                  <a:pt x="19272" y="2427"/>
                  <a:pt x="19222" y="2114"/>
                  <a:pt x="19172" y="1851"/>
                </a:cubicBezTo>
                <a:cubicBezTo>
                  <a:pt x="19109" y="1650"/>
                  <a:pt x="19059" y="1337"/>
                  <a:pt x="18959" y="1124"/>
                </a:cubicBezTo>
                <a:cubicBezTo>
                  <a:pt x="18909" y="811"/>
                  <a:pt x="18796" y="548"/>
                  <a:pt x="18746" y="285"/>
                </a:cubicBezTo>
                <a:cubicBezTo>
                  <a:pt x="18746" y="234"/>
                  <a:pt x="18696" y="84"/>
                  <a:pt x="18646" y="21"/>
                </a:cubicBezTo>
                <a:cubicBezTo>
                  <a:pt x="18631" y="7"/>
                  <a:pt x="18621" y="1"/>
                  <a:pt x="186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378" name="Google Shape;378;p19"/>
          <p:cNvSpPr txBox="1"/>
          <p:nvPr>
            <p:ph idx="1" type="subTitle"/>
          </p:nvPr>
        </p:nvSpPr>
        <p:spPr>
          <a:xfrm>
            <a:off x="948600" y="3762646"/>
            <a:ext cx="2271000" cy="52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379" name="Google Shape;379;p19"/>
          <p:cNvSpPr txBox="1"/>
          <p:nvPr>
            <p:ph idx="2" type="subTitle"/>
          </p:nvPr>
        </p:nvSpPr>
        <p:spPr>
          <a:xfrm>
            <a:off x="3436500" y="3762646"/>
            <a:ext cx="2271000" cy="52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380" name="Google Shape;380;p19"/>
          <p:cNvSpPr txBox="1"/>
          <p:nvPr>
            <p:ph idx="3" type="subTitle"/>
          </p:nvPr>
        </p:nvSpPr>
        <p:spPr>
          <a:xfrm>
            <a:off x="5924394" y="3762646"/>
            <a:ext cx="2271000" cy="52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381" name="Google Shape;381;p19"/>
          <p:cNvSpPr txBox="1"/>
          <p:nvPr>
            <p:ph idx="4" type="subTitle"/>
          </p:nvPr>
        </p:nvSpPr>
        <p:spPr>
          <a:xfrm>
            <a:off x="948600" y="2844675"/>
            <a:ext cx="2271000" cy="91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2" name="Google Shape;382;p19"/>
          <p:cNvSpPr txBox="1"/>
          <p:nvPr>
            <p:ph idx="5" type="subTitle"/>
          </p:nvPr>
        </p:nvSpPr>
        <p:spPr>
          <a:xfrm>
            <a:off x="3436500" y="2844675"/>
            <a:ext cx="2271000" cy="91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3" name="Google Shape;383;p19"/>
          <p:cNvSpPr txBox="1"/>
          <p:nvPr>
            <p:ph idx="6" type="subTitle"/>
          </p:nvPr>
        </p:nvSpPr>
        <p:spPr>
          <a:xfrm>
            <a:off x="5924398" y="2844675"/>
            <a:ext cx="2271000" cy="91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84" name="Google Shape;384;p19"/>
          <p:cNvSpPr/>
          <p:nvPr/>
        </p:nvSpPr>
        <p:spPr>
          <a:xfrm>
            <a:off x="7774250" y="86725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5" name="Google Shape;385;p19"/>
          <p:cNvGrpSpPr/>
          <p:nvPr/>
        </p:nvGrpSpPr>
        <p:grpSpPr>
          <a:xfrm>
            <a:off x="160547" y="178184"/>
            <a:ext cx="8623397" cy="4264307"/>
            <a:chOff x="160547" y="178184"/>
            <a:chExt cx="8623397" cy="4264307"/>
          </a:xfrm>
        </p:grpSpPr>
        <p:grpSp>
          <p:nvGrpSpPr>
            <p:cNvPr id="386" name="Google Shape;386;p19"/>
            <p:cNvGrpSpPr/>
            <p:nvPr/>
          </p:nvGrpSpPr>
          <p:grpSpPr>
            <a:xfrm>
              <a:off x="160547" y="178184"/>
              <a:ext cx="153372" cy="153632"/>
              <a:chOff x="5084512" y="1531545"/>
              <a:chExt cx="190500" cy="190800"/>
            </a:xfrm>
          </p:grpSpPr>
          <p:sp>
            <p:nvSpPr>
              <p:cNvPr id="387" name="Google Shape;387;p19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19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89" name="Google Shape;389;p19"/>
            <p:cNvGrpSpPr/>
            <p:nvPr/>
          </p:nvGrpSpPr>
          <p:grpSpPr>
            <a:xfrm>
              <a:off x="8630572" y="748034"/>
              <a:ext cx="153372" cy="153632"/>
              <a:chOff x="5084512" y="1531545"/>
              <a:chExt cx="190500" cy="190800"/>
            </a:xfrm>
          </p:grpSpPr>
          <p:sp>
            <p:nvSpPr>
              <p:cNvPr id="390" name="Google Shape;390;p19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92" name="Google Shape;392;p19"/>
            <p:cNvGrpSpPr/>
            <p:nvPr/>
          </p:nvGrpSpPr>
          <p:grpSpPr>
            <a:xfrm>
              <a:off x="8195397" y="4288859"/>
              <a:ext cx="153372" cy="153632"/>
              <a:chOff x="5084512" y="1531545"/>
              <a:chExt cx="190500" cy="190800"/>
            </a:xfrm>
          </p:grpSpPr>
          <p:sp>
            <p:nvSpPr>
              <p:cNvPr id="393" name="Google Shape;393;p19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9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95" name="Google Shape;395;p19"/>
          <p:cNvGrpSpPr/>
          <p:nvPr/>
        </p:nvGrpSpPr>
        <p:grpSpPr>
          <a:xfrm>
            <a:off x="-53437" y="4156965"/>
            <a:ext cx="1884672" cy="1705709"/>
            <a:chOff x="-53437" y="4156965"/>
            <a:chExt cx="1884672" cy="1705709"/>
          </a:xfrm>
        </p:grpSpPr>
        <p:sp>
          <p:nvSpPr>
            <p:cNvPr id="396" name="Google Shape;396;p19"/>
            <p:cNvSpPr/>
            <p:nvPr/>
          </p:nvSpPr>
          <p:spPr>
            <a:xfrm rot="-4379826">
              <a:off x="356470" y="4435433"/>
              <a:ext cx="1432215" cy="1148773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9"/>
            <p:cNvSpPr/>
            <p:nvPr/>
          </p:nvSpPr>
          <p:spPr>
            <a:xfrm rot="4619055">
              <a:off x="-262661" y="4514270"/>
              <a:ext cx="1066010" cy="418221"/>
            </a:xfrm>
            <a:custGeom>
              <a:rect b="b" l="l" r="r" t="t"/>
              <a:pathLst>
                <a:path extrusionOk="0" h="10978" w="27982">
                  <a:moveTo>
                    <a:pt x="833" y="0"/>
                  </a:moveTo>
                  <a:cubicBezTo>
                    <a:pt x="677" y="0"/>
                    <a:pt x="568" y="90"/>
                    <a:pt x="527" y="214"/>
                  </a:cubicBezTo>
                  <a:cubicBezTo>
                    <a:pt x="483" y="357"/>
                    <a:pt x="593" y="538"/>
                    <a:pt x="689" y="538"/>
                  </a:cubicBezTo>
                  <a:cubicBezTo>
                    <a:pt x="702" y="538"/>
                    <a:pt x="715" y="535"/>
                    <a:pt x="727" y="527"/>
                  </a:cubicBezTo>
                  <a:cubicBezTo>
                    <a:pt x="790" y="640"/>
                    <a:pt x="840" y="690"/>
                    <a:pt x="940" y="690"/>
                  </a:cubicBezTo>
                  <a:cubicBezTo>
                    <a:pt x="1416" y="903"/>
                    <a:pt x="1880" y="1103"/>
                    <a:pt x="2406" y="1266"/>
                  </a:cubicBezTo>
                  <a:cubicBezTo>
                    <a:pt x="3183" y="1530"/>
                    <a:pt x="3973" y="1780"/>
                    <a:pt x="4750" y="2093"/>
                  </a:cubicBezTo>
                  <a:lnTo>
                    <a:pt x="4800" y="2093"/>
                  </a:lnTo>
                  <a:cubicBezTo>
                    <a:pt x="5176" y="2206"/>
                    <a:pt x="5539" y="2357"/>
                    <a:pt x="5852" y="2519"/>
                  </a:cubicBezTo>
                  <a:cubicBezTo>
                    <a:pt x="6316" y="2720"/>
                    <a:pt x="6679" y="2983"/>
                    <a:pt x="7105" y="3246"/>
                  </a:cubicBezTo>
                  <a:cubicBezTo>
                    <a:pt x="7206" y="3346"/>
                    <a:pt x="7306" y="3409"/>
                    <a:pt x="7419" y="3509"/>
                  </a:cubicBezTo>
                  <a:cubicBezTo>
                    <a:pt x="7619" y="3722"/>
                    <a:pt x="7832" y="3873"/>
                    <a:pt x="8095" y="4036"/>
                  </a:cubicBezTo>
                  <a:cubicBezTo>
                    <a:pt x="8409" y="4286"/>
                    <a:pt x="8722" y="4549"/>
                    <a:pt x="9035" y="4813"/>
                  </a:cubicBezTo>
                  <a:cubicBezTo>
                    <a:pt x="9398" y="5126"/>
                    <a:pt x="9762" y="5439"/>
                    <a:pt x="10075" y="5802"/>
                  </a:cubicBezTo>
                  <a:cubicBezTo>
                    <a:pt x="10288" y="6066"/>
                    <a:pt x="10388" y="6329"/>
                    <a:pt x="10388" y="6592"/>
                  </a:cubicBezTo>
                  <a:cubicBezTo>
                    <a:pt x="10439" y="6792"/>
                    <a:pt x="10338" y="6905"/>
                    <a:pt x="10238" y="7056"/>
                  </a:cubicBezTo>
                  <a:cubicBezTo>
                    <a:pt x="9975" y="7319"/>
                    <a:pt x="9662" y="7532"/>
                    <a:pt x="9348" y="7732"/>
                  </a:cubicBezTo>
                  <a:cubicBezTo>
                    <a:pt x="9248" y="7845"/>
                    <a:pt x="9135" y="7895"/>
                    <a:pt x="8985" y="7945"/>
                  </a:cubicBezTo>
                  <a:cubicBezTo>
                    <a:pt x="8772" y="8108"/>
                    <a:pt x="8559" y="8208"/>
                    <a:pt x="8358" y="8309"/>
                  </a:cubicBezTo>
                  <a:cubicBezTo>
                    <a:pt x="8120" y="8390"/>
                    <a:pt x="7885" y="8418"/>
                    <a:pt x="7644" y="8418"/>
                  </a:cubicBezTo>
                  <a:cubicBezTo>
                    <a:pt x="7403" y="8418"/>
                    <a:pt x="7155" y="8390"/>
                    <a:pt x="6892" y="8359"/>
                  </a:cubicBezTo>
                  <a:cubicBezTo>
                    <a:pt x="6742" y="8359"/>
                    <a:pt x="6579" y="8309"/>
                    <a:pt x="6366" y="8309"/>
                  </a:cubicBezTo>
                  <a:cubicBezTo>
                    <a:pt x="5852" y="8158"/>
                    <a:pt x="5326" y="8045"/>
                    <a:pt x="4800" y="7895"/>
                  </a:cubicBezTo>
                  <a:cubicBezTo>
                    <a:pt x="4073" y="7732"/>
                    <a:pt x="3346" y="7532"/>
                    <a:pt x="2607" y="7319"/>
                  </a:cubicBezTo>
                  <a:cubicBezTo>
                    <a:pt x="2456" y="7269"/>
                    <a:pt x="2294" y="7269"/>
                    <a:pt x="2143" y="7218"/>
                  </a:cubicBezTo>
                  <a:cubicBezTo>
                    <a:pt x="1880" y="7168"/>
                    <a:pt x="1567" y="7106"/>
                    <a:pt x="1304" y="7005"/>
                  </a:cubicBezTo>
                  <a:cubicBezTo>
                    <a:pt x="940" y="6955"/>
                    <a:pt x="577" y="6855"/>
                    <a:pt x="264" y="6855"/>
                  </a:cubicBezTo>
                  <a:cubicBezTo>
                    <a:pt x="101" y="6855"/>
                    <a:pt x="51" y="6905"/>
                    <a:pt x="0" y="7005"/>
                  </a:cubicBezTo>
                  <a:cubicBezTo>
                    <a:pt x="0" y="7106"/>
                    <a:pt x="0" y="7218"/>
                    <a:pt x="101" y="7218"/>
                  </a:cubicBezTo>
                  <a:cubicBezTo>
                    <a:pt x="264" y="7319"/>
                    <a:pt x="477" y="7369"/>
                    <a:pt x="677" y="7419"/>
                  </a:cubicBezTo>
                  <a:cubicBezTo>
                    <a:pt x="1103" y="7532"/>
                    <a:pt x="1467" y="7682"/>
                    <a:pt x="1830" y="7795"/>
                  </a:cubicBezTo>
                  <a:cubicBezTo>
                    <a:pt x="2093" y="7895"/>
                    <a:pt x="2356" y="7995"/>
                    <a:pt x="2557" y="8108"/>
                  </a:cubicBezTo>
                  <a:cubicBezTo>
                    <a:pt x="2983" y="8309"/>
                    <a:pt x="3346" y="8472"/>
                    <a:pt x="3710" y="8672"/>
                  </a:cubicBezTo>
                  <a:cubicBezTo>
                    <a:pt x="4023" y="8785"/>
                    <a:pt x="4286" y="8935"/>
                    <a:pt x="4599" y="9098"/>
                  </a:cubicBezTo>
                  <a:cubicBezTo>
                    <a:pt x="5013" y="9248"/>
                    <a:pt x="5489" y="9361"/>
                    <a:pt x="5902" y="9461"/>
                  </a:cubicBezTo>
                  <a:cubicBezTo>
                    <a:pt x="6366" y="9512"/>
                    <a:pt x="6792" y="9562"/>
                    <a:pt x="7206" y="9674"/>
                  </a:cubicBezTo>
                  <a:cubicBezTo>
                    <a:pt x="7256" y="9674"/>
                    <a:pt x="7256" y="9612"/>
                    <a:pt x="7256" y="9612"/>
                  </a:cubicBezTo>
                  <a:cubicBezTo>
                    <a:pt x="7619" y="9725"/>
                    <a:pt x="7932" y="9775"/>
                    <a:pt x="8308" y="9775"/>
                  </a:cubicBezTo>
                  <a:cubicBezTo>
                    <a:pt x="8559" y="9825"/>
                    <a:pt x="8772" y="9825"/>
                    <a:pt x="9035" y="9875"/>
                  </a:cubicBezTo>
                  <a:cubicBezTo>
                    <a:pt x="9499" y="9925"/>
                    <a:pt x="9975" y="9925"/>
                    <a:pt x="10501" y="9988"/>
                  </a:cubicBezTo>
                  <a:lnTo>
                    <a:pt x="11441" y="9988"/>
                  </a:lnTo>
                  <a:cubicBezTo>
                    <a:pt x="11804" y="9925"/>
                    <a:pt x="12218" y="9925"/>
                    <a:pt x="12581" y="9875"/>
                  </a:cubicBezTo>
                  <a:cubicBezTo>
                    <a:pt x="12869" y="9850"/>
                    <a:pt x="13145" y="9837"/>
                    <a:pt x="13413" y="9837"/>
                  </a:cubicBezTo>
                  <a:cubicBezTo>
                    <a:pt x="13681" y="9837"/>
                    <a:pt x="13941" y="9850"/>
                    <a:pt x="14198" y="9875"/>
                  </a:cubicBezTo>
                  <a:lnTo>
                    <a:pt x="14310" y="9875"/>
                  </a:lnTo>
                  <a:cubicBezTo>
                    <a:pt x="14386" y="9900"/>
                    <a:pt x="14476" y="9900"/>
                    <a:pt x="14567" y="9900"/>
                  </a:cubicBezTo>
                  <a:cubicBezTo>
                    <a:pt x="14658" y="9900"/>
                    <a:pt x="14749" y="9900"/>
                    <a:pt x="14824" y="9925"/>
                  </a:cubicBezTo>
                  <a:lnTo>
                    <a:pt x="15351" y="9925"/>
                  </a:lnTo>
                  <a:cubicBezTo>
                    <a:pt x="15384" y="9925"/>
                    <a:pt x="15417" y="9953"/>
                    <a:pt x="15454" y="9953"/>
                  </a:cubicBezTo>
                  <a:cubicBezTo>
                    <a:pt x="15473" y="9953"/>
                    <a:pt x="15493" y="9946"/>
                    <a:pt x="15513" y="9925"/>
                  </a:cubicBezTo>
                  <a:cubicBezTo>
                    <a:pt x="15827" y="9988"/>
                    <a:pt x="16077" y="10038"/>
                    <a:pt x="16391" y="10038"/>
                  </a:cubicBezTo>
                  <a:cubicBezTo>
                    <a:pt x="17443" y="10138"/>
                    <a:pt x="18483" y="10238"/>
                    <a:pt x="19523" y="10351"/>
                  </a:cubicBezTo>
                  <a:cubicBezTo>
                    <a:pt x="19899" y="10401"/>
                    <a:pt x="20263" y="10451"/>
                    <a:pt x="20676" y="10501"/>
                  </a:cubicBezTo>
                  <a:cubicBezTo>
                    <a:pt x="20726" y="10552"/>
                    <a:pt x="20839" y="10552"/>
                    <a:pt x="20939" y="10552"/>
                  </a:cubicBezTo>
                  <a:cubicBezTo>
                    <a:pt x="21039" y="10552"/>
                    <a:pt x="21090" y="10614"/>
                    <a:pt x="21202" y="10614"/>
                  </a:cubicBezTo>
                  <a:cubicBezTo>
                    <a:pt x="21516" y="10614"/>
                    <a:pt x="21779" y="10664"/>
                    <a:pt x="22029" y="10714"/>
                  </a:cubicBezTo>
                  <a:cubicBezTo>
                    <a:pt x="22556" y="10765"/>
                    <a:pt x="23082" y="10815"/>
                    <a:pt x="23596" y="10865"/>
                  </a:cubicBezTo>
                  <a:cubicBezTo>
                    <a:pt x="24535" y="10978"/>
                    <a:pt x="25425" y="10978"/>
                    <a:pt x="26315" y="10978"/>
                  </a:cubicBezTo>
                  <a:cubicBezTo>
                    <a:pt x="26628" y="10978"/>
                    <a:pt x="26991" y="10928"/>
                    <a:pt x="27305" y="10928"/>
                  </a:cubicBezTo>
                  <a:cubicBezTo>
                    <a:pt x="27418" y="10928"/>
                    <a:pt x="27468" y="10928"/>
                    <a:pt x="27568" y="10865"/>
                  </a:cubicBezTo>
                  <a:cubicBezTo>
                    <a:pt x="27618" y="10865"/>
                    <a:pt x="27668" y="10815"/>
                    <a:pt x="27781" y="10765"/>
                  </a:cubicBezTo>
                  <a:cubicBezTo>
                    <a:pt x="27831" y="10714"/>
                    <a:pt x="27881" y="10664"/>
                    <a:pt x="27881" y="10552"/>
                  </a:cubicBezTo>
                  <a:cubicBezTo>
                    <a:pt x="27931" y="10501"/>
                    <a:pt x="27931" y="10451"/>
                    <a:pt x="27931" y="10401"/>
                  </a:cubicBezTo>
                  <a:lnTo>
                    <a:pt x="27931" y="10188"/>
                  </a:lnTo>
                  <a:cubicBezTo>
                    <a:pt x="27981" y="10088"/>
                    <a:pt x="27931" y="9988"/>
                    <a:pt x="27931" y="9825"/>
                  </a:cubicBezTo>
                  <a:cubicBezTo>
                    <a:pt x="27881" y="9725"/>
                    <a:pt x="27881" y="9612"/>
                    <a:pt x="27881" y="9512"/>
                  </a:cubicBezTo>
                  <a:cubicBezTo>
                    <a:pt x="27831" y="9512"/>
                    <a:pt x="27831" y="9461"/>
                    <a:pt x="27831" y="9411"/>
                  </a:cubicBezTo>
                  <a:cubicBezTo>
                    <a:pt x="27781" y="9248"/>
                    <a:pt x="27668" y="9148"/>
                    <a:pt x="27568" y="9048"/>
                  </a:cubicBezTo>
                  <a:cubicBezTo>
                    <a:pt x="27355" y="8835"/>
                    <a:pt x="27104" y="8785"/>
                    <a:pt x="26891" y="8735"/>
                  </a:cubicBezTo>
                  <a:cubicBezTo>
                    <a:pt x="26365" y="8622"/>
                    <a:pt x="25901" y="8572"/>
                    <a:pt x="25375" y="8522"/>
                  </a:cubicBezTo>
                  <a:cubicBezTo>
                    <a:pt x="25162" y="8472"/>
                    <a:pt x="24962" y="8472"/>
                    <a:pt x="24748" y="8421"/>
                  </a:cubicBezTo>
                  <a:cubicBezTo>
                    <a:pt x="24285" y="8359"/>
                    <a:pt x="23859" y="8208"/>
                    <a:pt x="23445" y="8045"/>
                  </a:cubicBezTo>
                  <a:cubicBezTo>
                    <a:pt x="23345" y="7995"/>
                    <a:pt x="23232" y="7945"/>
                    <a:pt x="23082" y="7895"/>
                  </a:cubicBezTo>
                  <a:cubicBezTo>
                    <a:pt x="22769" y="7732"/>
                    <a:pt x="22455" y="7582"/>
                    <a:pt x="22142" y="7319"/>
                  </a:cubicBezTo>
                  <a:cubicBezTo>
                    <a:pt x="21779" y="6905"/>
                    <a:pt x="21516" y="6429"/>
                    <a:pt x="21152" y="6016"/>
                  </a:cubicBezTo>
                  <a:cubicBezTo>
                    <a:pt x="20989" y="5802"/>
                    <a:pt x="20889" y="5652"/>
                    <a:pt x="20726" y="5489"/>
                  </a:cubicBezTo>
                  <a:cubicBezTo>
                    <a:pt x="20576" y="5289"/>
                    <a:pt x="20463" y="5126"/>
                    <a:pt x="20313" y="5026"/>
                  </a:cubicBezTo>
                  <a:cubicBezTo>
                    <a:pt x="20150" y="4863"/>
                    <a:pt x="19999" y="4762"/>
                    <a:pt x="19836" y="4600"/>
                  </a:cubicBezTo>
                  <a:cubicBezTo>
                    <a:pt x="19686" y="4499"/>
                    <a:pt x="19523" y="4349"/>
                    <a:pt x="19323" y="4186"/>
                  </a:cubicBezTo>
                  <a:lnTo>
                    <a:pt x="19273" y="4136"/>
                  </a:lnTo>
                  <a:cubicBezTo>
                    <a:pt x="19110" y="3973"/>
                    <a:pt x="18897" y="3873"/>
                    <a:pt x="18746" y="3722"/>
                  </a:cubicBezTo>
                  <a:cubicBezTo>
                    <a:pt x="18433" y="3459"/>
                    <a:pt x="18070" y="3296"/>
                    <a:pt x="17756" y="3096"/>
                  </a:cubicBezTo>
                  <a:cubicBezTo>
                    <a:pt x="17706" y="3033"/>
                    <a:pt x="17593" y="2983"/>
                    <a:pt x="17543" y="2983"/>
                  </a:cubicBezTo>
                  <a:cubicBezTo>
                    <a:pt x="17080" y="2720"/>
                    <a:pt x="16553" y="2570"/>
                    <a:pt x="16077" y="2357"/>
                  </a:cubicBezTo>
                  <a:cubicBezTo>
                    <a:pt x="15714" y="2206"/>
                    <a:pt x="15401" y="2043"/>
                    <a:pt x="15087" y="1943"/>
                  </a:cubicBezTo>
                  <a:cubicBezTo>
                    <a:pt x="14887" y="1843"/>
                    <a:pt x="14724" y="1780"/>
                    <a:pt x="14511" y="1780"/>
                  </a:cubicBezTo>
                  <a:cubicBezTo>
                    <a:pt x="14486" y="1772"/>
                    <a:pt x="14460" y="1768"/>
                    <a:pt x="14434" y="1768"/>
                  </a:cubicBezTo>
                  <a:cubicBezTo>
                    <a:pt x="14309" y="1768"/>
                    <a:pt x="14189" y="1860"/>
                    <a:pt x="14148" y="1943"/>
                  </a:cubicBezTo>
                  <a:cubicBezTo>
                    <a:pt x="14097" y="1993"/>
                    <a:pt x="14148" y="2093"/>
                    <a:pt x="14260" y="2206"/>
                  </a:cubicBezTo>
                  <a:cubicBezTo>
                    <a:pt x="14260" y="2206"/>
                    <a:pt x="14260" y="2256"/>
                    <a:pt x="14310" y="2256"/>
                  </a:cubicBezTo>
                  <a:cubicBezTo>
                    <a:pt x="14411" y="2357"/>
                    <a:pt x="14574" y="2469"/>
                    <a:pt x="14724" y="2570"/>
                  </a:cubicBezTo>
                  <a:cubicBezTo>
                    <a:pt x="14987" y="2670"/>
                    <a:pt x="15250" y="2833"/>
                    <a:pt x="15451" y="2983"/>
                  </a:cubicBezTo>
                  <a:cubicBezTo>
                    <a:pt x="16077" y="3346"/>
                    <a:pt x="16654" y="3722"/>
                    <a:pt x="17180" y="4136"/>
                  </a:cubicBezTo>
                  <a:cubicBezTo>
                    <a:pt x="17493" y="4349"/>
                    <a:pt x="17807" y="4549"/>
                    <a:pt x="18120" y="4762"/>
                  </a:cubicBezTo>
                  <a:cubicBezTo>
                    <a:pt x="18383" y="5026"/>
                    <a:pt x="18696" y="5226"/>
                    <a:pt x="18959" y="5439"/>
                  </a:cubicBezTo>
                  <a:cubicBezTo>
                    <a:pt x="18959" y="5489"/>
                    <a:pt x="19009" y="5489"/>
                    <a:pt x="19009" y="5489"/>
                  </a:cubicBezTo>
                  <a:cubicBezTo>
                    <a:pt x="19060" y="5602"/>
                    <a:pt x="19110" y="5652"/>
                    <a:pt x="19210" y="5702"/>
                  </a:cubicBezTo>
                  <a:cubicBezTo>
                    <a:pt x="19323" y="5853"/>
                    <a:pt x="19473" y="5965"/>
                    <a:pt x="19636" y="6166"/>
                  </a:cubicBezTo>
                  <a:cubicBezTo>
                    <a:pt x="19786" y="6379"/>
                    <a:pt x="19836" y="6642"/>
                    <a:pt x="19736" y="6955"/>
                  </a:cubicBezTo>
                  <a:cubicBezTo>
                    <a:pt x="19686" y="7168"/>
                    <a:pt x="19586" y="7369"/>
                    <a:pt x="19473" y="7532"/>
                  </a:cubicBezTo>
                  <a:cubicBezTo>
                    <a:pt x="19423" y="7682"/>
                    <a:pt x="19323" y="7732"/>
                    <a:pt x="19160" y="7732"/>
                  </a:cubicBezTo>
                  <a:cubicBezTo>
                    <a:pt x="19135" y="7764"/>
                    <a:pt x="19122" y="7764"/>
                    <a:pt x="19110" y="7764"/>
                  </a:cubicBezTo>
                  <a:cubicBezTo>
                    <a:pt x="19097" y="7764"/>
                    <a:pt x="19085" y="7764"/>
                    <a:pt x="19060" y="7795"/>
                  </a:cubicBezTo>
                  <a:cubicBezTo>
                    <a:pt x="18847" y="7795"/>
                    <a:pt x="18696" y="7795"/>
                    <a:pt x="18483" y="7732"/>
                  </a:cubicBezTo>
                  <a:cubicBezTo>
                    <a:pt x="18020" y="7582"/>
                    <a:pt x="17593" y="7482"/>
                    <a:pt x="17130" y="7369"/>
                  </a:cubicBezTo>
                  <a:cubicBezTo>
                    <a:pt x="17080" y="7319"/>
                    <a:pt x="17017" y="7319"/>
                    <a:pt x="16967" y="7319"/>
                  </a:cubicBezTo>
                  <a:cubicBezTo>
                    <a:pt x="16917" y="7319"/>
                    <a:pt x="16867" y="7269"/>
                    <a:pt x="16817" y="7269"/>
                  </a:cubicBezTo>
                  <a:cubicBezTo>
                    <a:pt x="16503" y="7168"/>
                    <a:pt x="16190" y="7056"/>
                    <a:pt x="15877" y="7005"/>
                  </a:cubicBezTo>
                  <a:cubicBezTo>
                    <a:pt x="15764" y="6955"/>
                    <a:pt x="15664" y="6955"/>
                    <a:pt x="15564" y="6905"/>
                  </a:cubicBezTo>
                  <a:cubicBezTo>
                    <a:pt x="15401" y="6855"/>
                    <a:pt x="15200" y="6792"/>
                    <a:pt x="15037" y="6742"/>
                  </a:cubicBezTo>
                  <a:cubicBezTo>
                    <a:pt x="14987" y="6742"/>
                    <a:pt x="14887" y="6692"/>
                    <a:pt x="14824" y="6692"/>
                  </a:cubicBezTo>
                  <a:cubicBezTo>
                    <a:pt x="14461" y="6592"/>
                    <a:pt x="14097" y="6429"/>
                    <a:pt x="13684" y="6329"/>
                  </a:cubicBezTo>
                  <a:cubicBezTo>
                    <a:pt x="13421" y="6229"/>
                    <a:pt x="13108" y="6116"/>
                    <a:pt x="12794" y="5965"/>
                  </a:cubicBezTo>
                  <a:cubicBezTo>
                    <a:pt x="12531" y="5652"/>
                    <a:pt x="12381" y="5289"/>
                    <a:pt x="12168" y="4975"/>
                  </a:cubicBezTo>
                  <a:cubicBezTo>
                    <a:pt x="12118" y="4863"/>
                    <a:pt x="12067" y="4762"/>
                    <a:pt x="11955" y="4712"/>
                  </a:cubicBezTo>
                  <a:cubicBezTo>
                    <a:pt x="11854" y="4549"/>
                    <a:pt x="11754" y="4499"/>
                    <a:pt x="11641" y="4399"/>
                  </a:cubicBezTo>
                  <a:cubicBezTo>
                    <a:pt x="11441" y="4186"/>
                    <a:pt x="11228" y="4086"/>
                    <a:pt x="11015" y="3923"/>
                  </a:cubicBezTo>
                  <a:cubicBezTo>
                    <a:pt x="10965" y="3873"/>
                    <a:pt x="10915" y="3773"/>
                    <a:pt x="10814" y="3773"/>
                  </a:cubicBezTo>
                  <a:cubicBezTo>
                    <a:pt x="10752" y="3722"/>
                    <a:pt x="10752" y="3722"/>
                    <a:pt x="10702" y="3660"/>
                  </a:cubicBezTo>
                  <a:cubicBezTo>
                    <a:pt x="10652" y="3660"/>
                    <a:pt x="10652" y="3610"/>
                    <a:pt x="10601" y="3610"/>
                  </a:cubicBezTo>
                  <a:cubicBezTo>
                    <a:pt x="10288" y="3409"/>
                    <a:pt x="9975" y="3196"/>
                    <a:pt x="9611" y="2933"/>
                  </a:cubicBezTo>
                  <a:cubicBezTo>
                    <a:pt x="9611" y="2883"/>
                    <a:pt x="9561" y="2883"/>
                    <a:pt x="9499" y="2833"/>
                  </a:cubicBezTo>
                  <a:cubicBezTo>
                    <a:pt x="9185" y="2620"/>
                    <a:pt x="8935" y="2469"/>
                    <a:pt x="8622" y="2306"/>
                  </a:cubicBezTo>
                  <a:cubicBezTo>
                    <a:pt x="8559" y="2256"/>
                    <a:pt x="8559" y="2256"/>
                    <a:pt x="8509" y="2256"/>
                  </a:cubicBezTo>
                  <a:cubicBezTo>
                    <a:pt x="8409" y="2156"/>
                    <a:pt x="8246" y="2093"/>
                    <a:pt x="8095" y="2043"/>
                  </a:cubicBezTo>
                  <a:cubicBezTo>
                    <a:pt x="8095" y="1993"/>
                    <a:pt x="8095" y="1993"/>
                    <a:pt x="8045" y="1993"/>
                  </a:cubicBezTo>
                  <a:cubicBezTo>
                    <a:pt x="7732" y="1843"/>
                    <a:pt x="7419" y="1680"/>
                    <a:pt x="7105" y="1580"/>
                  </a:cubicBezTo>
                  <a:cubicBezTo>
                    <a:pt x="6216" y="1216"/>
                    <a:pt x="5226" y="953"/>
                    <a:pt x="4286" y="640"/>
                  </a:cubicBezTo>
                  <a:cubicBezTo>
                    <a:pt x="3973" y="590"/>
                    <a:pt x="3609" y="477"/>
                    <a:pt x="3296" y="377"/>
                  </a:cubicBezTo>
                  <a:cubicBezTo>
                    <a:pt x="2507" y="164"/>
                    <a:pt x="1730" y="13"/>
                    <a:pt x="940" y="13"/>
                  </a:cubicBezTo>
                  <a:cubicBezTo>
                    <a:pt x="903" y="4"/>
                    <a:pt x="867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8" name="Google Shape;398;p19"/>
          <p:cNvGrpSpPr/>
          <p:nvPr/>
        </p:nvGrpSpPr>
        <p:grpSpPr>
          <a:xfrm>
            <a:off x="76836" y="233362"/>
            <a:ext cx="9172807" cy="5422756"/>
            <a:chOff x="76836" y="233362"/>
            <a:chExt cx="9172807" cy="5422756"/>
          </a:xfrm>
        </p:grpSpPr>
        <p:grpSp>
          <p:nvGrpSpPr>
            <p:cNvPr id="399" name="Google Shape;399;p19"/>
            <p:cNvGrpSpPr/>
            <p:nvPr/>
          </p:nvGrpSpPr>
          <p:grpSpPr>
            <a:xfrm>
              <a:off x="8589985" y="4322356"/>
              <a:ext cx="659659" cy="669670"/>
              <a:chOff x="3374621" y="3321876"/>
              <a:chExt cx="1102556" cy="1119100"/>
            </a:xfrm>
          </p:grpSpPr>
          <p:sp>
            <p:nvSpPr>
              <p:cNvPr id="400" name="Google Shape;400;p19"/>
              <p:cNvSpPr/>
              <p:nvPr/>
            </p:nvSpPr>
            <p:spPr>
              <a:xfrm>
                <a:off x="3378350" y="3336663"/>
                <a:ext cx="1098827" cy="1104313"/>
              </a:xfrm>
              <a:custGeom>
                <a:rect b="b" l="l" r="r" t="t"/>
                <a:pathLst>
                  <a:path extrusionOk="0" h="19402" w="19309">
                    <a:moveTo>
                      <a:pt x="18632" y="6785"/>
                    </a:moveTo>
                    <a:cubicBezTo>
                      <a:pt x="18632" y="6813"/>
                      <a:pt x="18660" y="6869"/>
                      <a:pt x="18660" y="6897"/>
                    </a:cubicBezTo>
                    <a:cubicBezTo>
                      <a:pt x="18660" y="6841"/>
                      <a:pt x="18632" y="6813"/>
                      <a:pt x="18632" y="6785"/>
                    </a:cubicBezTo>
                    <a:close/>
                    <a:moveTo>
                      <a:pt x="10024" y="1"/>
                    </a:moveTo>
                    <a:cubicBezTo>
                      <a:pt x="9131" y="1"/>
                      <a:pt x="8271" y="249"/>
                      <a:pt x="7497" y="727"/>
                    </a:cubicBezTo>
                    <a:cubicBezTo>
                      <a:pt x="6439" y="1319"/>
                      <a:pt x="5529" y="2285"/>
                      <a:pt x="4528" y="3019"/>
                    </a:cubicBezTo>
                    <a:cubicBezTo>
                      <a:pt x="3554" y="3724"/>
                      <a:pt x="2468" y="4253"/>
                      <a:pt x="1650" y="5134"/>
                    </a:cubicBezTo>
                    <a:cubicBezTo>
                      <a:pt x="1206" y="5607"/>
                      <a:pt x="854" y="6136"/>
                      <a:pt x="621" y="6721"/>
                    </a:cubicBezTo>
                    <a:cubicBezTo>
                      <a:pt x="205" y="7546"/>
                      <a:pt x="0" y="8512"/>
                      <a:pt x="64" y="9485"/>
                    </a:cubicBezTo>
                    <a:cubicBezTo>
                      <a:pt x="92" y="9746"/>
                      <a:pt x="120" y="10014"/>
                      <a:pt x="177" y="10275"/>
                    </a:cubicBezTo>
                    <a:cubicBezTo>
                      <a:pt x="268" y="10980"/>
                      <a:pt x="445" y="11686"/>
                      <a:pt x="677" y="12363"/>
                    </a:cubicBezTo>
                    <a:cubicBezTo>
                      <a:pt x="734" y="12807"/>
                      <a:pt x="882" y="13244"/>
                      <a:pt x="1150" y="13688"/>
                    </a:cubicBezTo>
                    <a:cubicBezTo>
                      <a:pt x="1178" y="13801"/>
                      <a:pt x="1206" y="13893"/>
                      <a:pt x="1234" y="13978"/>
                    </a:cubicBezTo>
                    <a:cubicBezTo>
                      <a:pt x="1439" y="14570"/>
                      <a:pt x="1650" y="15183"/>
                      <a:pt x="1968" y="15712"/>
                    </a:cubicBezTo>
                    <a:cubicBezTo>
                      <a:pt x="2236" y="16157"/>
                      <a:pt x="2588" y="16537"/>
                      <a:pt x="2969" y="16890"/>
                    </a:cubicBezTo>
                    <a:cubicBezTo>
                      <a:pt x="3618" y="17475"/>
                      <a:pt x="4351" y="17948"/>
                      <a:pt x="5113" y="18300"/>
                    </a:cubicBezTo>
                    <a:cubicBezTo>
                      <a:pt x="6192" y="19001"/>
                      <a:pt x="7409" y="19401"/>
                      <a:pt x="8742" y="19401"/>
                    </a:cubicBezTo>
                    <a:cubicBezTo>
                      <a:pt x="9369" y="19401"/>
                      <a:pt x="10022" y="19313"/>
                      <a:pt x="10698" y="19126"/>
                    </a:cubicBezTo>
                    <a:cubicBezTo>
                      <a:pt x="11756" y="18829"/>
                      <a:pt x="12757" y="18272"/>
                      <a:pt x="13723" y="17680"/>
                    </a:cubicBezTo>
                    <a:cubicBezTo>
                      <a:pt x="15987" y="16305"/>
                      <a:pt x="18159" y="14365"/>
                      <a:pt x="18864" y="11601"/>
                    </a:cubicBezTo>
                    <a:cubicBezTo>
                      <a:pt x="19309" y="9894"/>
                      <a:pt x="19104" y="8047"/>
                      <a:pt x="18455" y="6432"/>
                    </a:cubicBezTo>
                    <a:cubicBezTo>
                      <a:pt x="18455" y="6368"/>
                      <a:pt x="18427" y="6312"/>
                      <a:pt x="18427" y="6256"/>
                    </a:cubicBezTo>
                    <a:lnTo>
                      <a:pt x="18427" y="6256"/>
                    </a:lnTo>
                    <a:cubicBezTo>
                      <a:pt x="18455" y="6340"/>
                      <a:pt x="18512" y="6432"/>
                      <a:pt x="18540" y="6517"/>
                    </a:cubicBezTo>
                    <a:lnTo>
                      <a:pt x="18540" y="6573"/>
                    </a:lnTo>
                    <a:cubicBezTo>
                      <a:pt x="18575" y="6636"/>
                      <a:pt x="18603" y="6721"/>
                      <a:pt x="18632" y="6785"/>
                    </a:cubicBezTo>
                    <a:cubicBezTo>
                      <a:pt x="18427" y="6164"/>
                      <a:pt x="18187" y="4754"/>
                      <a:pt x="17835" y="4281"/>
                    </a:cubicBezTo>
                    <a:cubicBezTo>
                      <a:pt x="17517" y="3844"/>
                      <a:pt x="17101" y="3696"/>
                      <a:pt x="16636" y="3576"/>
                    </a:cubicBezTo>
                    <a:cubicBezTo>
                      <a:pt x="16283" y="3167"/>
                      <a:pt x="15895" y="2786"/>
                      <a:pt x="15486" y="2462"/>
                    </a:cubicBezTo>
                    <a:cubicBezTo>
                      <a:pt x="15225" y="2081"/>
                      <a:pt x="14781" y="1785"/>
                      <a:pt x="14400" y="1580"/>
                    </a:cubicBezTo>
                    <a:cubicBezTo>
                      <a:pt x="13399" y="1023"/>
                      <a:pt x="12405" y="466"/>
                      <a:pt x="11312" y="170"/>
                    </a:cubicBezTo>
                    <a:cubicBezTo>
                      <a:pt x="10878" y="56"/>
                      <a:pt x="10447" y="1"/>
                      <a:pt x="10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01" name="Google Shape;401;p1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374621" y="3321876"/>
                <a:ext cx="1098850" cy="11190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2" name="Google Shape;402;p19"/>
            <p:cNvGrpSpPr/>
            <p:nvPr/>
          </p:nvGrpSpPr>
          <p:grpSpPr>
            <a:xfrm>
              <a:off x="7384563" y="4707790"/>
              <a:ext cx="964211" cy="948327"/>
              <a:chOff x="5161925" y="3671416"/>
              <a:chExt cx="1161560" cy="1142425"/>
            </a:xfrm>
          </p:grpSpPr>
          <p:sp>
            <p:nvSpPr>
              <p:cNvPr id="403" name="Google Shape;403;p19"/>
              <p:cNvSpPr/>
              <p:nvPr/>
            </p:nvSpPr>
            <p:spPr>
              <a:xfrm>
                <a:off x="5161925" y="3673459"/>
                <a:ext cx="1161560" cy="1138345"/>
              </a:xfrm>
              <a:custGeom>
                <a:rect b="b" l="l" r="r" t="t"/>
                <a:pathLst>
                  <a:path extrusionOk="0" h="48919" w="49922">
                    <a:moveTo>
                      <a:pt x="29133" y="1"/>
                    </a:moveTo>
                    <a:cubicBezTo>
                      <a:pt x="23619" y="1"/>
                      <a:pt x="23124" y="1268"/>
                      <a:pt x="23124" y="1268"/>
                    </a:cubicBezTo>
                    <a:cubicBezTo>
                      <a:pt x="23124" y="1268"/>
                      <a:pt x="21954" y="830"/>
                      <a:pt x="20332" y="710"/>
                    </a:cubicBezTo>
                    <a:cubicBezTo>
                      <a:pt x="20113" y="696"/>
                      <a:pt x="19886" y="689"/>
                      <a:pt x="19650" y="689"/>
                    </a:cubicBezTo>
                    <a:cubicBezTo>
                      <a:pt x="19415" y="689"/>
                      <a:pt x="19172" y="696"/>
                      <a:pt x="18921" y="710"/>
                    </a:cubicBezTo>
                    <a:cubicBezTo>
                      <a:pt x="18808" y="710"/>
                      <a:pt x="18688" y="710"/>
                      <a:pt x="18569" y="739"/>
                    </a:cubicBezTo>
                    <a:cubicBezTo>
                      <a:pt x="17074" y="887"/>
                      <a:pt x="15430" y="1387"/>
                      <a:pt x="13985" y="2678"/>
                    </a:cubicBezTo>
                    <a:cubicBezTo>
                      <a:pt x="12433" y="4060"/>
                      <a:pt x="11460" y="4970"/>
                      <a:pt x="10903" y="5527"/>
                    </a:cubicBezTo>
                    <a:cubicBezTo>
                      <a:pt x="10050" y="6380"/>
                      <a:pt x="10022" y="6528"/>
                      <a:pt x="10022" y="6528"/>
                    </a:cubicBezTo>
                    <a:lnTo>
                      <a:pt x="9993" y="6500"/>
                    </a:lnTo>
                    <a:cubicBezTo>
                      <a:pt x="9845" y="6500"/>
                      <a:pt x="5346" y="6557"/>
                      <a:pt x="2497" y="13284"/>
                    </a:cubicBezTo>
                    <a:cubicBezTo>
                      <a:pt x="2208" y="13989"/>
                      <a:pt x="1912" y="14786"/>
                      <a:pt x="1679" y="15668"/>
                    </a:cubicBezTo>
                    <a:cubicBezTo>
                      <a:pt x="177" y="20661"/>
                      <a:pt x="2941" y="21422"/>
                      <a:pt x="2941" y="21422"/>
                    </a:cubicBezTo>
                    <a:cubicBezTo>
                      <a:pt x="2941" y="21422"/>
                      <a:pt x="2088" y="21542"/>
                      <a:pt x="1326" y="22275"/>
                    </a:cubicBezTo>
                    <a:cubicBezTo>
                      <a:pt x="1207" y="22367"/>
                      <a:pt x="1115" y="22480"/>
                      <a:pt x="1002" y="22628"/>
                    </a:cubicBezTo>
                    <a:cubicBezTo>
                      <a:pt x="762" y="22952"/>
                      <a:pt x="530" y="23361"/>
                      <a:pt x="353" y="23890"/>
                    </a:cubicBezTo>
                    <a:cubicBezTo>
                      <a:pt x="29" y="25068"/>
                      <a:pt x="1" y="26746"/>
                      <a:pt x="798" y="29215"/>
                    </a:cubicBezTo>
                    <a:cubicBezTo>
                      <a:pt x="1150" y="30329"/>
                      <a:pt x="1559" y="31239"/>
                      <a:pt x="1968" y="31972"/>
                    </a:cubicBezTo>
                    <a:cubicBezTo>
                      <a:pt x="2032" y="32064"/>
                      <a:pt x="2060" y="32148"/>
                      <a:pt x="2116" y="32212"/>
                    </a:cubicBezTo>
                    <a:cubicBezTo>
                      <a:pt x="2293" y="32529"/>
                      <a:pt x="2497" y="32825"/>
                      <a:pt x="2673" y="33058"/>
                    </a:cubicBezTo>
                    <a:cubicBezTo>
                      <a:pt x="2793" y="33178"/>
                      <a:pt x="2878" y="33298"/>
                      <a:pt x="2970" y="33411"/>
                    </a:cubicBezTo>
                    <a:cubicBezTo>
                      <a:pt x="4156" y="34779"/>
                      <a:pt x="5397" y="35117"/>
                      <a:pt x="6334" y="35117"/>
                    </a:cubicBezTo>
                    <a:cubicBezTo>
                      <a:pt x="7251" y="35117"/>
                      <a:pt x="7878" y="34793"/>
                      <a:pt x="7878" y="34793"/>
                    </a:cubicBezTo>
                    <a:lnTo>
                      <a:pt x="7878" y="34793"/>
                    </a:lnTo>
                    <a:cubicBezTo>
                      <a:pt x="7878" y="34793"/>
                      <a:pt x="6848" y="35526"/>
                      <a:pt x="6347" y="36824"/>
                    </a:cubicBezTo>
                    <a:cubicBezTo>
                      <a:pt x="6319" y="36908"/>
                      <a:pt x="6263" y="37000"/>
                      <a:pt x="6228" y="37085"/>
                    </a:cubicBezTo>
                    <a:cubicBezTo>
                      <a:pt x="6171" y="37261"/>
                      <a:pt x="6143" y="37437"/>
                      <a:pt x="6115" y="37642"/>
                    </a:cubicBezTo>
                    <a:cubicBezTo>
                      <a:pt x="6051" y="37910"/>
                      <a:pt x="6051" y="38142"/>
                      <a:pt x="6051" y="38439"/>
                    </a:cubicBezTo>
                    <a:cubicBezTo>
                      <a:pt x="6051" y="38559"/>
                      <a:pt x="6087" y="38643"/>
                      <a:pt x="6087" y="38763"/>
                    </a:cubicBezTo>
                    <a:cubicBezTo>
                      <a:pt x="6115" y="38996"/>
                      <a:pt x="6171" y="39228"/>
                      <a:pt x="6228" y="39468"/>
                    </a:cubicBezTo>
                    <a:cubicBezTo>
                      <a:pt x="6291" y="39581"/>
                      <a:pt x="6319" y="39729"/>
                      <a:pt x="6376" y="39849"/>
                    </a:cubicBezTo>
                    <a:cubicBezTo>
                      <a:pt x="6404" y="39969"/>
                      <a:pt x="6467" y="40110"/>
                      <a:pt x="6552" y="40230"/>
                    </a:cubicBezTo>
                    <a:cubicBezTo>
                      <a:pt x="6615" y="40350"/>
                      <a:pt x="6672" y="40498"/>
                      <a:pt x="6757" y="40611"/>
                    </a:cubicBezTo>
                    <a:cubicBezTo>
                      <a:pt x="7201" y="41344"/>
                      <a:pt x="7850" y="42141"/>
                      <a:pt x="8816" y="42966"/>
                    </a:cubicBezTo>
                    <a:cubicBezTo>
                      <a:pt x="12219" y="45873"/>
                      <a:pt x="14306" y="46585"/>
                      <a:pt x="15534" y="46585"/>
                    </a:cubicBezTo>
                    <a:cubicBezTo>
                      <a:pt x="16714" y="46585"/>
                      <a:pt x="17102" y="45928"/>
                      <a:pt x="17102" y="45928"/>
                    </a:cubicBezTo>
                    <a:cubicBezTo>
                      <a:pt x="17102" y="45928"/>
                      <a:pt x="17102" y="48919"/>
                      <a:pt x="23101" y="48919"/>
                    </a:cubicBezTo>
                    <a:cubicBezTo>
                      <a:pt x="24213" y="48919"/>
                      <a:pt x="25532" y="48816"/>
                      <a:pt x="27094" y="48572"/>
                    </a:cubicBezTo>
                    <a:cubicBezTo>
                      <a:pt x="27207" y="48572"/>
                      <a:pt x="27327" y="48544"/>
                      <a:pt x="27419" y="48516"/>
                    </a:cubicBezTo>
                    <a:lnTo>
                      <a:pt x="27532" y="48516"/>
                    </a:lnTo>
                    <a:cubicBezTo>
                      <a:pt x="27595" y="48488"/>
                      <a:pt x="27680" y="48488"/>
                      <a:pt x="27736" y="48460"/>
                    </a:cubicBezTo>
                    <a:cubicBezTo>
                      <a:pt x="27771" y="48460"/>
                      <a:pt x="27828" y="48460"/>
                      <a:pt x="27856" y="48431"/>
                    </a:cubicBezTo>
                    <a:cubicBezTo>
                      <a:pt x="27912" y="48431"/>
                      <a:pt x="27976" y="48431"/>
                      <a:pt x="28032" y="48396"/>
                    </a:cubicBezTo>
                    <a:cubicBezTo>
                      <a:pt x="28089" y="48396"/>
                      <a:pt x="28124" y="48368"/>
                      <a:pt x="28152" y="48368"/>
                    </a:cubicBezTo>
                    <a:cubicBezTo>
                      <a:pt x="28209" y="48368"/>
                      <a:pt x="28265" y="48340"/>
                      <a:pt x="28329" y="48340"/>
                    </a:cubicBezTo>
                    <a:cubicBezTo>
                      <a:pt x="28357" y="48311"/>
                      <a:pt x="28413" y="48311"/>
                      <a:pt x="28441" y="48283"/>
                    </a:cubicBezTo>
                    <a:cubicBezTo>
                      <a:pt x="28505" y="48283"/>
                      <a:pt x="28561" y="48255"/>
                      <a:pt x="28589" y="48255"/>
                    </a:cubicBezTo>
                    <a:cubicBezTo>
                      <a:pt x="28653" y="48220"/>
                      <a:pt x="28681" y="48220"/>
                      <a:pt x="28709" y="48220"/>
                    </a:cubicBezTo>
                    <a:cubicBezTo>
                      <a:pt x="28766" y="48192"/>
                      <a:pt x="28829" y="48192"/>
                      <a:pt x="28857" y="48163"/>
                    </a:cubicBezTo>
                    <a:cubicBezTo>
                      <a:pt x="28886" y="48163"/>
                      <a:pt x="28942" y="48135"/>
                      <a:pt x="28970" y="48135"/>
                    </a:cubicBezTo>
                    <a:cubicBezTo>
                      <a:pt x="29006" y="48107"/>
                      <a:pt x="29062" y="48107"/>
                      <a:pt x="29118" y="48079"/>
                    </a:cubicBezTo>
                    <a:cubicBezTo>
                      <a:pt x="29147" y="48079"/>
                      <a:pt x="29182" y="48043"/>
                      <a:pt x="29210" y="48043"/>
                    </a:cubicBezTo>
                    <a:cubicBezTo>
                      <a:pt x="29266" y="48015"/>
                      <a:pt x="29295" y="47987"/>
                      <a:pt x="29358" y="47987"/>
                    </a:cubicBezTo>
                    <a:cubicBezTo>
                      <a:pt x="29386" y="47959"/>
                      <a:pt x="29415" y="47959"/>
                      <a:pt x="29443" y="47931"/>
                    </a:cubicBezTo>
                    <a:cubicBezTo>
                      <a:pt x="29499" y="47931"/>
                      <a:pt x="29563" y="47902"/>
                      <a:pt x="29591" y="47867"/>
                    </a:cubicBezTo>
                    <a:cubicBezTo>
                      <a:pt x="29619" y="47867"/>
                      <a:pt x="29647" y="47839"/>
                      <a:pt x="29647" y="47839"/>
                    </a:cubicBezTo>
                    <a:cubicBezTo>
                      <a:pt x="29739" y="47811"/>
                      <a:pt x="29795" y="47783"/>
                      <a:pt x="29852" y="47754"/>
                    </a:cubicBezTo>
                    <a:cubicBezTo>
                      <a:pt x="29887" y="47726"/>
                      <a:pt x="29887" y="47726"/>
                      <a:pt x="29915" y="47726"/>
                    </a:cubicBezTo>
                    <a:cubicBezTo>
                      <a:pt x="29943" y="47691"/>
                      <a:pt x="30000" y="47663"/>
                      <a:pt x="30063" y="47634"/>
                    </a:cubicBezTo>
                    <a:cubicBezTo>
                      <a:pt x="30063" y="47606"/>
                      <a:pt x="30092" y="47606"/>
                      <a:pt x="30120" y="47578"/>
                    </a:cubicBezTo>
                    <a:cubicBezTo>
                      <a:pt x="30148" y="47578"/>
                      <a:pt x="30204" y="47550"/>
                      <a:pt x="30240" y="47515"/>
                    </a:cubicBezTo>
                    <a:cubicBezTo>
                      <a:pt x="30268" y="47515"/>
                      <a:pt x="30268" y="47486"/>
                      <a:pt x="30296" y="47458"/>
                    </a:cubicBezTo>
                    <a:cubicBezTo>
                      <a:pt x="30324" y="47458"/>
                      <a:pt x="30352" y="47430"/>
                      <a:pt x="30416" y="47402"/>
                    </a:cubicBezTo>
                    <a:cubicBezTo>
                      <a:pt x="30416" y="47402"/>
                      <a:pt x="30444" y="47374"/>
                      <a:pt x="30472" y="47338"/>
                    </a:cubicBezTo>
                    <a:cubicBezTo>
                      <a:pt x="30501" y="47338"/>
                      <a:pt x="30529" y="47310"/>
                      <a:pt x="30557" y="47282"/>
                    </a:cubicBezTo>
                    <a:cubicBezTo>
                      <a:pt x="30592" y="47254"/>
                      <a:pt x="30592" y="47254"/>
                      <a:pt x="30620" y="47225"/>
                    </a:cubicBezTo>
                    <a:cubicBezTo>
                      <a:pt x="30649" y="47225"/>
                      <a:pt x="30677" y="47197"/>
                      <a:pt x="30705" y="47162"/>
                    </a:cubicBezTo>
                    <a:cubicBezTo>
                      <a:pt x="30733" y="47134"/>
                      <a:pt x="30733" y="47134"/>
                      <a:pt x="30769" y="47106"/>
                    </a:cubicBezTo>
                    <a:cubicBezTo>
                      <a:pt x="30797" y="47077"/>
                      <a:pt x="30825" y="47049"/>
                      <a:pt x="30853" y="47049"/>
                    </a:cubicBezTo>
                    <a:cubicBezTo>
                      <a:pt x="30853" y="47021"/>
                      <a:pt x="30881" y="46986"/>
                      <a:pt x="30910" y="46986"/>
                    </a:cubicBezTo>
                    <a:cubicBezTo>
                      <a:pt x="30945" y="46957"/>
                      <a:pt x="30945" y="46929"/>
                      <a:pt x="30973" y="46901"/>
                    </a:cubicBezTo>
                    <a:cubicBezTo>
                      <a:pt x="31001" y="46901"/>
                      <a:pt x="31001" y="46873"/>
                      <a:pt x="31029" y="46845"/>
                    </a:cubicBezTo>
                    <a:cubicBezTo>
                      <a:pt x="31058" y="46809"/>
                      <a:pt x="31086" y="46781"/>
                      <a:pt x="31121" y="46753"/>
                    </a:cubicBezTo>
                    <a:cubicBezTo>
                      <a:pt x="31121" y="46753"/>
                      <a:pt x="31121" y="46725"/>
                      <a:pt x="31149" y="46725"/>
                    </a:cubicBezTo>
                    <a:cubicBezTo>
                      <a:pt x="31178" y="46697"/>
                      <a:pt x="31206" y="46633"/>
                      <a:pt x="31234" y="46605"/>
                    </a:cubicBezTo>
                    <a:lnTo>
                      <a:pt x="31234" y="46577"/>
                    </a:lnTo>
                    <a:cubicBezTo>
                      <a:pt x="31262" y="46548"/>
                      <a:pt x="31297" y="46492"/>
                      <a:pt x="31354" y="46457"/>
                    </a:cubicBezTo>
                    <a:lnTo>
                      <a:pt x="31354" y="46429"/>
                    </a:lnTo>
                    <a:cubicBezTo>
                      <a:pt x="31382" y="46372"/>
                      <a:pt x="31410" y="46344"/>
                      <a:pt x="31410" y="46316"/>
                    </a:cubicBezTo>
                    <a:cubicBezTo>
                      <a:pt x="31438" y="46316"/>
                      <a:pt x="31438" y="46280"/>
                      <a:pt x="31438" y="46280"/>
                    </a:cubicBezTo>
                    <a:cubicBezTo>
                      <a:pt x="31474" y="46224"/>
                      <a:pt x="31502" y="46196"/>
                      <a:pt x="31502" y="46168"/>
                    </a:cubicBezTo>
                    <a:lnTo>
                      <a:pt x="31530" y="46139"/>
                    </a:lnTo>
                    <a:cubicBezTo>
                      <a:pt x="31558" y="46104"/>
                      <a:pt x="31558" y="46076"/>
                      <a:pt x="31558" y="46048"/>
                    </a:cubicBezTo>
                    <a:cubicBezTo>
                      <a:pt x="31587" y="46020"/>
                      <a:pt x="31587" y="45991"/>
                      <a:pt x="31587" y="45991"/>
                    </a:cubicBezTo>
                    <a:cubicBezTo>
                      <a:pt x="31615" y="45963"/>
                      <a:pt x="31615" y="45928"/>
                      <a:pt x="31650" y="45900"/>
                    </a:cubicBezTo>
                    <a:lnTo>
                      <a:pt x="31650" y="45843"/>
                    </a:lnTo>
                    <a:cubicBezTo>
                      <a:pt x="31678" y="45815"/>
                      <a:pt x="31678" y="45787"/>
                      <a:pt x="31678" y="45752"/>
                    </a:cubicBezTo>
                    <a:cubicBezTo>
                      <a:pt x="31706" y="45723"/>
                      <a:pt x="31706" y="45723"/>
                      <a:pt x="31706" y="45695"/>
                    </a:cubicBezTo>
                    <a:cubicBezTo>
                      <a:pt x="31706" y="45667"/>
                      <a:pt x="31735" y="45639"/>
                      <a:pt x="31735" y="45611"/>
                    </a:cubicBezTo>
                    <a:cubicBezTo>
                      <a:pt x="31735" y="45575"/>
                      <a:pt x="31735" y="45575"/>
                      <a:pt x="31763" y="45547"/>
                    </a:cubicBezTo>
                    <a:cubicBezTo>
                      <a:pt x="31763" y="45519"/>
                      <a:pt x="31763" y="45491"/>
                      <a:pt x="31791" y="45462"/>
                    </a:cubicBezTo>
                    <a:lnTo>
                      <a:pt x="31791" y="45399"/>
                    </a:lnTo>
                    <a:cubicBezTo>
                      <a:pt x="31791" y="45371"/>
                      <a:pt x="31826" y="45343"/>
                      <a:pt x="31826" y="45286"/>
                    </a:cubicBezTo>
                    <a:lnTo>
                      <a:pt x="31826" y="45258"/>
                    </a:lnTo>
                    <a:cubicBezTo>
                      <a:pt x="31826" y="45223"/>
                      <a:pt x="31855" y="45166"/>
                      <a:pt x="31855" y="45110"/>
                    </a:cubicBezTo>
                    <a:lnTo>
                      <a:pt x="31855" y="44962"/>
                    </a:lnTo>
                    <a:cubicBezTo>
                      <a:pt x="31883" y="44962"/>
                      <a:pt x="31883" y="44934"/>
                      <a:pt x="31883" y="44934"/>
                    </a:cubicBezTo>
                    <a:lnTo>
                      <a:pt x="31883" y="44814"/>
                    </a:lnTo>
                    <a:lnTo>
                      <a:pt x="31883" y="44785"/>
                    </a:lnTo>
                    <a:lnTo>
                      <a:pt x="31883" y="44694"/>
                    </a:lnTo>
                    <a:lnTo>
                      <a:pt x="31883" y="44637"/>
                    </a:lnTo>
                    <a:lnTo>
                      <a:pt x="31883" y="44553"/>
                    </a:lnTo>
                    <a:lnTo>
                      <a:pt x="31883" y="44489"/>
                    </a:lnTo>
                    <a:lnTo>
                      <a:pt x="31883" y="44405"/>
                    </a:lnTo>
                    <a:lnTo>
                      <a:pt x="31883" y="44341"/>
                    </a:lnTo>
                    <a:lnTo>
                      <a:pt x="31883" y="44257"/>
                    </a:lnTo>
                    <a:lnTo>
                      <a:pt x="31883" y="44200"/>
                    </a:lnTo>
                    <a:lnTo>
                      <a:pt x="31883" y="44108"/>
                    </a:lnTo>
                    <a:cubicBezTo>
                      <a:pt x="31855" y="44108"/>
                      <a:pt x="31855" y="44080"/>
                      <a:pt x="31855" y="44080"/>
                    </a:cubicBezTo>
                    <a:lnTo>
                      <a:pt x="31855" y="43960"/>
                    </a:lnTo>
                    <a:lnTo>
                      <a:pt x="31855" y="43932"/>
                    </a:lnTo>
                    <a:cubicBezTo>
                      <a:pt x="31826" y="43848"/>
                      <a:pt x="31826" y="43756"/>
                      <a:pt x="31791" y="43671"/>
                    </a:cubicBezTo>
                    <a:lnTo>
                      <a:pt x="31791" y="43636"/>
                    </a:lnTo>
                    <a:cubicBezTo>
                      <a:pt x="31791" y="43608"/>
                      <a:pt x="31791" y="43551"/>
                      <a:pt x="31763" y="43523"/>
                    </a:cubicBezTo>
                    <a:lnTo>
                      <a:pt x="31763" y="43495"/>
                    </a:lnTo>
                    <a:cubicBezTo>
                      <a:pt x="31763" y="43460"/>
                      <a:pt x="31763" y="43431"/>
                      <a:pt x="31735" y="43403"/>
                    </a:cubicBezTo>
                    <a:lnTo>
                      <a:pt x="31735" y="43347"/>
                    </a:lnTo>
                    <a:cubicBezTo>
                      <a:pt x="31735" y="43319"/>
                      <a:pt x="31735" y="43283"/>
                      <a:pt x="31706" y="43283"/>
                    </a:cubicBezTo>
                    <a:lnTo>
                      <a:pt x="31706" y="43227"/>
                    </a:lnTo>
                    <a:cubicBezTo>
                      <a:pt x="31706" y="43199"/>
                      <a:pt x="31678" y="43171"/>
                      <a:pt x="31678" y="43142"/>
                    </a:cubicBezTo>
                    <a:lnTo>
                      <a:pt x="31678" y="43107"/>
                    </a:lnTo>
                    <a:cubicBezTo>
                      <a:pt x="31678" y="43079"/>
                      <a:pt x="31650" y="43051"/>
                      <a:pt x="31650" y="43022"/>
                    </a:cubicBezTo>
                    <a:lnTo>
                      <a:pt x="31650" y="42994"/>
                    </a:lnTo>
                    <a:cubicBezTo>
                      <a:pt x="31615" y="42966"/>
                      <a:pt x="31615" y="42931"/>
                      <a:pt x="31615" y="42903"/>
                    </a:cubicBezTo>
                    <a:lnTo>
                      <a:pt x="31587" y="42874"/>
                    </a:lnTo>
                    <a:cubicBezTo>
                      <a:pt x="31587" y="42846"/>
                      <a:pt x="31587" y="42818"/>
                      <a:pt x="31558" y="42790"/>
                    </a:cubicBezTo>
                    <a:lnTo>
                      <a:pt x="31558" y="42754"/>
                    </a:lnTo>
                    <a:cubicBezTo>
                      <a:pt x="31558" y="42726"/>
                      <a:pt x="31530" y="42698"/>
                      <a:pt x="31530" y="42670"/>
                    </a:cubicBezTo>
                    <a:lnTo>
                      <a:pt x="31530" y="42642"/>
                    </a:lnTo>
                    <a:cubicBezTo>
                      <a:pt x="31502" y="42578"/>
                      <a:pt x="31474" y="42522"/>
                      <a:pt x="31438" y="42465"/>
                    </a:cubicBezTo>
                    <a:lnTo>
                      <a:pt x="31438" y="42437"/>
                    </a:lnTo>
                    <a:cubicBezTo>
                      <a:pt x="31410" y="42402"/>
                      <a:pt x="31410" y="42374"/>
                      <a:pt x="31410" y="42345"/>
                    </a:cubicBezTo>
                    <a:lnTo>
                      <a:pt x="31382" y="42317"/>
                    </a:lnTo>
                    <a:cubicBezTo>
                      <a:pt x="31382" y="42317"/>
                      <a:pt x="31382" y="42289"/>
                      <a:pt x="31354" y="42261"/>
                    </a:cubicBezTo>
                    <a:lnTo>
                      <a:pt x="31354" y="42226"/>
                    </a:lnTo>
                    <a:cubicBezTo>
                      <a:pt x="31354" y="42226"/>
                      <a:pt x="31326" y="42197"/>
                      <a:pt x="31326" y="42169"/>
                    </a:cubicBezTo>
                    <a:lnTo>
                      <a:pt x="31326" y="42141"/>
                    </a:lnTo>
                    <a:cubicBezTo>
                      <a:pt x="31297" y="42141"/>
                      <a:pt x="31297" y="42113"/>
                      <a:pt x="31297" y="42113"/>
                    </a:cubicBezTo>
                    <a:lnTo>
                      <a:pt x="31262" y="42085"/>
                    </a:lnTo>
                    <a:lnTo>
                      <a:pt x="31262" y="42021"/>
                    </a:lnTo>
                    <a:lnTo>
                      <a:pt x="31234" y="41993"/>
                    </a:lnTo>
                    <a:cubicBezTo>
                      <a:pt x="31234" y="41993"/>
                      <a:pt x="31234" y="41965"/>
                      <a:pt x="31206" y="41965"/>
                    </a:cubicBezTo>
                    <a:lnTo>
                      <a:pt x="31206" y="41936"/>
                    </a:lnTo>
                    <a:cubicBezTo>
                      <a:pt x="31206" y="41908"/>
                      <a:pt x="31206" y="41908"/>
                      <a:pt x="31178" y="41873"/>
                    </a:cubicBezTo>
                    <a:cubicBezTo>
                      <a:pt x="31149" y="41845"/>
                      <a:pt x="31149" y="41817"/>
                      <a:pt x="31121" y="41788"/>
                    </a:cubicBezTo>
                    <a:cubicBezTo>
                      <a:pt x="31086" y="41732"/>
                      <a:pt x="31058" y="41669"/>
                      <a:pt x="31058" y="41641"/>
                    </a:cubicBezTo>
                    <a:lnTo>
                      <a:pt x="31058" y="41641"/>
                    </a:lnTo>
                    <a:cubicBezTo>
                      <a:pt x="31058" y="41669"/>
                      <a:pt x="31086" y="41697"/>
                      <a:pt x="31121" y="41760"/>
                    </a:cubicBezTo>
                    <a:cubicBezTo>
                      <a:pt x="31149" y="41788"/>
                      <a:pt x="31149" y="41817"/>
                      <a:pt x="31178" y="41845"/>
                    </a:cubicBezTo>
                    <a:lnTo>
                      <a:pt x="31178" y="41873"/>
                    </a:lnTo>
                    <a:cubicBezTo>
                      <a:pt x="31206" y="41873"/>
                      <a:pt x="31206" y="41908"/>
                      <a:pt x="31234" y="41936"/>
                    </a:cubicBezTo>
                    <a:cubicBezTo>
                      <a:pt x="31262" y="41965"/>
                      <a:pt x="31262" y="41993"/>
                      <a:pt x="31297" y="42021"/>
                    </a:cubicBezTo>
                    <a:lnTo>
                      <a:pt x="31326" y="42049"/>
                    </a:lnTo>
                    <a:cubicBezTo>
                      <a:pt x="31354" y="42085"/>
                      <a:pt x="31382" y="42141"/>
                      <a:pt x="31410" y="42169"/>
                    </a:cubicBezTo>
                    <a:cubicBezTo>
                      <a:pt x="31410" y="42169"/>
                      <a:pt x="31410" y="42197"/>
                      <a:pt x="31438" y="42197"/>
                    </a:cubicBezTo>
                    <a:cubicBezTo>
                      <a:pt x="31474" y="42226"/>
                      <a:pt x="31502" y="42261"/>
                      <a:pt x="31502" y="42289"/>
                    </a:cubicBezTo>
                    <a:cubicBezTo>
                      <a:pt x="31530" y="42317"/>
                      <a:pt x="31530" y="42317"/>
                      <a:pt x="31558" y="42345"/>
                    </a:cubicBezTo>
                    <a:cubicBezTo>
                      <a:pt x="31587" y="42374"/>
                      <a:pt x="31615" y="42402"/>
                      <a:pt x="31650" y="42437"/>
                    </a:cubicBezTo>
                    <a:cubicBezTo>
                      <a:pt x="31650" y="42465"/>
                      <a:pt x="31650" y="42465"/>
                      <a:pt x="31678" y="42494"/>
                    </a:cubicBezTo>
                    <a:cubicBezTo>
                      <a:pt x="31706" y="42522"/>
                      <a:pt x="31735" y="42550"/>
                      <a:pt x="31763" y="42613"/>
                    </a:cubicBezTo>
                    <a:cubicBezTo>
                      <a:pt x="31791" y="42613"/>
                      <a:pt x="31791" y="42642"/>
                      <a:pt x="31826" y="42642"/>
                    </a:cubicBezTo>
                    <a:cubicBezTo>
                      <a:pt x="31855" y="42698"/>
                      <a:pt x="31883" y="42726"/>
                      <a:pt x="31911" y="42754"/>
                    </a:cubicBezTo>
                    <a:cubicBezTo>
                      <a:pt x="31939" y="42790"/>
                      <a:pt x="31939" y="42790"/>
                      <a:pt x="31967" y="42818"/>
                    </a:cubicBezTo>
                    <a:cubicBezTo>
                      <a:pt x="32003" y="42846"/>
                      <a:pt x="32031" y="42903"/>
                      <a:pt x="32087" y="42931"/>
                    </a:cubicBezTo>
                    <a:lnTo>
                      <a:pt x="32115" y="42966"/>
                    </a:lnTo>
                    <a:cubicBezTo>
                      <a:pt x="32179" y="43022"/>
                      <a:pt x="32207" y="43051"/>
                      <a:pt x="32264" y="43107"/>
                    </a:cubicBezTo>
                    <a:lnTo>
                      <a:pt x="32292" y="43142"/>
                    </a:lnTo>
                    <a:cubicBezTo>
                      <a:pt x="32468" y="43283"/>
                      <a:pt x="32673" y="43460"/>
                      <a:pt x="32912" y="43608"/>
                    </a:cubicBezTo>
                    <a:lnTo>
                      <a:pt x="32941" y="43636"/>
                    </a:lnTo>
                    <a:cubicBezTo>
                      <a:pt x="32997" y="43671"/>
                      <a:pt x="33060" y="43728"/>
                      <a:pt x="33117" y="43756"/>
                    </a:cubicBezTo>
                    <a:cubicBezTo>
                      <a:pt x="33145" y="43784"/>
                      <a:pt x="33145" y="43784"/>
                      <a:pt x="33173" y="43784"/>
                    </a:cubicBezTo>
                    <a:cubicBezTo>
                      <a:pt x="33237" y="43812"/>
                      <a:pt x="33293" y="43876"/>
                      <a:pt x="33350" y="43904"/>
                    </a:cubicBezTo>
                    <a:cubicBezTo>
                      <a:pt x="33378" y="43904"/>
                      <a:pt x="33378" y="43932"/>
                      <a:pt x="33413" y="43932"/>
                    </a:cubicBezTo>
                    <a:cubicBezTo>
                      <a:pt x="33469" y="43960"/>
                      <a:pt x="33526" y="43989"/>
                      <a:pt x="33589" y="44024"/>
                    </a:cubicBezTo>
                    <a:cubicBezTo>
                      <a:pt x="33618" y="44024"/>
                      <a:pt x="33646" y="44052"/>
                      <a:pt x="33674" y="44052"/>
                    </a:cubicBezTo>
                    <a:cubicBezTo>
                      <a:pt x="33730" y="44080"/>
                      <a:pt x="33794" y="44108"/>
                      <a:pt x="33850" y="44137"/>
                    </a:cubicBezTo>
                    <a:cubicBezTo>
                      <a:pt x="33878" y="44137"/>
                      <a:pt x="33907" y="44165"/>
                      <a:pt x="33942" y="44165"/>
                    </a:cubicBezTo>
                    <a:cubicBezTo>
                      <a:pt x="33998" y="44200"/>
                      <a:pt x="34055" y="44228"/>
                      <a:pt x="34118" y="44228"/>
                    </a:cubicBezTo>
                    <a:cubicBezTo>
                      <a:pt x="34146" y="44257"/>
                      <a:pt x="34175" y="44257"/>
                      <a:pt x="34203" y="44257"/>
                    </a:cubicBezTo>
                    <a:cubicBezTo>
                      <a:pt x="34259" y="44285"/>
                      <a:pt x="34351" y="44313"/>
                      <a:pt x="34407" y="44313"/>
                    </a:cubicBezTo>
                    <a:cubicBezTo>
                      <a:pt x="34436" y="44313"/>
                      <a:pt x="34471" y="44341"/>
                      <a:pt x="34471" y="44341"/>
                    </a:cubicBezTo>
                    <a:cubicBezTo>
                      <a:pt x="34675" y="44376"/>
                      <a:pt x="34852" y="44405"/>
                      <a:pt x="35056" y="44433"/>
                    </a:cubicBezTo>
                    <a:lnTo>
                      <a:pt x="35465" y="44433"/>
                    </a:lnTo>
                    <a:cubicBezTo>
                      <a:pt x="35557" y="44433"/>
                      <a:pt x="35613" y="44433"/>
                      <a:pt x="35705" y="44405"/>
                    </a:cubicBezTo>
                    <a:lnTo>
                      <a:pt x="35818" y="44405"/>
                    </a:lnTo>
                    <a:cubicBezTo>
                      <a:pt x="35881" y="44405"/>
                      <a:pt x="35938" y="44376"/>
                      <a:pt x="36022" y="44376"/>
                    </a:cubicBezTo>
                    <a:cubicBezTo>
                      <a:pt x="36058" y="44376"/>
                      <a:pt x="36114" y="44376"/>
                      <a:pt x="36142" y="44341"/>
                    </a:cubicBezTo>
                    <a:cubicBezTo>
                      <a:pt x="36199" y="44341"/>
                      <a:pt x="36290" y="44313"/>
                      <a:pt x="36347" y="44313"/>
                    </a:cubicBezTo>
                    <a:cubicBezTo>
                      <a:pt x="36410" y="44285"/>
                      <a:pt x="36438" y="44285"/>
                      <a:pt x="36495" y="44257"/>
                    </a:cubicBezTo>
                    <a:cubicBezTo>
                      <a:pt x="36551" y="44257"/>
                      <a:pt x="36615" y="44228"/>
                      <a:pt x="36699" y="44200"/>
                    </a:cubicBezTo>
                    <a:cubicBezTo>
                      <a:pt x="36727" y="44200"/>
                      <a:pt x="36791" y="44165"/>
                      <a:pt x="36847" y="44137"/>
                    </a:cubicBezTo>
                    <a:cubicBezTo>
                      <a:pt x="36904" y="44137"/>
                      <a:pt x="36995" y="44080"/>
                      <a:pt x="37052" y="44052"/>
                    </a:cubicBezTo>
                    <a:cubicBezTo>
                      <a:pt x="37115" y="44052"/>
                      <a:pt x="37144" y="44024"/>
                      <a:pt x="37200" y="43989"/>
                    </a:cubicBezTo>
                    <a:cubicBezTo>
                      <a:pt x="37256" y="43960"/>
                      <a:pt x="37348" y="43932"/>
                      <a:pt x="37433" y="43876"/>
                    </a:cubicBezTo>
                    <a:cubicBezTo>
                      <a:pt x="37468" y="43876"/>
                      <a:pt x="37524" y="43848"/>
                      <a:pt x="37553" y="43812"/>
                    </a:cubicBezTo>
                    <a:cubicBezTo>
                      <a:pt x="37672" y="43756"/>
                      <a:pt x="37785" y="43671"/>
                      <a:pt x="37933" y="43608"/>
                    </a:cubicBezTo>
                    <a:cubicBezTo>
                      <a:pt x="48130" y="37085"/>
                      <a:pt x="41636" y="32240"/>
                      <a:pt x="41636" y="32240"/>
                    </a:cubicBezTo>
                    <a:lnTo>
                      <a:pt x="41636" y="32240"/>
                    </a:lnTo>
                    <a:cubicBezTo>
                      <a:pt x="41636" y="32240"/>
                      <a:pt x="41840" y="32353"/>
                      <a:pt x="42193" y="32473"/>
                    </a:cubicBezTo>
                    <a:cubicBezTo>
                      <a:pt x="42369" y="32529"/>
                      <a:pt x="42545" y="32564"/>
                      <a:pt x="42757" y="32593"/>
                    </a:cubicBezTo>
                    <a:lnTo>
                      <a:pt x="42870" y="32593"/>
                    </a:lnTo>
                    <a:cubicBezTo>
                      <a:pt x="42898" y="32621"/>
                      <a:pt x="42933" y="32621"/>
                      <a:pt x="42990" y="32621"/>
                    </a:cubicBezTo>
                    <a:lnTo>
                      <a:pt x="43575" y="32621"/>
                    </a:lnTo>
                    <a:cubicBezTo>
                      <a:pt x="43638" y="32621"/>
                      <a:pt x="43667" y="32593"/>
                      <a:pt x="43695" y="32593"/>
                    </a:cubicBezTo>
                    <a:cubicBezTo>
                      <a:pt x="45282" y="32416"/>
                      <a:pt x="47454" y="31154"/>
                      <a:pt x="49160" y="26394"/>
                    </a:cubicBezTo>
                    <a:cubicBezTo>
                      <a:pt x="49717" y="24835"/>
                      <a:pt x="49922" y="23538"/>
                      <a:pt x="49922" y="22480"/>
                    </a:cubicBezTo>
                    <a:lnTo>
                      <a:pt x="49922" y="22452"/>
                    </a:lnTo>
                    <a:cubicBezTo>
                      <a:pt x="49922" y="22219"/>
                      <a:pt x="49894" y="21986"/>
                      <a:pt x="49865" y="21775"/>
                    </a:cubicBezTo>
                    <a:cubicBezTo>
                      <a:pt x="49865" y="21690"/>
                      <a:pt x="49837" y="21599"/>
                      <a:pt x="49837" y="21542"/>
                    </a:cubicBezTo>
                    <a:cubicBezTo>
                      <a:pt x="49809" y="21246"/>
                      <a:pt x="49745" y="21013"/>
                      <a:pt x="49661" y="20752"/>
                    </a:cubicBezTo>
                    <a:cubicBezTo>
                      <a:pt x="49661" y="20717"/>
                      <a:pt x="49633" y="20689"/>
                      <a:pt x="49633" y="20632"/>
                    </a:cubicBezTo>
                    <a:cubicBezTo>
                      <a:pt x="49421" y="19955"/>
                      <a:pt x="49068" y="19370"/>
                      <a:pt x="48716" y="18926"/>
                    </a:cubicBezTo>
                    <a:cubicBezTo>
                      <a:pt x="48659" y="18869"/>
                      <a:pt x="48603" y="18813"/>
                      <a:pt x="48575" y="18749"/>
                    </a:cubicBezTo>
                    <a:cubicBezTo>
                      <a:pt x="48483" y="18665"/>
                      <a:pt x="48427" y="18573"/>
                      <a:pt x="48335" y="18517"/>
                    </a:cubicBezTo>
                    <a:cubicBezTo>
                      <a:pt x="48250" y="18425"/>
                      <a:pt x="48131" y="18340"/>
                      <a:pt x="48046" y="18249"/>
                    </a:cubicBezTo>
                    <a:cubicBezTo>
                      <a:pt x="47982" y="18192"/>
                      <a:pt x="47926" y="18136"/>
                      <a:pt x="47870" y="18108"/>
                    </a:cubicBezTo>
                    <a:cubicBezTo>
                      <a:pt x="47834" y="18073"/>
                      <a:pt x="47806" y="18044"/>
                      <a:pt x="47778" y="18044"/>
                    </a:cubicBezTo>
                    <a:cubicBezTo>
                      <a:pt x="47722" y="17988"/>
                      <a:pt x="47630" y="17931"/>
                      <a:pt x="47573" y="17868"/>
                    </a:cubicBezTo>
                    <a:cubicBezTo>
                      <a:pt x="47517" y="17840"/>
                      <a:pt x="47482" y="17840"/>
                      <a:pt x="47454" y="17812"/>
                    </a:cubicBezTo>
                    <a:cubicBezTo>
                      <a:pt x="47369" y="17755"/>
                      <a:pt x="47305" y="17720"/>
                      <a:pt x="47221" y="17663"/>
                    </a:cubicBezTo>
                    <a:cubicBezTo>
                      <a:pt x="47164" y="17635"/>
                      <a:pt x="47101" y="17607"/>
                      <a:pt x="47073" y="17579"/>
                    </a:cubicBezTo>
                    <a:cubicBezTo>
                      <a:pt x="46988" y="17544"/>
                      <a:pt x="46896" y="17487"/>
                      <a:pt x="46812" y="17459"/>
                    </a:cubicBezTo>
                    <a:cubicBezTo>
                      <a:pt x="46748" y="17431"/>
                      <a:pt x="46692" y="17403"/>
                      <a:pt x="46636" y="17367"/>
                    </a:cubicBezTo>
                    <a:cubicBezTo>
                      <a:pt x="46424" y="17283"/>
                      <a:pt x="46283" y="17254"/>
                      <a:pt x="46283" y="17254"/>
                    </a:cubicBezTo>
                    <a:cubicBezTo>
                      <a:pt x="46283" y="17254"/>
                      <a:pt x="47482" y="13460"/>
                      <a:pt x="45691" y="9998"/>
                    </a:cubicBezTo>
                    <a:cubicBezTo>
                      <a:pt x="45606" y="9822"/>
                      <a:pt x="45514" y="9645"/>
                      <a:pt x="45401" y="9469"/>
                    </a:cubicBezTo>
                    <a:cubicBezTo>
                      <a:pt x="44985" y="8792"/>
                      <a:pt x="44456" y="8143"/>
                      <a:pt x="43779" y="7530"/>
                    </a:cubicBezTo>
                    <a:cubicBezTo>
                      <a:pt x="39932" y="4167"/>
                      <a:pt x="37396" y="3965"/>
                      <a:pt x="36842" y="3965"/>
                    </a:cubicBezTo>
                    <a:cubicBezTo>
                      <a:pt x="36766" y="3965"/>
                      <a:pt x="36727" y="3969"/>
                      <a:pt x="36727" y="3969"/>
                    </a:cubicBezTo>
                    <a:cubicBezTo>
                      <a:pt x="36727" y="3969"/>
                      <a:pt x="36727" y="3884"/>
                      <a:pt x="36643" y="3736"/>
                    </a:cubicBezTo>
                    <a:cubicBezTo>
                      <a:pt x="36318" y="2883"/>
                      <a:pt x="34936" y="301"/>
                      <a:pt x="30268" y="34"/>
                    </a:cubicBezTo>
                    <a:cubicBezTo>
                      <a:pt x="30092" y="34"/>
                      <a:pt x="29915" y="5"/>
                      <a:pt x="29711" y="5"/>
                    </a:cubicBezTo>
                    <a:cubicBezTo>
                      <a:pt x="29512" y="2"/>
                      <a:pt x="29320" y="1"/>
                      <a:pt x="29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04" name="Google Shape;404;p1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161925" y="3671416"/>
                <a:ext cx="1161554" cy="1142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5" name="Google Shape;405;p19"/>
            <p:cNvGrpSpPr/>
            <p:nvPr/>
          </p:nvGrpSpPr>
          <p:grpSpPr>
            <a:xfrm rot="-3925582">
              <a:off x="301904" y="397874"/>
              <a:ext cx="750602" cy="605324"/>
              <a:chOff x="5933196" y="1306241"/>
              <a:chExt cx="1918544" cy="1547212"/>
            </a:xfrm>
          </p:grpSpPr>
          <p:sp>
            <p:nvSpPr>
              <p:cNvPr id="406" name="Google Shape;406;p19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rect b="b" l="l" r="r" t="t"/>
                <a:pathLst>
                  <a:path extrusionOk="0" h="46745" w="58269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07" name="Google Shape;407;p1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8" name="Google Shape;408;p19"/>
            <p:cNvGrpSpPr/>
            <p:nvPr/>
          </p:nvGrpSpPr>
          <p:grpSpPr>
            <a:xfrm rot="2144153">
              <a:off x="148841" y="1284031"/>
              <a:ext cx="602343" cy="440782"/>
              <a:chOff x="3843338" y="2429575"/>
              <a:chExt cx="1457325" cy="1066800"/>
            </a:xfrm>
          </p:grpSpPr>
          <p:grpSp>
            <p:nvGrpSpPr>
              <p:cNvPr id="409" name="Google Shape;409;p19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410" name="Google Shape;410;p19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rect b="b" l="l" r="r" t="t"/>
                  <a:pathLst>
                    <a:path extrusionOk="0" h="9662" w="9812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" name="Google Shape;411;p19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rect b="b" l="l" r="r" t="t"/>
                  <a:pathLst>
                    <a:path extrusionOk="0" h="7701" w="7832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" name="Google Shape;412;p19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rect b="b" l="l" r="r" t="t"/>
                  <a:pathLst>
                    <a:path extrusionOk="0" h="6730" w="6843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413" name="Google Shape;413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16" name="Google Shape;416;p20"/>
          <p:cNvSpPr txBox="1"/>
          <p:nvPr>
            <p:ph idx="1" type="subTitle"/>
          </p:nvPr>
        </p:nvSpPr>
        <p:spPr>
          <a:xfrm>
            <a:off x="1616924" y="1256682"/>
            <a:ext cx="28743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17" name="Google Shape;417;p20"/>
          <p:cNvSpPr txBox="1"/>
          <p:nvPr>
            <p:ph idx="2" type="subTitle"/>
          </p:nvPr>
        </p:nvSpPr>
        <p:spPr>
          <a:xfrm>
            <a:off x="1616925" y="1718325"/>
            <a:ext cx="28743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18" name="Google Shape;418;p20"/>
          <p:cNvSpPr txBox="1"/>
          <p:nvPr>
            <p:ph idx="3" type="subTitle"/>
          </p:nvPr>
        </p:nvSpPr>
        <p:spPr>
          <a:xfrm>
            <a:off x="5283440" y="1718325"/>
            <a:ext cx="28743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19" name="Google Shape;419;p20"/>
          <p:cNvSpPr txBox="1"/>
          <p:nvPr>
            <p:ph idx="4" type="subTitle"/>
          </p:nvPr>
        </p:nvSpPr>
        <p:spPr>
          <a:xfrm>
            <a:off x="1616925" y="3403575"/>
            <a:ext cx="28743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0" name="Google Shape;420;p20"/>
          <p:cNvSpPr txBox="1"/>
          <p:nvPr>
            <p:ph idx="5" type="subTitle"/>
          </p:nvPr>
        </p:nvSpPr>
        <p:spPr>
          <a:xfrm>
            <a:off x="5283440" y="3403575"/>
            <a:ext cx="2874300" cy="1027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21" name="Google Shape;421;p20"/>
          <p:cNvSpPr txBox="1"/>
          <p:nvPr>
            <p:ph idx="6" type="subTitle"/>
          </p:nvPr>
        </p:nvSpPr>
        <p:spPr>
          <a:xfrm>
            <a:off x="1616924" y="2953444"/>
            <a:ext cx="28743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22" name="Google Shape;422;p20"/>
          <p:cNvSpPr txBox="1"/>
          <p:nvPr>
            <p:ph idx="7" type="subTitle"/>
          </p:nvPr>
        </p:nvSpPr>
        <p:spPr>
          <a:xfrm>
            <a:off x="5283438" y="1256682"/>
            <a:ext cx="28743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23" name="Google Shape;423;p20"/>
          <p:cNvSpPr txBox="1"/>
          <p:nvPr>
            <p:ph idx="8" type="subTitle"/>
          </p:nvPr>
        </p:nvSpPr>
        <p:spPr>
          <a:xfrm>
            <a:off x="5283438" y="2953444"/>
            <a:ext cx="2874300" cy="525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grpSp>
        <p:nvGrpSpPr>
          <p:cNvPr id="424" name="Google Shape;424;p20"/>
          <p:cNvGrpSpPr/>
          <p:nvPr/>
        </p:nvGrpSpPr>
        <p:grpSpPr>
          <a:xfrm>
            <a:off x="-446904" y="125462"/>
            <a:ext cx="9332752" cy="5385626"/>
            <a:chOff x="-446904" y="125462"/>
            <a:chExt cx="9332752" cy="5385626"/>
          </a:xfrm>
        </p:grpSpPr>
        <p:grpSp>
          <p:nvGrpSpPr>
            <p:cNvPr id="425" name="Google Shape;425;p20"/>
            <p:cNvGrpSpPr/>
            <p:nvPr/>
          </p:nvGrpSpPr>
          <p:grpSpPr>
            <a:xfrm>
              <a:off x="-446904" y="4562761"/>
              <a:ext cx="1016667" cy="948327"/>
              <a:chOff x="4784823" y="3466075"/>
              <a:chExt cx="1224752" cy="1142425"/>
            </a:xfrm>
          </p:grpSpPr>
          <p:sp>
            <p:nvSpPr>
              <p:cNvPr id="426" name="Google Shape;426;p20"/>
              <p:cNvSpPr/>
              <p:nvPr/>
            </p:nvSpPr>
            <p:spPr>
              <a:xfrm>
                <a:off x="4784823" y="3478398"/>
                <a:ext cx="1224750" cy="1130081"/>
              </a:xfrm>
              <a:custGeom>
                <a:rect b="b" l="l" r="r" t="t"/>
                <a:pathLst>
                  <a:path extrusionOk="0" h="39039" w="42313">
                    <a:moveTo>
                      <a:pt x="18165" y="0"/>
                    </a:moveTo>
                    <a:cubicBezTo>
                      <a:pt x="14400" y="0"/>
                      <a:pt x="11008" y="2006"/>
                      <a:pt x="9753" y="6527"/>
                    </a:cubicBezTo>
                    <a:cubicBezTo>
                      <a:pt x="9238" y="6371"/>
                      <a:pt x="8704" y="6296"/>
                      <a:pt x="8170" y="6296"/>
                    </a:cubicBezTo>
                    <a:cubicBezTo>
                      <a:pt x="6388" y="6296"/>
                      <a:pt x="4603" y="7129"/>
                      <a:pt x="3491" y="8551"/>
                    </a:cubicBezTo>
                    <a:cubicBezTo>
                      <a:pt x="3406" y="8642"/>
                      <a:pt x="3315" y="8755"/>
                      <a:pt x="3230" y="8875"/>
                    </a:cubicBezTo>
                    <a:cubicBezTo>
                      <a:pt x="3174" y="8995"/>
                      <a:pt x="3082" y="9108"/>
                      <a:pt x="3026" y="9228"/>
                    </a:cubicBezTo>
                    <a:cubicBezTo>
                      <a:pt x="2997" y="9284"/>
                      <a:pt x="2962" y="9319"/>
                      <a:pt x="2962" y="9376"/>
                    </a:cubicBezTo>
                    <a:cubicBezTo>
                      <a:pt x="2906" y="9432"/>
                      <a:pt x="2877" y="9524"/>
                      <a:pt x="2821" y="9608"/>
                    </a:cubicBezTo>
                    <a:cubicBezTo>
                      <a:pt x="2786" y="9672"/>
                      <a:pt x="2786" y="9728"/>
                      <a:pt x="2758" y="9785"/>
                    </a:cubicBezTo>
                    <a:cubicBezTo>
                      <a:pt x="2729" y="9848"/>
                      <a:pt x="2701" y="9933"/>
                      <a:pt x="2673" y="10024"/>
                    </a:cubicBezTo>
                    <a:cubicBezTo>
                      <a:pt x="2645" y="10081"/>
                      <a:pt x="2609" y="10137"/>
                      <a:pt x="2581" y="10201"/>
                    </a:cubicBezTo>
                    <a:cubicBezTo>
                      <a:pt x="2581" y="10257"/>
                      <a:pt x="2553" y="10342"/>
                      <a:pt x="2525" y="10433"/>
                    </a:cubicBezTo>
                    <a:cubicBezTo>
                      <a:pt x="2497" y="10490"/>
                      <a:pt x="2497" y="10553"/>
                      <a:pt x="2468" y="10610"/>
                    </a:cubicBezTo>
                    <a:cubicBezTo>
                      <a:pt x="2468" y="10694"/>
                      <a:pt x="2433" y="10758"/>
                      <a:pt x="2433" y="10842"/>
                    </a:cubicBezTo>
                    <a:cubicBezTo>
                      <a:pt x="2405" y="10906"/>
                      <a:pt x="2405" y="10962"/>
                      <a:pt x="2377" y="11019"/>
                    </a:cubicBezTo>
                    <a:cubicBezTo>
                      <a:pt x="2377" y="11082"/>
                      <a:pt x="2377" y="11139"/>
                      <a:pt x="2349" y="11195"/>
                    </a:cubicBezTo>
                    <a:cubicBezTo>
                      <a:pt x="2320" y="11371"/>
                      <a:pt x="2320" y="11548"/>
                      <a:pt x="2292" y="11724"/>
                    </a:cubicBezTo>
                    <a:lnTo>
                      <a:pt x="2292" y="11844"/>
                    </a:lnTo>
                    <a:lnTo>
                      <a:pt x="2292" y="12140"/>
                    </a:lnTo>
                    <a:lnTo>
                      <a:pt x="2292" y="12253"/>
                    </a:lnTo>
                    <a:cubicBezTo>
                      <a:pt x="2292" y="12345"/>
                      <a:pt x="2292" y="12457"/>
                      <a:pt x="2320" y="12549"/>
                    </a:cubicBezTo>
                    <a:lnTo>
                      <a:pt x="2320" y="12669"/>
                    </a:lnTo>
                    <a:cubicBezTo>
                      <a:pt x="2320" y="12754"/>
                      <a:pt x="2349" y="12873"/>
                      <a:pt x="2349" y="12986"/>
                    </a:cubicBezTo>
                    <a:lnTo>
                      <a:pt x="2349" y="13022"/>
                    </a:lnTo>
                    <a:cubicBezTo>
                      <a:pt x="2468" y="13663"/>
                      <a:pt x="2645" y="14284"/>
                      <a:pt x="2934" y="14869"/>
                    </a:cubicBezTo>
                    <a:cubicBezTo>
                      <a:pt x="3110" y="15194"/>
                      <a:pt x="3315" y="15490"/>
                      <a:pt x="3526" y="15779"/>
                    </a:cubicBezTo>
                    <a:cubicBezTo>
                      <a:pt x="1347" y="16689"/>
                      <a:pt x="0" y="19129"/>
                      <a:pt x="85" y="21484"/>
                    </a:cubicBezTo>
                    <a:lnTo>
                      <a:pt x="85" y="21512"/>
                    </a:lnTo>
                    <a:cubicBezTo>
                      <a:pt x="85" y="21773"/>
                      <a:pt x="113" y="22041"/>
                      <a:pt x="141" y="22274"/>
                    </a:cubicBezTo>
                    <a:cubicBezTo>
                      <a:pt x="177" y="22302"/>
                      <a:pt x="177" y="22330"/>
                      <a:pt x="177" y="22365"/>
                    </a:cubicBezTo>
                    <a:cubicBezTo>
                      <a:pt x="205" y="22478"/>
                      <a:pt x="205" y="22570"/>
                      <a:pt x="233" y="22683"/>
                    </a:cubicBezTo>
                    <a:cubicBezTo>
                      <a:pt x="261" y="22718"/>
                      <a:pt x="261" y="22718"/>
                      <a:pt x="261" y="22746"/>
                    </a:cubicBezTo>
                    <a:cubicBezTo>
                      <a:pt x="289" y="22859"/>
                      <a:pt x="318" y="22979"/>
                      <a:pt x="381" y="23099"/>
                    </a:cubicBezTo>
                    <a:cubicBezTo>
                      <a:pt x="381" y="23127"/>
                      <a:pt x="381" y="23155"/>
                      <a:pt x="409" y="23183"/>
                    </a:cubicBezTo>
                    <a:cubicBezTo>
                      <a:pt x="437" y="23275"/>
                      <a:pt x="466" y="23360"/>
                      <a:pt x="494" y="23451"/>
                    </a:cubicBezTo>
                    <a:cubicBezTo>
                      <a:pt x="529" y="23480"/>
                      <a:pt x="529" y="23508"/>
                      <a:pt x="557" y="23564"/>
                    </a:cubicBezTo>
                    <a:cubicBezTo>
                      <a:pt x="614" y="23656"/>
                      <a:pt x="642" y="23776"/>
                      <a:pt x="734" y="23889"/>
                    </a:cubicBezTo>
                    <a:cubicBezTo>
                      <a:pt x="790" y="24009"/>
                      <a:pt x="882" y="24157"/>
                      <a:pt x="938" y="24269"/>
                    </a:cubicBezTo>
                    <a:cubicBezTo>
                      <a:pt x="1523" y="25151"/>
                      <a:pt x="2257" y="25920"/>
                      <a:pt x="2645" y="26886"/>
                    </a:cubicBezTo>
                    <a:cubicBezTo>
                      <a:pt x="2849" y="27415"/>
                      <a:pt x="2934" y="27972"/>
                      <a:pt x="3054" y="28536"/>
                    </a:cubicBezTo>
                    <a:cubicBezTo>
                      <a:pt x="3082" y="28740"/>
                      <a:pt x="3138" y="28917"/>
                      <a:pt x="3174" y="29093"/>
                    </a:cubicBezTo>
                    <a:cubicBezTo>
                      <a:pt x="3230" y="29269"/>
                      <a:pt x="3258" y="29417"/>
                      <a:pt x="3315" y="29594"/>
                    </a:cubicBezTo>
                    <a:cubicBezTo>
                      <a:pt x="3935" y="31357"/>
                      <a:pt x="5226" y="32852"/>
                      <a:pt x="6841" y="33733"/>
                    </a:cubicBezTo>
                    <a:cubicBezTo>
                      <a:pt x="7433" y="34086"/>
                      <a:pt x="8075" y="34319"/>
                      <a:pt x="8724" y="34467"/>
                    </a:cubicBezTo>
                    <a:cubicBezTo>
                      <a:pt x="8780" y="34615"/>
                      <a:pt x="8843" y="34735"/>
                      <a:pt x="8928" y="34883"/>
                    </a:cubicBezTo>
                    <a:cubicBezTo>
                      <a:pt x="10238" y="37497"/>
                      <a:pt x="13223" y="39038"/>
                      <a:pt x="16126" y="39038"/>
                    </a:cubicBezTo>
                    <a:cubicBezTo>
                      <a:pt x="16551" y="39038"/>
                      <a:pt x="16974" y="39005"/>
                      <a:pt x="17390" y="38938"/>
                    </a:cubicBezTo>
                    <a:cubicBezTo>
                      <a:pt x="17539" y="38902"/>
                      <a:pt x="17687" y="38874"/>
                      <a:pt x="17835" y="38846"/>
                    </a:cubicBezTo>
                    <a:cubicBezTo>
                      <a:pt x="18688" y="38670"/>
                      <a:pt x="19478" y="38345"/>
                      <a:pt x="20211" y="37845"/>
                    </a:cubicBezTo>
                    <a:cubicBezTo>
                      <a:pt x="20331" y="37760"/>
                      <a:pt x="20451" y="37704"/>
                      <a:pt x="20564" y="37584"/>
                    </a:cubicBezTo>
                    <a:cubicBezTo>
                      <a:pt x="20712" y="37668"/>
                      <a:pt x="20832" y="37732"/>
                      <a:pt x="20980" y="37788"/>
                    </a:cubicBezTo>
                    <a:cubicBezTo>
                      <a:pt x="21008" y="37816"/>
                      <a:pt x="21065" y="37845"/>
                      <a:pt x="21121" y="37845"/>
                    </a:cubicBezTo>
                    <a:cubicBezTo>
                      <a:pt x="21213" y="37908"/>
                      <a:pt x="21297" y="37936"/>
                      <a:pt x="21389" y="37964"/>
                    </a:cubicBezTo>
                    <a:cubicBezTo>
                      <a:pt x="21445" y="37993"/>
                      <a:pt x="21509" y="38021"/>
                      <a:pt x="21565" y="38021"/>
                    </a:cubicBezTo>
                    <a:cubicBezTo>
                      <a:pt x="21622" y="38056"/>
                      <a:pt x="21713" y="38113"/>
                      <a:pt x="21798" y="38113"/>
                    </a:cubicBezTo>
                    <a:cubicBezTo>
                      <a:pt x="21861" y="38141"/>
                      <a:pt x="21946" y="38169"/>
                      <a:pt x="22002" y="38169"/>
                    </a:cubicBezTo>
                    <a:cubicBezTo>
                      <a:pt x="22066" y="38197"/>
                      <a:pt x="22151" y="38232"/>
                      <a:pt x="22214" y="38261"/>
                    </a:cubicBezTo>
                    <a:cubicBezTo>
                      <a:pt x="22299" y="38261"/>
                      <a:pt x="22390" y="38289"/>
                      <a:pt x="22447" y="38289"/>
                    </a:cubicBezTo>
                    <a:cubicBezTo>
                      <a:pt x="22531" y="38317"/>
                      <a:pt x="22595" y="38317"/>
                      <a:pt x="22651" y="38345"/>
                    </a:cubicBezTo>
                    <a:cubicBezTo>
                      <a:pt x="22743" y="38345"/>
                      <a:pt x="22828" y="38373"/>
                      <a:pt x="22919" y="38373"/>
                    </a:cubicBezTo>
                    <a:cubicBezTo>
                      <a:pt x="22976" y="38409"/>
                      <a:pt x="23032" y="38409"/>
                      <a:pt x="23096" y="38409"/>
                    </a:cubicBezTo>
                    <a:cubicBezTo>
                      <a:pt x="23180" y="38437"/>
                      <a:pt x="23272" y="38437"/>
                      <a:pt x="23385" y="38437"/>
                    </a:cubicBezTo>
                    <a:cubicBezTo>
                      <a:pt x="23413" y="38437"/>
                      <a:pt x="23476" y="38465"/>
                      <a:pt x="23533" y="38465"/>
                    </a:cubicBezTo>
                    <a:lnTo>
                      <a:pt x="24414" y="38465"/>
                    </a:lnTo>
                    <a:cubicBezTo>
                      <a:pt x="24534" y="38465"/>
                      <a:pt x="24682" y="38465"/>
                      <a:pt x="24795" y="38437"/>
                    </a:cubicBezTo>
                    <a:lnTo>
                      <a:pt x="24823" y="38437"/>
                    </a:lnTo>
                    <a:cubicBezTo>
                      <a:pt x="28117" y="38169"/>
                      <a:pt x="31318" y="35941"/>
                      <a:pt x="32263" y="32732"/>
                    </a:cubicBezTo>
                    <a:cubicBezTo>
                      <a:pt x="35345" y="32556"/>
                      <a:pt x="37841" y="29269"/>
                      <a:pt x="37200" y="26244"/>
                    </a:cubicBezTo>
                    <a:cubicBezTo>
                      <a:pt x="38018" y="26096"/>
                      <a:pt x="38751" y="25772"/>
                      <a:pt x="39428" y="25327"/>
                    </a:cubicBezTo>
                    <a:lnTo>
                      <a:pt x="39456" y="25299"/>
                    </a:lnTo>
                    <a:cubicBezTo>
                      <a:pt x="39548" y="25243"/>
                      <a:pt x="39632" y="25186"/>
                      <a:pt x="39724" y="25123"/>
                    </a:cubicBezTo>
                    <a:cubicBezTo>
                      <a:pt x="39985" y="24918"/>
                      <a:pt x="40225" y="24686"/>
                      <a:pt x="40458" y="24446"/>
                    </a:cubicBezTo>
                    <a:cubicBezTo>
                      <a:pt x="40458" y="24446"/>
                      <a:pt x="40486" y="24418"/>
                      <a:pt x="40486" y="24389"/>
                    </a:cubicBezTo>
                    <a:cubicBezTo>
                      <a:pt x="40549" y="24333"/>
                      <a:pt x="40634" y="24269"/>
                      <a:pt x="40690" y="24185"/>
                    </a:cubicBezTo>
                    <a:cubicBezTo>
                      <a:pt x="40690" y="24157"/>
                      <a:pt x="40726" y="24128"/>
                      <a:pt x="40754" y="24093"/>
                    </a:cubicBezTo>
                    <a:cubicBezTo>
                      <a:pt x="40810" y="24037"/>
                      <a:pt x="40867" y="23980"/>
                      <a:pt x="40902" y="23889"/>
                    </a:cubicBezTo>
                    <a:cubicBezTo>
                      <a:pt x="40930" y="23860"/>
                      <a:pt x="40930" y="23860"/>
                      <a:pt x="40958" y="23832"/>
                    </a:cubicBezTo>
                    <a:cubicBezTo>
                      <a:pt x="41043" y="23684"/>
                      <a:pt x="41163" y="23536"/>
                      <a:pt x="41254" y="23388"/>
                    </a:cubicBezTo>
                    <a:cubicBezTo>
                      <a:pt x="41254" y="23360"/>
                      <a:pt x="41283" y="23332"/>
                      <a:pt x="41311" y="23303"/>
                    </a:cubicBezTo>
                    <a:cubicBezTo>
                      <a:pt x="41339" y="23212"/>
                      <a:pt x="41367" y="23155"/>
                      <a:pt x="41395" y="23099"/>
                    </a:cubicBezTo>
                    <a:cubicBezTo>
                      <a:pt x="41431" y="23035"/>
                      <a:pt x="41459" y="22979"/>
                      <a:pt x="41487" y="22951"/>
                    </a:cubicBezTo>
                    <a:cubicBezTo>
                      <a:pt x="41515" y="22859"/>
                      <a:pt x="41544" y="22803"/>
                      <a:pt x="41572" y="22746"/>
                    </a:cubicBezTo>
                    <a:cubicBezTo>
                      <a:pt x="41607" y="22683"/>
                      <a:pt x="41607" y="22626"/>
                      <a:pt x="41635" y="22598"/>
                    </a:cubicBezTo>
                    <a:cubicBezTo>
                      <a:pt x="41748" y="22246"/>
                      <a:pt x="41868" y="21921"/>
                      <a:pt x="41924" y="21569"/>
                    </a:cubicBezTo>
                    <a:cubicBezTo>
                      <a:pt x="42312" y="19248"/>
                      <a:pt x="41106" y="16724"/>
                      <a:pt x="39019" y="15603"/>
                    </a:cubicBezTo>
                    <a:cubicBezTo>
                      <a:pt x="39491" y="15017"/>
                      <a:pt x="39844" y="14312"/>
                      <a:pt x="40049" y="13607"/>
                    </a:cubicBezTo>
                    <a:cubicBezTo>
                      <a:pt x="40458" y="12020"/>
                      <a:pt x="40253" y="10257"/>
                      <a:pt x="39372" y="8875"/>
                    </a:cubicBezTo>
                    <a:cubicBezTo>
                      <a:pt x="38303" y="7244"/>
                      <a:pt x="36360" y="6259"/>
                      <a:pt x="34432" y="6259"/>
                    </a:cubicBezTo>
                    <a:cubicBezTo>
                      <a:pt x="33967" y="6259"/>
                      <a:pt x="33503" y="6316"/>
                      <a:pt x="33053" y="6435"/>
                    </a:cubicBezTo>
                    <a:cubicBezTo>
                      <a:pt x="34696" y="5998"/>
                      <a:pt x="32552" y="2352"/>
                      <a:pt x="30380" y="1174"/>
                    </a:cubicBezTo>
                    <a:cubicBezTo>
                      <a:pt x="29050" y="452"/>
                      <a:pt x="27931" y="230"/>
                      <a:pt x="26948" y="230"/>
                    </a:cubicBezTo>
                    <a:cubicBezTo>
                      <a:pt x="25373" y="230"/>
                      <a:pt x="24147" y="801"/>
                      <a:pt x="22960" y="801"/>
                    </a:cubicBezTo>
                    <a:cubicBezTo>
                      <a:pt x="22630" y="801"/>
                      <a:pt x="22304" y="757"/>
                      <a:pt x="21974" y="645"/>
                    </a:cubicBezTo>
                    <a:cubicBezTo>
                      <a:pt x="20707" y="222"/>
                      <a:pt x="19415" y="0"/>
                      <a:pt x="181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27" name="Google Shape;427;p20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784825" y="3466075"/>
                <a:ext cx="1224750" cy="1142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20"/>
            <p:cNvGrpSpPr/>
            <p:nvPr/>
          </p:nvGrpSpPr>
          <p:grpSpPr>
            <a:xfrm>
              <a:off x="8057087" y="125462"/>
              <a:ext cx="828761" cy="819079"/>
              <a:chOff x="1813770" y="3045275"/>
              <a:chExt cx="1394516" cy="1378225"/>
            </a:xfrm>
          </p:grpSpPr>
          <p:sp>
            <p:nvSpPr>
              <p:cNvPr id="429" name="Google Shape;429;p20"/>
              <p:cNvSpPr/>
              <p:nvPr/>
            </p:nvSpPr>
            <p:spPr>
              <a:xfrm>
                <a:off x="1813775" y="3045275"/>
                <a:ext cx="1394510" cy="1371285"/>
              </a:xfrm>
              <a:custGeom>
                <a:rect b="b" l="l" r="r" t="t"/>
                <a:pathLst>
                  <a:path extrusionOk="0" h="29704" w="30212">
                    <a:moveTo>
                      <a:pt x="14253" y="1"/>
                    </a:moveTo>
                    <a:lnTo>
                      <a:pt x="14253" y="1"/>
                    </a:lnTo>
                    <a:cubicBezTo>
                      <a:pt x="14845" y="1792"/>
                      <a:pt x="15959" y="3435"/>
                      <a:pt x="17454" y="4613"/>
                    </a:cubicBezTo>
                    <a:cubicBezTo>
                      <a:pt x="16989" y="4733"/>
                      <a:pt x="16545" y="4846"/>
                      <a:pt x="16079" y="4965"/>
                    </a:cubicBezTo>
                    <a:cubicBezTo>
                      <a:pt x="16107" y="5057"/>
                      <a:pt x="16164" y="5113"/>
                      <a:pt x="16220" y="5170"/>
                    </a:cubicBezTo>
                    <a:cubicBezTo>
                      <a:pt x="16608" y="5671"/>
                      <a:pt x="17165" y="6080"/>
                      <a:pt x="17779" y="6291"/>
                    </a:cubicBezTo>
                    <a:cubicBezTo>
                      <a:pt x="17341" y="6432"/>
                      <a:pt x="16897" y="6580"/>
                      <a:pt x="16460" y="6728"/>
                    </a:cubicBezTo>
                    <a:cubicBezTo>
                      <a:pt x="17137" y="7666"/>
                      <a:pt x="17983" y="8491"/>
                      <a:pt x="18956" y="9112"/>
                    </a:cubicBezTo>
                    <a:cubicBezTo>
                      <a:pt x="18724" y="9253"/>
                      <a:pt x="18456" y="9316"/>
                      <a:pt x="18159" y="9316"/>
                    </a:cubicBezTo>
                    <a:cubicBezTo>
                      <a:pt x="17955" y="9316"/>
                      <a:pt x="17750" y="9288"/>
                      <a:pt x="17574" y="9197"/>
                    </a:cubicBezTo>
                    <a:lnTo>
                      <a:pt x="17574" y="9197"/>
                    </a:lnTo>
                    <a:cubicBezTo>
                      <a:pt x="17666" y="9288"/>
                      <a:pt x="17750" y="9345"/>
                      <a:pt x="17842" y="9429"/>
                    </a:cubicBezTo>
                    <a:lnTo>
                      <a:pt x="17842" y="9465"/>
                    </a:lnTo>
                    <a:cubicBezTo>
                      <a:pt x="18632" y="10170"/>
                      <a:pt x="19570" y="10699"/>
                      <a:pt x="20599" y="11051"/>
                    </a:cubicBezTo>
                    <a:cubicBezTo>
                      <a:pt x="20367" y="11192"/>
                      <a:pt x="20134" y="11256"/>
                      <a:pt x="19866" y="11256"/>
                    </a:cubicBezTo>
                    <a:cubicBezTo>
                      <a:pt x="19365" y="11256"/>
                      <a:pt x="18836" y="11016"/>
                      <a:pt x="18427" y="10663"/>
                    </a:cubicBezTo>
                    <a:cubicBezTo>
                      <a:pt x="17842" y="10170"/>
                      <a:pt x="17454" y="9465"/>
                      <a:pt x="16925" y="8872"/>
                    </a:cubicBezTo>
                    <a:cubicBezTo>
                      <a:pt x="15987" y="7786"/>
                      <a:pt x="14577" y="7081"/>
                      <a:pt x="13110" y="6996"/>
                    </a:cubicBezTo>
                    <a:lnTo>
                      <a:pt x="13110" y="6996"/>
                    </a:lnTo>
                    <a:cubicBezTo>
                      <a:pt x="13752" y="7525"/>
                      <a:pt x="14316" y="8195"/>
                      <a:pt x="14725" y="8936"/>
                    </a:cubicBezTo>
                    <a:cubicBezTo>
                      <a:pt x="13519" y="7814"/>
                      <a:pt x="11876" y="7173"/>
                      <a:pt x="10226" y="7173"/>
                    </a:cubicBezTo>
                    <a:cubicBezTo>
                      <a:pt x="9641" y="7173"/>
                      <a:pt x="9084" y="7257"/>
                      <a:pt x="8526" y="7405"/>
                    </a:cubicBezTo>
                    <a:cubicBezTo>
                      <a:pt x="9055" y="7758"/>
                      <a:pt x="9436" y="8343"/>
                      <a:pt x="9521" y="8992"/>
                    </a:cubicBezTo>
                    <a:cubicBezTo>
                      <a:pt x="8703" y="8788"/>
                      <a:pt x="7821" y="8696"/>
                      <a:pt x="6968" y="8696"/>
                    </a:cubicBezTo>
                    <a:cubicBezTo>
                      <a:pt x="4472" y="8696"/>
                      <a:pt x="1975" y="9493"/>
                      <a:pt x="1" y="10988"/>
                    </a:cubicBezTo>
                    <a:cubicBezTo>
                      <a:pt x="2236" y="12398"/>
                      <a:pt x="4528" y="13724"/>
                      <a:pt x="6876" y="14930"/>
                    </a:cubicBezTo>
                    <a:cubicBezTo>
                      <a:pt x="6291" y="15515"/>
                      <a:pt x="5734" y="16192"/>
                      <a:pt x="5233" y="16869"/>
                    </a:cubicBezTo>
                    <a:cubicBezTo>
                      <a:pt x="5177" y="16982"/>
                      <a:pt x="5085" y="17102"/>
                      <a:pt x="5085" y="17222"/>
                    </a:cubicBezTo>
                    <a:cubicBezTo>
                      <a:pt x="5113" y="17426"/>
                      <a:pt x="5261" y="17539"/>
                      <a:pt x="5438" y="17631"/>
                    </a:cubicBezTo>
                    <a:cubicBezTo>
                      <a:pt x="7088" y="18689"/>
                      <a:pt x="8992" y="19069"/>
                      <a:pt x="10931" y="19069"/>
                    </a:cubicBezTo>
                    <a:cubicBezTo>
                      <a:pt x="12553" y="19069"/>
                      <a:pt x="14196" y="18808"/>
                      <a:pt x="15783" y="18456"/>
                    </a:cubicBezTo>
                    <a:lnTo>
                      <a:pt x="15783" y="18456"/>
                    </a:lnTo>
                    <a:cubicBezTo>
                      <a:pt x="13900" y="19126"/>
                      <a:pt x="12313" y="20508"/>
                      <a:pt x="11460" y="22299"/>
                    </a:cubicBezTo>
                    <a:cubicBezTo>
                      <a:pt x="11961" y="22271"/>
                      <a:pt x="12490" y="22271"/>
                      <a:pt x="12990" y="22243"/>
                    </a:cubicBezTo>
                    <a:lnTo>
                      <a:pt x="12990" y="22243"/>
                    </a:lnTo>
                    <a:cubicBezTo>
                      <a:pt x="11256" y="23921"/>
                      <a:pt x="9584" y="25592"/>
                      <a:pt x="7969" y="27327"/>
                    </a:cubicBezTo>
                    <a:lnTo>
                      <a:pt x="9556" y="27327"/>
                    </a:lnTo>
                    <a:cubicBezTo>
                      <a:pt x="10318" y="27299"/>
                      <a:pt x="11107" y="27299"/>
                      <a:pt x="11876" y="27299"/>
                    </a:cubicBezTo>
                    <a:cubicBezTo>
                      <a:pt x="11989" y="27299"/>
                      <a:pt x="12081" y="27384"/>
                      <a:pt x="12137" y="27475"/>
                    </a:cubicBezTo>
                    <a:lnTo>
                      <a:pt x="12137" y="27504"/>
                    </a:lnTo>
                    <a:lnTo>
                      <a:pt x="12137" y="27560"/>
                    </a:lnTo>
                    <a:cubicBezTo>
                      <a:pt x="13195" y="27179"/>
                      <a:pt x="14253" y="26918"/>
                      <a:pt x="15310" y="26707"/>
                    </a:cubicBezTo>
                    <a:lnTo>
                      <a:pt x="15310" y="26707"/>
                    </a:lnTo>
                    <a:cubicBezTo>
                      <a:pt x="15162" y="27179"/>
                      <a:pt x="15021" y="27652"/>
                      <a:pt x="14873" y="28117"/>
                    </a:cubicBezTo>
                    <a:cubicBezTo>
                      <a:pt x="17137" y="27828"/>
                      <a:pt x="19217" y="26678"/>
                      <a:pt x="20691" y="24944"/>
                    </a:cubicBezTo>
                    <a:lnTo>
                      <a:pt x="20691" y="24944"/>
                    </a:lnTo>
                    <a:cubicBezTo>
                      <a:pt x="19922" y="26389"/>
                      <a:pt x="19633" y="28089"/>
                      <a:pt x="19838" y="29704"/>
                    </a:cubicBezTo>
                    <a:cubicBezTo>
                      <a:pt x="20571" y="27764"/>
                      <a:pt x="23188" y="27532"/>
                      <a:pt x="24859" y="26298"/>
                    </a:cubicBezTo>
                    <a:cubicBezTo>
                      <a:pt x="26537" y="25064"/>
                      <a:pt x="27123" y="22892"/>
                      <a:pt x="27623" y="20861"/>
                    </a:cubicBezTo>
                    <a:cubicBezTo>
                      <a:pt x="27800" y="20099"/>
                      <a:pt x="28004" y="19366"/>
                      <a:pt x="28209" y="18632"/>
                    </a:cubicBezTo>
                    <a:cubicBezTo>
                      <a:pt x="28244" y="18597"/>
                      <a:pt x="28244" y="18540"/>
                      <a:pt x="28244" y="18512"/>
                    </a:cubicBezTo>
                    <a:cubicBezTo>
                      <a:pt x="28681" y="17130"/>
                      <a:pt x="29125" y="15776"/>
                      <a:pt x="29563" y="14337"/>
                    </a:cubicBezTo>
                    <a:cubicBezTo>
                      <a:pt x="29887" y="13308"/>
                      <a:pt x="30091" y="12222"/>
                      <a:pt x="30148" y="11136"/>
                    </a:cubicBezTo>
                    <a:cubicBezTo>
                      <a:pt x="30211" y="10522"/>
                      <a:pt x="29739" y="8463"/>
                      <a:pt x="30007" y="8019"/>
                    </a:cubicBezTo>
                    <a:lnTo>
                      <a:pt x="30007" y="8019"/>
                    </a:lnTo>
                    <a:cubicBezTo>
                      <a:pt x="29682" y="8548"/>
                      <a:pt x="29302" y="9020"/>
                      <a:pt x="28829" y="9465"/>
                    </a:cubicBezTo>
                    <a:cubicBezTo>
                      <a:pt x="28328" y="6933"/>
                      <a:pt x="27151" y="4556"/>
                      <a:pt x="25479" y="2617"/>
                    </a:cubicBezTo>
                    <a:cubicBezTo>
                      <a:pt x="25423" y="3470"/>
                      <a:pt x="25183" y="4288"/>
                      <a:pt x="24802" y="5022"/>
                    </a:cubicBezTo>
                    <a:cubicBezTo>
                      <a:pt x="23836" y="3174"/>
                      <a:pt x="22362" y="1559"/>
                      <a:pt x="20628" y="382"/>
                    </a:cubicBezTo>
                    <a:lnTo>
                      <a:pt x="20628" y="382"/>
                    </a:lnTo>
                    <a:cubicBezTo>
                      <a:pt x="20628" y="410"/>
                      <a:pt x="20663" y="473"/>
                      <a:pt x="20691" y="530"/>
                    </a:cubicBezTo>
                    <a:cubicBezTo>
                      <a:pt x="20924" y="1143"/>
                      <a:pt x="20952" y="1884"/>
                      <a:pt x="20804" y="2525"/>
                    </a:cubicBezTo>
                    <a:cubicBezTo>
                      <a:pt x="20134" y="1616"/>
                      <a:pt x="19281" y="826"/>
                      <a:pt x="18308" y="177"/>
                    </a:cubicBezTo>
                    <a:lnTo>
                      <a:pt x="18308" y="262"/>
                    </a:lnTo>
                    <a:cubicBezTo>
                      <a:pt x="18336" y="325"/>
                      <a:pt x="18336" y="382"/>
                      <a:pt x="18336" y="438"/>
                    </a:cubicBezTo>
                    <a:cubicBezTo>
                      <a:pt x="18371" y="678"/>
                      <a:pt x="18399" y="910"/>
                      <a:pt x="18456" y="1178"/>
                    </a:cubicBezTo>
                    <a:cubicBezTo>
                      <a:pt x="17193" y="410"/>
                      <a:pt x="15726" y="29"/>
                      <a:pt x="14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30" name="Google Shape;430;p20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13770" y="3045278"/>
                <a:ext cx="1394500" cy="13782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20"/>
            <p:cNvGrpSpPr/>
            <p:nvPr/>
          </p:nvGrpSpPr>
          <p:grpSpPr>
            <a:xfrm rot="-4360331">
              <a:off x="740502" y="4734335"/>
              <a:ext cx="750442" cy="605195"/>
              <a:chOff x="5933196" y="1306241"/>
              <a:chExt cx="1918544" cy="1547212"/>
            </a:xfrm>
          </p:grpSpPr>
          <p:sp>
            <p:nvSpPr>
              <p:cNvPr id="432" name="Google Shape;432;p20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rect b="b" l="l" r="r" t="t"/>
                <a:pathLst>
                  <a:path extrusionOk="0" h="46745" w="58269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33" name="Google Shape;433;p20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34" name="Google Shape;434;p20"/>
          <p:cNvGrpSpPr/>
          <p:nvPr/>
        </p:nvGrpSpPr>
        <p:grpSpPr>
          <a:xfrm>
            <a:off x="569763" y="199625"/>
            <a:ext cx="8815106" cy="1088534"/>
            <a:chOff x="569763" y="199625"/>
            <a:chExt cx="8815106" cy="1088534"/>
          </a:xfrm>
        </p:grpSpPr>
        <p:sp>
          <p:nvSpPr>
            <p:cNvPr id="435" name="Google Shape;435;p20"/>
            <p:cNvSpPr/>
            <p:nvPr/>
          </p:nvSpPr>
          <p:spPr>
            <a:xfrm>
              <a:off x="8885838" y="789500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569763" y="199625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20"/>
          <p:cNvGrpSpPr/>
          <p:nvPr/>
        </p:nvGrpSpPr>
        <p:grpSpPr>
          <a:xfrm>
            <a:off x="303510" y="133809"/>
            <a:ext cx="8641722" cy="4211507"/>
            <a:chOff x="303510" y="133809"/>
            <a:chExt cx="8641722" cy="4211507"/>
          </a:xfrm>
        </p:grpSpPr>
        <p:grpSp>
          <p:nvGrpSpPr>
            <p:cNvPr id="438" name="Google Shape;438;p20"/>
            <p:cNvGrpSpPr/>
            <p:nvPr/>
          </p:nvGrpSpPr>
          <p:grpSpPr>
            <a:xfrm>
              <a:off x="303510" y="864084"/>
              <a:ext cx="153372" cy="153632"/>
              <a:chOff x="5084512" y="1531545"/>
              <a:chExt cx="190500" cy="190800"/>
            </a:xfrm>
          </p:grpSpPr>
          <p:sp>
            <p:nvSpPr>
              <p:cNvPr id="439" name="Google Shape;439;p20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0" name="Google Shape;440;p20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1" name="Google Shape;441;p20"/>
            <p:cNvGrpSpPr/>
            <p:nvPr/>
          </p:nvGrpSpPr>
          <p:grpSpPr>
            <a:xfrm>
              <a:off x="8791860" y="4191684"/>
              <a:ext cx="153372" cy="153632"/>
              <a:chOff x="5084512" y="1531545"/>
              <a:chExt cx="190500" cy="190800"/>
            </a:xfrm>
          </p:grpSpPr>
          <p:sp>
            <p:nvSpPr>
              <p:cNvPr id="442" name="Google Shape;442;p20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3" name="Google Shape;443;p20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44" name="Google Shape;444;p20"/>
            <p:cNvGrpSpPr/>
            <p:nvPr/>
          </p:nvGrpSpPr>
          <p:grpSpPr>
            <a:xfrm>
              <a:off x="7732060" y="133809"/>
              <a:ext cx="153372" cy="153632"/>
              <a:chOff x="5084512" y="1531545"/>
              <a:chExt cx="190500" cy="190800"/>
            </a:xfrm>
          </p:grpSpPr>
          <p:sp>
            <p:nvSpPr>
              <p:cNvPr id="445" name="Google Shape;445;p20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0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47" name="Google Shape;447;p20"/>
          <p:cNvSpPr/>
          <p:nvPr/>
        </p:nvSpPr>
        <p:spPr>
          <a:xfrm rot="-10074074">
            <a:off x="7994127" y="4546324"/>
            <a:ext cx="1220515" cy="1166540"/>
          </a:xfrm>
          <a:custGeom>
            <a:rect b="b" l="l" r="r" t="t"/>
            <a:pathLst>
              <a:path extrusionOk="0" h="46661" w="48820">
                <a:moveTo>
                  <a:pt x="22818" y="3743"/>
                </a:moveTo>
                <a:cubicBezTo>
                  <a:pt x="22818" y="3743"/>
                  <a:pt x="22869" y="3743"/>
                  <a:pt x="22869" y="3806"/>
                </a:cubicBezTo>
                <a:cubicBezTo>
                  <a:pt x="22869" y="3806"/>
                  <a:pt x="22818" y="3806"/>
                  <a:pt x="22818" y="3743"/>
                </a:cubicBezTo>
                <a:close/>
                <a:moveTo>
                  <a:pt x="15087" y="3806"/>
                </a:moveTo>
                <a:lnTo>
                  <a:pt x="15087" y="3856"/>
                </a:lnTo>
                <a:lnTo>
                  <a:pt x="15037" y="3856"/>
                </a:lnTo>
                <a:cubicBezTo>
                  <a:pt x="15087" y="3856"/>
                  <a:pt x="15087" y="3806"/>
                  <a:pt x="15087" y="3806"/>
                </a:cubicBezTo>
                <a:close/>
                <a:moveTo>
                  <a:pt x="12894" y="6513"/>
                </a:moveTo>
                <a:lnTo>
                  <a:pt x="12894" y="6625"/>
                </a:lnTo>
                <a:lnTo>
                  <a:pt x="12844" y="6563"/>
                </a:lnTo>
                <a:cubicBezTo>
                  <a:pt x="12894" y="6563"/>
                  <a:pt x="12894" y="6563"/>
                  <a:pt x="12894" y="6513"/>
                </a:cubicBezTo>
                <a:close/>
                <a:moveTo>
                  <a:pt x="5438" y="11425"/>
                </a:moveTo>
                <a:cubicBezTo>
                  <a:pt x="5438" y="11475"/>
                  <a:pt x="5376" y="11475"/>
                  <a:pt x="5376" y="11475"/>
                </a:cubicBezTo>
                <a:lnTo>
                  <a:pt x="5438" y="11425"/>
                </a:lnTo>
                <a:close/>
                <a:moveTo>
                  <a:pt x="18959" y="11638"/>
                </a:moveTo>
                <a:cubicBezTo>
                  <a:pt x="19009" y="11638"/>
                  <a:pt x="19009" y="11638"/>
                  <a:pt x="19009" y="11688"/>
                </a:cubicBezTo>
                <a:lnTo>
                  <a:pt x="18959" y="11688"/>
                </a:lnTo>
                <a:lnTo>
                  <a:pt x="18959" y="11638"/>
                </a:lnTo>
                <a:close/>
                <a:moveTo>
                  <a:pt x="35086" y="23379"/>
                </a:moveTo>
                <a:cubicBezTo>
                  <a:pt x="35052" y="23379"/>
                  <a:pt x="35019" y="23401"/>
                  <a:pt x="35001" y="23401"/>
                </a:cubicBezTo>
                <a:cubicBezTo>
                  <a:pt x="34991" y="23401"/>
                  <a:pt x="34986" y="23396"/>
                  <a:pt x="34986" y="23379"/>
                </a:cubicBezTo>
                <a:close/>
                <a:moveTo>
                  <a:pt x="33996" y="23642"/>
                </a:moveTo>
                <a:cubicBezTo>
                  <a:pt x="33946" y="23642"/>
                  <a:pt x="33946" y="23692"/>
                  <a:pt x="33946" y="23692"/>
                </a:cubicBezTo>
                <a:lnTo>
                  <a:pt x="33946" y="23642"/>
                </a:lnTo>
                <a:close/>
                <a:moveTo>
                  <a:pt x="7055" y="30634"/>
                </a:moveTo>
                <a:cubicBezTo>
                  <a:pt x="7105" y="30684"/>
                  <a:pt x="7105" y="30684"/>
                  <a:pt x="7055" y="30747"/>
                </a:cubicBezTo>
                <a:lnTo>
                  <a:pt x="7055" y="30634"/>
                </a:lnTo>
                <a:close/>
                <a:moveTo>
                  <a:pt x="26477" y="36586"/>
                </a:moveTo>
                <a:cubicBezTo>
                  <a:pt x="26527" y="36586"/>
                  <a:pt x="26527" y="36586"/>
                  <a:pt x="26578" y="36636"/>
                </a:cubicBezTo>
                <a:cubicBezTo>
                  <a:pt x="26527" y="36586"/>
                  <a:pt x="26477" y="36586"/>
                  <a:pt x="26477" y="36586"/>
                </a:cubicBezTo>
                <a:close/>
                <a:moveTo>
                  <a:pt x="26891" y="37012"/>
                </a:moveTo>
                <a:lnTo>
                  <a:pt x="26891" y="37062"/>
                </a:lnTo>
                <a:cubicBezTo>
                  <a:pt x="26891" y="37012"/>
                  <a:pt x="26841" y="37012"/>
                  <a:pt x="26841" y="37012"/>
                </a:cubicBezTo>
                <a:close/>
                <a:moveTo>
                  <a:pt x="12431" y="40872"/>
                </a:moveTo>
                <a:cubicBezTo>
                  <a:pt x="12481" y="40872"/>
                  <a:pt x="12481" y="40922"/>
                  <a:pt x="12481" y="40922"/>
                </a:cubicBezTo>
                <a:lnTo>
                  <a:pt x="12431" y="40872"/>
                </a:lnTo>
                <a:close/>
                <a:moveTo>
                  <a:pt x="19760" y="1"/>
                </a:moveTo>
                <a:cubicBezTo>
                  <a:pt x="19436" y="1"/>
                  <a:pt x="19113" y="32"/>
                  <a:pt x="18796" y="97"/>
                </a:cubicBezTo>
                <a:cubicBezTo>
                  <a:pt x="18019" y="247"/>
                  <a:pt x="17393" y="611"/>
                  <a:pt x="16766" y="1087"/>
                </a:cubicBezTo>
                <a:cubicBezTo>
                  <a:pt x="16340" y="1350"/>
                  <a:pt x="15927" y="1713"/>
                  <a:pt x="15400" y="1814"/>
                </a:cubicBezTo>
                <a:cubicBezTo>
                  <a:pt x="14410" y="2027"/>
                  <a:pt x="13471" y="2290"/>
                  <a:pt x="12531" y="2703"/>
                </a:cubicBezTo>
                <a:cubicBezTo>
                  <a:pt x="11804" y="3017"/>
                  <a:pt x="11177" y="3493"/>
                  <a:pt x="10601" y="4007"/>
                </a:cubicBezTo>
                <a:cubicBezTo>
                  <a:pt x="10388" y="4169"/>
                  <a:pt x="10188" y="4320"/>
                  <a:pt x="10025" y="4483"/>
                </a:cubicBezTo>
                <a:cubicBezTo>
                  <a:pt x="9711" y="4746"/>
                  <a:pt x="9448" y="5059"/>
                  <a:pt x="9198" y="5372"/>
                </a:cubicBezTo>
                <a:cubicBezTo>
                  <a:pt x="8772" y="5886"/>
                  <a:pt x="8358" y="6463"/>
                  <a:pt x="8045" y="7089"/>
                </a:cubicBezTo>
                <a:cubicBezTo>
                  <a:pt x="7945" y="7302"/>
                  <a:pt x="7832" y="7565"/>
                  <a:pt x="7681" y="7766"/>
                </a:cubicBezTo>
                <a:cubicBezTo>
                  <a:pt x="7418" y="8079"/>
                  <a:pt x="7255" y="8392"/>
                  <a:pt x="7255" y="8818"/>
                </a:cubicBezTo>
                <a:cubicBezTo>
                  <a:pt x="7255" y="8969"/>
                  <a:pt x="7205" y="8969"/>
                  <a:pt x="7105" y="9019"/>
                </a:cubicBezTo>
                <a:cubicBezTo>
                  <a:pt x="6378" y="9132"/>
                  <a:pt x="5589" y="9282"/>
                  <a:pt x="4862" y="9382"/>
                </a:cubicBezTo>
                <a:cubicBezTo>
                  <a:pt x="4599" y="9382"/>
                  <a:pt x="4336" y="9382"/>
                  <a:pt x="4073" y="9445"/>
                </a:cubicBezTo>
                <a:cubicBezTo>
                  <a:pt x="3609" y="8969"/>
                  <a:pt x="3133" y="8605"/>
                  <a:pt x="2719" y="8129"/>
                </a:cubicBezTo>
                <a:cubicBezTo>
                  <a:pt x="2619" y="7979"/>
                  <a:pt x="2506" y="7929"/>
                  <a:pt x="2406" y="7816"/>
                </a:cubicBezTo>
                <a:cubicBezTo>
                  <a:pt x="2306" y="7666"/>
                  <a:pt x="2193" y="7565"/>
                  <a:pt x="2043" y="7402"/>
                </a:cubicBezTo>
                <a:cubicBezTo>
                  <a:pt x="1729" y="7139"/>
                  <a:pt x="1466" y="6826"/>
                  <a:pt x="990" y="6776"/>
                </a:cubicBezTo>
                <a:cubicBezTo>
                  <a:pt x="946" y="6761"/>
                  <a:pt x="906" y="6755"/>
                  <a:pt x="868" y="6755"/>
                </a:cubicBezTo>
                <a:cubicBezTo>
                  <a:pt x="776" y="6755"/>
                  <a:pt x="692" y="6791"/>
                  <a:pt x="577" y="6826"/>
                </a:cubicBezTo>
                <a:cubicBezTo>
                  <a:pt x="50" y="7189"/>
                  <a:pt x="0" y="7879"/>
                  <a:pt x="364" y="8392"/>
                </a:cubicBezTo>
                <a:cubicBezTo>
                  <a:pt x="890" y="8969"/>
                  <a:pt x="1466" y="9445"/>
                  <a:pt x="1993" y="9959"/>
                </a:cubicBezTo>
                <a:cubicBezTo>
                  <a:pt x="2193" y="10172"/>
                  <a:pt x="2356" y="10385"/>
                  <a:pt x="2619" y="10485"/>
                </a:cubicBezTo>
                <a:cubicBezTo>
                  <a:pt x="2870" y="10748"/>
                  <a:pt x="3183" y="10949"/>
                  <a:pt x="3446" y="11212"/>
                </a:cubicBezTo>
                <a:cubicBezTo>
                  <a:pt x="3446" y="11262"/>
                  <a:pt x="3446" y="11262"/>
                  <a:pt x="3496" y="11262"/>
                </a:cubicBezTo>
                <a:cubicBezTo>
                  <a:pt x="3659" y="11425"/>
                  <a:pt x="3809" y="11638"/>
                  <a:pt x="4022" y="11788"/>
                </a:cubicBezTo>
                <a:cubicBezTo>
                  <a:pt x="4235" y="11888"/>
                  <a:pt x="4386" y="12151"/>
                  <a:pt x="4599" y="12264"/>
                </a:cubicBezTo>
                <a:cubicBezTo>
                  <a:pt x="4699" y="12314"/>
                  <a:pt x="4812" y="12415"/>
                  <a:pt x="4862" y="12465"/>
                </a:cubicBezTo>
                <a:cubicBezTo>
                  <a:pt x="4912" y="12515"/>
                  <a:pt x="4912" y="12578"/>
                  <a:pt x="4962" y="12578"/>
                </a:cubicBezTo>
                <a:cubicBezTo>
                  <a:pt x="5125" y="12678"/>
                  <a:pt x="5276" y="12828"/>
                  <a:pt x="5376" y="12941"/>
                </a:cubicBezTo>
                <a:cubicBezTo>
                  <a:pt x="5438" y="12941"/>
                  <a:pt x="5438" y="12991"/>
                  <a:pt x="5489" y="12991"/>
                </a:cubicBezTo>
                <a:cubicBezTo>
                  <a:pt x="5489" y="13041"/>
                  <a:pt x="5539" y="13041"/>
                  <a:pt x="5589" y="13091"/>
                </a:cubicBezTo>
                <a:cubicBezTo>
                  <a:pt x="5902" y="13354"/>
                  <a:pt x="6215" y="13567"/>
                  <a:pt x="6529" y="13881"/>
                </a:cubicBezTo>
                <a:cubicBezTo>
                  <a:pt x="6478" y="13931"/>
                  <a:pt x="6478" y="14031"/>
                  <a:pt x="6529" y="14081"/>
                </a:cubicBezTo>
                <a:cubicBezTo>
                  <a:pt x="6629" y="14557"/>
                  <a:pt x="6742" y="15021"/>
                  <a:pt x="6842" y="15497"/>
                </a:cubicBezTo>
                <a:cubicBezTo>
                  <a:pt x="6942" y="16074"/>
                  <a:pt x="7105" y="16650"/>
                  <a:pt x="7255" y="17277"/>
                </a:cubicBezTo>
                <a:cubicBezTo>
                  <a:pt x="7418" y="17790"/>
                  <a:pt x="7519" y="18317"/>
                  <a:pt x="7681" y="18893"/>
                </a:cubicBezTo>
                <a:cubicBezTo>
                  <a:pt x="7681" y="18993"/>
                  <a:pt x="7782" y="19093"/>
                  <a:pt x="7681" y="19256"/>
                </a:cubicBezTo>
                <a:cubicBezTo>
                  <a:pt x="7631" y="19306"/>
                  <a:pt x="7569" y="19357"/>
                  <a:pt x="7519" y="19357"/>
                </a:cubicBezTo>
                <a:cubicBezTo>
                  <a:pt x="7368" y="19469"/>
                  <a:pt x="7318" y="19620"/>
                  <a:pt x="7155" y="19783"/>
                </a:cubicBezTo>
                <a:cubicBezTo>
                  <a:pt x="7005" y="19883"/>
                  <a:pt x="6842" y="20033"/>
                  <a:pt x="6691" y="20196"/>
                </a:cubicBezTo>
                <a:cubicBezTo>
                  <a:pt x="6378" y="20660"/>
                  <a:pt x="5952" y="21086"/>
                  <a:pt x="5639" y="21549"/>
                </a:cubicBezTo>
                <a:cubicBezTo>
                  <a:pt x="5376" y="21976"/>
                  <a:pt x="5063" y="22389"/>
                  <a:pt x="4862" y="22853"/>
                </a:cubicBezTo>
                <a:cubicBezTo>
                  <a:pt x="4235" y="23905"/>
                  <a:pt x="3872" y="24995"/>
                  <a:pt x="3559" y="26148"/>
                </a:cubicBezTo>
                <a:cubicBezTo>
                  <a:pt x="3496" y="26562"/>
                  <a:pt x="3346" y="26988"/>
                  <a:pt x="3296" y="27351"/>
                </a:cubicBezTo>
                <a:cubicBezTo>
                  <a:pt x="3246" y="27815"/>
                  <a:pt x="3133" y="28241"/>
                  <a:pt x="3183" y="28704"/>
                </a:cubicBezTo>
                <a:cubicBezTo>
                  <a:pt x="3083" y="29331"/>
                  <a:pt x="3133" y="30008"/>
                  <a:pt x="3183" y="30634"/>
                </a:cubicBezTo>
                <a:cubicBezTo>
                  <a:pt x="3183" y="31261"/>
                  <a:pt x="3346" y="31837"/>
                  <a:pt x="3496" y="32464"/>
                </a:cubicBezTo>
                <a:cubicBezTo>
                  <a:pt x="3559" y="32727"/>
                  <a:pt x="3609" y="32990"/>
                  <a:pt x="3709" y="33253"/>
                </a:cubicBezTo>
                <a:cubicBezTo>
                  <a:pt x="3809" y="33667"/>
                  <a:pt x="3972" y="34130"/>
                  <a:pt x="4185" y="34506"/>
                </a:cubicBezTo>
                <a:cubicBezTo>
                  <a:pt x="4336" y="34970"/>
                  <a:pt x="4599" y="35383"/>
                  <a:pt x="4862" y="35859"/>
                </a:cubicBezTo>
                <a:cubicBezTo>
                  <a:pt x="4862" y="35960"/>
                  <a:pt x="4962" y="36010"/>
                  <a:pt x="5012" y="36072"/>
                </a:cubicBezTo>
                <a:cubicBezTo>
                  <a:pt x="5225" y="36386"/>
                  <a:pt x="5438" y="36749"/>
                  <a:pt x="5689" y="37062"/>
                </a:cubicBezTo>
                <a:cubicBezTo>
                  <a:pt x="5952" y="37426"/>
                  <a:pt x="6265" y="37739"/>
                  <a:pt x="6579" y="38102"/>
                </a:cubicBezTo>
                <a:cubicBezTo>
                  <a:pt x="6691" y="38203"/>
                  <a:pt x="6742" y="38315"/>
                  <a:pt x="6892" y="38366"/>
                </a:cubicBezTo>
                <a:lnTo>
                  <a:pt x="6942" y="38416"/>
                </a:lnTo>
                <a:cubicBezTo>
                  <a:pt x="7105" y="38629"/>
                  <a:pt x="7368" y="38779"/>
                  <a:pt x="7569" y="38992"/>
                </a:cubicBezTo>
                <a:cubicBezTo>
                  <a:pt x="7945" y="39356"/>
                  <a:pt x="8358" y="39619"/>
                  <a:pt x="8772" y="39932"/>
                </a:cubicBezTo>
                <a:cubicBezTo>
                  <a:pt x="9198" y="40245"/>
                  <a:pt x="9661" y="40558"/>
                  <a:pt x="10137" y="40822"/>
                </a:cubicBezTo>
                <a:cubicBezTo>
                  <a:pt x="10388" y="40972"/>
                  <a:pt x="10651" y="41135"/>
                  <a:pt x="10914" y="41285"/>
                </a:cubicBezTo>
                <a:lnTo>
                  <a:pt x="10914" y="41235"/>
                </a:lnTo>
                <a:cubicBezTo>
                  <a:pt x="11127" y="41398"/>
                  <a:pt x="11328" y="41498"/>
                  <a:pt x="11541" y="41598"/>
                </a:cubicBezTo>
                <a:cubicBezTo>
                  <a:pt x="11854" y="41812"/>
                  <a:pt x="12167" y="41912"/>
                  <a:pt x="12481" y="41962"/>
                </a:cubicBezTo>
                <a:cubicBezTo>
                  <a:pt x="12514" y="41983"/>
                  <a:pt x="12543" y="41990"/>
                  <a:pt x="12571" y="41990"/>
                </a:cubicBezTo>
                <a:cubicBezTo>
                  <a:pt x="12627" y="41990"/>
                  <a:pt x="12677" y="41962"/>
                  <a:pt x="12744" y="41962"/>
                </a:cubicBezTo>
                <a:cubicBezTo>
                  <a:pt x="13370" y="41812"/>
                  <a:pt x="13583" y="41335"/>
                  <a:pt x="13684" y="40771"/>
                </a:cubicBezTo>
                <a:cubicBezTo>
                  <a:pt x="13734" y="40295"/>
                  <a:pt x="13684" y="39832"/>
                  <a:pt x="13684" y="39356"/>
                </a:cubicBezTo>
                <a:cubicBezTo>
                  <a:pt x="13684" y="38942"/>
                  <a:pt x="13633" y="38466"/>
                  <a:pt x="13633" y="38052"/>
                </a:cubicBezTo>
                <a:cubicBezTo>
                  <a:pt x="13583" y="37113"/>
                  <a:pt x="13784" y="36223"/>
                  <a:pt x="14047" y="35333"/>
                </a:cubicBezTo>
                <a:cubicBezTo>
                  <a:pt x="14260" y="34556"/>
                  <a:pt x="14260" y="33717"/>
                  <a:pt x="14047" y="32940"/>
                </a:cubicBezTo>
                <a:cubicBezTo>
                  <a:pt x="13897" y="32464"/>
                  <a:pt x="13784" y="32000"/>
                  <a:pt x="13684" y="31524"/>
                </a:cubicBezTo>
                <a:cubicBezTo>
                  <a:pt x="13734" y="31474"/>
                  <a:pt x="13684" y="31373"/>
                  <a:pt x="13633" y="31261"/>
                </a:cubicBezTo>
                <a:cubicBezTo>
                  <a:pt x="13684" y="31160"/>
                  <a:pt x="13684" y="31060"/>
                  <a:pt x="13633" y="30947"/>
                </a:cubicBezTo>
                <a:cubicBezTo>
                  <a:pt x="13684" y="30321"/>
                  <a:pt x="13834" y="29745"/>
                  <a:pt x="13834" y="29118"/>
                </a:cubicBezTo>
                <a:cubicBezTo>
                  <a:pt x="13997" y="28028"/>
                  <a:pt x="13734" y="27088"/>
                  <a:pt x="13207" y="26198"/>
                </a:cubicBezTo>
                <a:lnTo>
                  <a:pt x="13157" y="26198"/>
                </a:lnTo>
                <a:cubicBezTo>
                  <a:pt x="13157" y="26198"/>
                  <a:pt x="13157" y="26176"/>
                  <a:pt x="13172" y="26176"/>
                </a:cubicBezTo>
                <a:cubicBezTo>
                  <a:pt x="13180" y="26176"/>
                  <a:pt x="13191" y="26182"/>
                  <a:pt x="13207" y="26198"/>
                </a:cubicBezTo>
                <a:lnTo>
                  <a:pt x="13207" y="26148"/>
                </a:lnTo>
                <a:cubicBezTo>
                  <a:pt x="13107" y="26048"/>
                  <a:pt x="13107" y="25935"/>
                  <a:pt x="12957" y="25835"/>
                </a:cubicBezTo>
                <a:cubicBezTo>
                  <a:pt x="12844" y="25572"/>
                  <a:pt x="12694" y="25309"/>
                  <a:pt x="12531" y="25108"/>
                </a:cubicBezTo>
                <a:cubicBezTo>
                  <a:pt x="12431" y="24845"/>
                  <a:pt x="12380" y="24582"/>
                  <a:pt x="12431" y="24269"/>
                </a:cubicBezTo>
                <a:cubicBezTo>
                  <a:pt x="12431" y="23905"/>
                  <a:pt x="12380" y="23592"/>
                  <a:pt x="12380" y="23229"/>
                </a:cubicBezTo>
                <a:lnTo>
                  <a:pt x="12380" y="23016"/>
                </a:lnTo>
                <a:cubicBezTo>
                  <a:pt x="12330" y="22389"/>
                  <a:pt x="12218" y="21762"/>
                  <a:pt x="11954" y="21236"/>
                </a:cubicBezTo>
                <a:cubicBezTo>
                  <a:pt x="11954" y="21136"/>
                  <a:pt x="11904" y="21086"/>
                  <a:pt x="11854" y="21086"/>
                </a:cubicBezTo>
                <a:lnTo>
                  <a:pt x="11854" y="21036"/>
                </a:lnTo>
                <a:cubicBezTo>
                  <a:pt x="11804" y="20923"/>
                  <a:pt x="11754" y="20873"/>
                  <a:pt x="11754" y="20823"/>
                </a:cubicBezTo>
                <a:cubicBezTo>
                  <a:pt x="11177" y="19720"/>
                  <a:pt x="10338" y="18943"/>
                  <a:pt x="9248" y="18417"/>
                </a:cubicBezTo>
                <a:cubicBezTo>
                  <a:pt x="9085" y="18317"/>
                  <a:pt x="8884" y="18216"/>
                  <a:pt x="8671" y="18154"/>
                </a:cubicBezTo>
                <a:cubicBezTo>
                  <a:pt x="8571" y="18154"/>
                  <a:pt x="8508" y="18104"/>
                  <a:pt x="8508" y="18053"/>
                </a:cubicBezTo>
                <a:cubicBezTo>
                  <a:pt x="8408" y="17590"/>
                  <a:pt x="8308" y="17164"/>
                  <a:pt x="8195" y="16750"/>
                </a:cubicBezTo>
                <a:cubicBezTo>
                  <a:pt x="8045" y="16124"/>
                  <a:pt x="7882" y="15547"/>
                  <a:pt x="7732" y="14971"/>
                </a:cubicBezTo>
                <a:lnTo>
                  <a:pt x="7732" y="14821"/>
                </a:lnTo>
                <a:cubicBezTo>
                  <a:pt x="7746" y="14806"/>
                  <a:pt x="7761" y="14800"/>
                  <a:pt x="7776" y="14800"/>
                </a:cubicBezTo>
                <a:cubicBezTo>
                  <a:pt x="7811" y="14800"/>
                  <a:pt x="7846" y="14835"/>
                  <a:pt x="7882" y="14871"/>
                </a:cubicBezTo>
                <a:cubicBezTo>
                  <a:pt x="8571" y="15334"/>
                  <a:pt x="9198" y="15861"/>
                  <a:pt x="9874" y="16337"/>
                </a:cubicBezTo>
                <a:cubicBezTo>
                  <a:pt x="10601" y="16850"/>
                  <a:pt x="11328" y="17327"/>
                  <a:pt x="12067" y="17903"/>
                </a:cubicBezTo>
                <a:cubicBezTo>
                  <a:pt x="12744" y="18367"/>
                  <a:pt x="13370" y="18843"/>
                  <a:pt x="13997" y="19306"/>
                </a:cubicBezTo>
                <a:cubicBezTo>
                  <a:pt x="14210" y="19469"/>
                  <a:pt x="14410" y="19620"/>
                  <a:pt x="14573" y="19783"/>
                </a:cubicBezTo>
                <a:cubicBezTo>
                  <a:pt x="14937" y="20033"/>
                  <a:pt x="15250" y="20246"/>
                  <a:pt x="15563" y="20509"/>
                </a:cubicBezTo>
                <a:cubicBezTo>
                  <a:pt x="15826" y="20660"/>
                  <a:pt x="15977" y="20823"/>
                  <a:pt x="16240" y="20923"/>
                </a:cubicBezTo>
                <a:cubicBezTo>
                  <a:pt x="16340" y="21036"/>
                  <a:pt x="16453" y="21086"/>
                  <a:pt x="16503" y="21136"/>
                </a:cubicBezTo>
                <a:cubicBezTo>
                  <a:pt x="16653" y="21286"/>
                  <a:pt x="16916" y="21349"/>
                  <a:pt x="16967" y="21600"/>
                </a:cubicBezTo>
                <a:cubicBezTo>
                  <a:pt x="17130" y="21863"/>
                  <a:pt x="17280" y="22176"/>
                  <a:pt x="17343" y="22439"/>
                </a:cubicBezTo>
                <a:cubicBezTo>
                  <a:pt x="17393" y="22702"/>
                  <a:pt x="17493" y="22915"/>
                  <a:pt x="17656" y="23116"/>
                </a:cubicBezTo>
                <a:cubicBezTo>
                  <a:pt x="17656" y="23166"/>
                  <a:pt x="17656" y="23166"/>
                  <a:pt x="17706" y="23229"/>
                </a:cubicBezTo>
                <a:lnTo>
                  <a:pt x="17706" y="23329"/>
                </a:lnTo>
                <a:cubicBezTo>
                  <a:pt x="17906" y="23905"/>
                  <a:pt x="18119" y="24419"/>
                  <a:pt x="18383" y="24945"/>
                </a:cubicBezTo>
                <a:lnTo>
                  <a:pt x="19322" y="27301"/>
                </a:lnTo>
                <a:cubicBezTo>
                  <a:pt x="19322" y="27401"/>
                  <a:pt x="19322" y="27502"/>
                  <a:pt x="19222" y="27614"/>
                </a:cubicBezTo>
                <a:cubicBezTo>
                  <a:pt x="18909" y="27765"/>
                  <a:pt x="18696" y="28028"/>
                  <a:pt x="18533" y="28341"/>
                </a:cubicBezTo>
                <a:cubicBezTo>
                  <a:pt x="18019" y="29118"/>
                  <a:pt x="17706" y="29958"/>
                  <a:pt x="17443" y="30847"/>
                </a:cubicBezTo>
                <a:cubicBezTo>
                  <a:pt x="17130" y="31787"/>
                  <a:pt x="16967" y="32727"/>
                  <a:pt x="17029" y="33717"/>
                </a:cubicBezTo>
                <a:cubicBezTo>
                  <a:pt x="17029" y="34243"/>
                  <a:pt x="17029" y="34819"/>
                  <a:pt x="17130" y="35333"/>
                </a:cubicBezTo>
                <a:cubicBezTo>
                  <a:pt x="17079" y="35546"/>
                  <a:pt x="17130" y="35759"/>
                  <a:pt x="17180" y="35960"/>
                </a:cubicBezTo>
                <a:cubicBezTo>
                  <a:pt x="17180" y="36223"/>
                  <a:pt x="17280" y="36536"/>
                  <a:pt x="17343" y="36799"/>
                </a:cubicBezTo>
                <a:cubicBezTo>
                  <a:pt x="17343" y="37012"/>
                  <a:pt x="17443" y="37213"/>
                  <a:pt x="17493" y="37426"/>
                </a:cubicBezTo>
                <a:cubicBezTo>
                  <a:pt x="17906" y="39142"/>
                  <a:pt x="18846" y="40609"/>
                  <a:pt x="20049" y="41962"/>
                </a:cubicBezTo>
                <a:cubicBezTo>
                  <a:pt x="20475" y="42438"/>
                  <a:pt x="20939" y="42751"/>
                  <a:pt x="21415" y="43165"/>
                </a:cubicBezTo>
                <a:cubicBezTo>
                  <a:pt x="21615" y="43378"/>
                  <a:pt x="21829" y="43591"/>
                  <a:pt x="22092" y="43691"/>
                </a:cubicBezTo>
                <a:cubicBezTo>
                  <a:pt x="22242" y="43904"/>
                  <a:pt x="22505" y="44105"/>
                  <a:pt x="22768" y="44217"/>
                </a:cubicBezTo>
                <a:cubicBezTo>
                  <a:pt x="22818" y="44268"/>
                  <a:pt x="22869" y="44368"/>
                  <a:pt x="22981" y="44418"/>
                </a:cubicBezTo>
                <a:cubicBezTo>
                  <a:pt x="23608" y="44844"/>
                  <a:pt x="24172" y="45257"/>
                  <a:pt x="24861" y="45621"/>
                </a:cubicBezTo>
                <a:cubicBezTo>
                  <a:pt x="25174" y="45721"/>
                  <a:pt x="25425" y="45934"/>
                  <a:pt x="25738" y="46034"/>
                </a:cubicBezTo>
                <a:cubicBezTo>
                  <a:pt x="26427" y="46410"/>
                  <a:pt x="27104" y="46611"/>
                  <a:pt x="27881" y="46661"/>
                </a:cubicBezTo>
                <a:cubicBezTo>
                  <a:pt x="28194" y="46661"/>
                  <a:pt x="28507" y="46661"/>
                  <a:pt x="28670" y="46297"/>
                </a:cubicBezTo>
                <a:cubicBezTo>
                  <a:pt x="28670" y="46297"/>
                  <a:pt x="28720" y="46297"/>
                  <a:pt x="28720" y="46247"/>
                </a:cubicBezTo>
                <a:cubicBezTo>
                  <a:pt x="28770" y="46247"/>
                  <a:pt x="28770" y="46197"/>
                  <a:pt x="28770" y="46197"/>
                </a:cubicBezTo>
                <a:cubicBezTo>
                  <a:pt x="28871" y="45934"/>
                  <a:pt x="28871" y="45721"/>
                  <a:pt x="28821" y="45470"/>
                </a:cubicBezTo>
                <a:cubicBezTo>
                  <a:pt x="28720" y="44781"/>
                  <a:pt x="28557" y="44155"/>
                  <a:pt x="28507" y="43478"/>
                </a:cubicBezTo>
                <a:cubicBezTo>
                  <a:pt x="28457" y="43115"/>
                  <a:pt x="28407" y="42701"/>
                  <a:pt x="28307" y="42275"/>
                </a:cubicBezTo>
                <a:cubicBezTo>
                  <a:pt x="28194" y="41598"/>
                  <a:pt x="27994" y="40972"/>
                  <a:pt x="27781" y="40295"/>
                </a:cubicBezTo>
                <a:cubicBezTo>
                  <a:pt x="27781" y="40245"/>
                  <a:pt x="27781" y="40195"/>
                  <a:pt x="27730" y="40145"/>
                </a:cubicBezTo>
                <a:cubicBezTo>
                  <a:pt x="27618" y="39719"/>
                  <a:pt x="27467" y="39356"/>
                  <a:pt x="27417" y="38942"/>
                </a:cubicBezTo>
                <a:cubicBezTo>
                  <a:pt x="27417" y="38779"/>
                  <a:pt x="27417" y="38629"/>
                  <a:pt x="27367" y="38466"/>
                </a:cubicBezTo>
                <a:cubicBezTo>
                  <a:pt x="27304" y="38002"/>
                  <a:pt x="27417" y="37526"/>
                  <a:pt x="27417" y="37062"/>
                </a:cubicBezTo>
                <a:cubicBezTo>
                  <a:pt x="27467" y="36699"/>
                  <a:pt x="27467" y="36323"/>
                  <a:pt x="27417" y="35960"/>
                </a:cubicBezTo>
                <a:cubicBezTo>
                  <a:pt x="27367" y="35133"/>
                  <a:pt x="27104" y="34343"/>
                  <a:pt x="26578" y="33667"/>
                </a:cubicBezTo>
                <a:cubicBezTo>
                  <a:pt x="26477" y="33504"/>
                  <a:pt x="26365" y="33353"/>
                  <a:pt x="26264" y="33190"/>
                </a:cubicBezTo>
                <a:cubicBezTo>
                  <a:pt x="25951" y="32827"/>
                  <a:pt x="25738" y="32464"/>
                  <a:pt x="25738" y="31937"/>
                </a:cubicBezTo>
                <a:cubicBezTo>
                  <a:pt x="25738" y="31211"/>
                  <a:pt x="25638" y="30534"/>
                  <a:pt x="25224" y="29857"/>
                </a:cubicBezTo>
                <a:cubicBezTo>
                  <a:pt x="25112" y="29594"/>
                  <a:pt x="24911" y="29431"/>
                  <a:pt x="24748" y="29181"/>
                </a:cubicBezTo>
                <a:cubicBezTo>
                  <a:pt x="24748" y="29068"/>
                  <a:pt x="24648" y="29018"/>
                  <a:pt x="24598" y="28968"/>
                </a:cubicBezTo>
                <a:cubicBezTo>
                  <a:pt x="24122" y="28491"/>
                  <a:pt x="23658" y="28028"/>
                  <a:pt x="23082" y="27664"/>
                </a:cubicBezTo>
                <a:cubicBezTo>
                  <a:pt x="22718" y="27401"/>
                  <a:pt x="22355" y="27138"/>
                  <a:pt x="21929" y="27038"/>
                </a:cubicBezTo>
                <a:cubicBezTo>
                  <a:pt x="21879" y="26988"/>
                  <a:pt x="21879" y="26925"/>
                  <a:pt x="21778" y="26925"/>
                </a:cubicBezTo>
                <a:cubicBezTo>
                  <a:pt x="21565" y="26825"/>
                  <a:pt x="21352" y="26725"/>
                  <a:pt x="21152" y="26674"/>
                </a:cubicBezTo>
                <a:cubicBezTo>
                  <a:pt x="21000" y="26606"/>
                  <a:pt x="20883" y="26567"/>
                  <a:pt x="20771" y="26567"/>
                </a:cubicBezTo>
                <a:cubicBezTo>
                  <a:pt x="20617" y="26567"/>
                  <a:pt x="20473" y="26643"/>
                  <a:pt x="20262" y="26825"/>
                </a:cubicBezTo>
                <a:cubicBezTo>
                  <a:pt x="20162" y="26461"/>
                  <a:pt x="19999" y="26098"/>
                  <a:pt x="19849" y="25785"/>
                </a:cubicBezTo>
                <a:cubicBezTo>
                  <a:pt x="19473" y="24795"/>
                  <a:pt x="19059" y="23792"/>
                  <a:pt x="18646" y="22752"/>
                </a:cubicBezTo>
                <a:lnTo>
                  <a:pt x="18646" y="22752"/>
                </a:lnTo>
                <a:cubicBezTo>
                  <a:pt x="19009" y="23016"/>
                  <a:pt x="19372" y="23279"/>
                  <a:pt x="19686" y="23542"/>
                </a:cubicBezTo>
                <a:cubicBezTo>
                  <a:pt x="20262" y="24005"/>
                  <a:pt x="20839" y="24482"/>
                  <a:pt x="21415" y="24895"/>
                </a:cubicBezTo>
                <a:cubicBezTo>
                  <a:pt x="21929" y="25309"/>
                  <a:pt x="22355" y="25672"/>
                  <a:pt x="22818" y="26048"/>
                </a:cubicBezTo>
                <a:cubicBezTo>
                  <a:pt x="22869" y="26098"/>
                  <a:pt x="22981" y="26148"/>
                  <a:pt x="23031" y="26198"/>
                </a:cubicBezTo>
                <a:cubicBezTo>
                  <a:pt x="23545" y="26674"/>
                  <a:pt x="24122" y="27138"/>
                  <a:pt x="24698" y="27614"/>
                </a:cubicBezTo>
                <a:cubicBezTo>
                  <a:pt x="24798" y="27715"/>
                  <a:pt x="24961" y="27865"/>
                  <a:pt x="25112" y="27978"/>
                </a:cubicBezTo>
                <a:cubicBezTo>
                  <a:pt x="25274" y="28028"/>
                  <a:pt x="25325" y="28241"/>
                  <a:pt x="25538" y="28291"/>
                </a:cubicBezTo>
                <a:cubicBezTo>
                  <a:pt x="25638" y="28341"/>
                  <a:pt x="25688" y="28441"/>
                  <a:pt x="25801" y="28554"/>
                </a:cubicBezTo>
                <a:cubicBezTo>
                  <a:pt x="25801" y="28554"/>
                  <a:pt x="25851" y="28554"/>
                  <a:pt x="25851" y="28604"/>
                </a:cubicBezTo>
                <a:cubicBezTo>
                  <a:pt x="25901" y="28604"/>
                  <a:pt x="25951" y="28654"/>
                  <a:pt x="26001" y="28704"/>
                </a:cubicBezTo>
                <a:cubicBezTo>
                  <a:pt x="26427" y="29068"/>
                  <a:pt x="26841" y="29431"/>
                  <a:pt x="27254" y="29745"/>
                </a:cubicBezTo>
                <a:cubicBezTo>
                  <a:pt x="27367" y="29807"/>
                  <a:pt x="27417" y="29907"/>
                  <a:pt x="27467" y="29958"/>
                </a:cubicBezTo>
                <a:cubicBezTo>
                  <a:pt x="27517" y="30008"/>
                  <a:pt x="27568" y="30058"/>
                  <a:pt x="27618" y="30058"/>
                </a:cubicBezTo>
                <a:cubicBezTo>
                  <a:pt x="27831" y="30321"/>
                  <a:pt x="28194" y="30534"/>
                  <a:pt x="28407" y="30797"/>
                </a:cubicBezTo>
                <a:cubicBezTo>
                  <a:pt x="28620" y="30998"/>
                  <a:pt x="29034" y="31110"/>
                  <a:pt x="29034" y="31624"/>
                </a:cubicBezTo>
                <a:cubicBezTo>
                  <a:pt x="29084" y="32627"/>
                  <a:pt x="29397" y="33566"/>
                  <a:pt x="29710" y="34506"/>
                </a:cubicBezTo>
                <a:cubicBezTo>
                  <a:pt x="29760" y="34657"/>
                  <a:pt x="29760" y="34757"/>
                  <a:pt x="29873" y="34870"/>
                </a:cubicBezTo>
                <a:cubicBezTo>
                  <a:pt x="29923" y="34920"/>
                  <a:pt x="29873" y="34920"/>
                  <a:pt x="29923" y="34970"/>
                </a:cubicBezTo>
                <a:cubicBezTo>
                  <a:pt x="29973" y="35183"/>
                  <a:pt x="30074" y="35446"/>
                  <a:pt x="30237" y="35596"/>
                </a:cubicBezTo>
                <a:cubicBezTo>
                  <a:pt x="30500" y="36072"/>
                  <a:pt x="30750" y="36536"/>
                  <a:pt x="31064" y="36950"/>
                </a:cubicBezTo>
                <a:cubicBezTo>
                  <a:pt x="31327" y="37426"/>
                  <a:pt x="31590" y="37889"/>
                  <a:pt x="32003" y="38315"/>
                </a:cubicBezTo>
                <a:cubicBezTo>
                  <a:pt x="32166" y="38629"/>
                  <a:pt x="32379" y="38942"/>
                  <a:pt x="32630" y="39142"/>
                </a:cubicBezTo>
                <a:cubicBezTo>
                  <a:pt x="32630" y="39305"/>
                  <a:pt x="32743" y="39356"/>
                  <a:pt x="32843" y="39456"/>
                </a:cubicBezTo>
                <a:cubicBezTo>
                  <a:pt x="32943" y="39569"/>
                  <a:pt x="33056" y="39719"/>
                  <a:pt x="33156" y="39832"/>
                </a:cubicBezTo>
                <a:cubicBezTo>
                  <a:pt x="33682" y="40508"/>
                  <a:pt x="34309" y="41085"/>
                  <a:pt x="34986" y="41598"/>
                </a:cubicBezTo>
                <a:cubicBezTo>
                  <a:pt x="35612" y="42075"/>
                  <a:pt x="36289" y="42488"/>
                  <a:pt x="36966" y="42902"/>
                </a:cubicBezTo>
                <a:cubicBezTo>
                  <a:pt x="38269" y="43691"/>
                  <a:pt x="39635" y="44368"/>
                  <a:pt x="41038" y="44944"/>
                </a:cubicBezTo>
                <a:cubicBezTo>
                  <a:pt x="41777" y="45207"/>
                  <a:pt x="42454" y="45470"/>
                  <a:pt x="43181" y="45671"/>
                </a:cubicBezTo>
                <a:cubicBezTo>
                  <a:pt x="43231" y="45671"/>
                  <a:pt x="43281" y="45721"/>
                  <a:pt x="43344" y="45721"/>
                </a:cubicBezTo>
                <a:cubicBezTo>
                  <a:pt x="44283" y="45984"/>
                  <a:pt x="45161" y="46097"/>
                  <a:pt x="46100" y="46147"/>
                </a:cubicBezTo>
                <a:cubicBezTo>
                  <a:pt x="46288" y="46147"/>
                  <a:pt x="46473" y="46160"/>
                  <a:pt x="46650" y="46160"/>
                </a:cubicBezTo>
                <a:cubicBezTo>
                  <a:pt x="46827" y="46160"/>
                  <a:pt x="46996" y="46147"/>
                  <a:pt x="47153" y="46097"/>
                </a:cubicBezTo>
                <a:cubicBezTo>
                  <a:pt x="47566" y="46097"/>
                  <a:pt x="47930" y="46097"/>
                  <a:pt x="48293" y="45884"/>
                </a:cubicBezTo>
                <a:cubicBezTo>
                  <a:pt x="48388" y="45884"/>
                  <a:pt x="48403" y="45769"/>
                  <a:pt x="48494" y="45769"/>
                </a:cubicBezTo>
                <a:cubicBezTo>
                  <a:pt x="48512" y="45769"/>
                  <a:pt x="48532" y="45774"/>
                  <a:pt x="48556" y="45784"/>
                </a:cubicBezTo>
                <a:cubicBezTo>
                  <a:pt x="48556" y="45721"/>
                  <a:pt x="48606" y="45721"/>
                  <a:pt x="48669" y="45671"/>
                </a:cubicBezTo>
                <a:cubicBezTo>
                  <a:pt x="48669" y="45521"/>
                  <a:pt x="48769" y="45470"/>
                  <a:pt x="48769" y="45308"/>
                </a:cubicBezTo>
                <a:cubicBezTo>
                  <a:pt x="48819" y="45257"/>
                  <a:pt x="48819" y="45257"/>
                  <a:pt x="48819" y="45207"/>
                </a:cubicBezTo>
                <a:cubicBezTo>
                  <a:pt x="48819" y="45044"/>
                  <a:pt x="48819" y="44894"/>
                  <a:pt x="48769" y="44731"/>
                </a:cubicBezTo>
                <a:cubicBezTo>
                  <a:pt x="48456" y="43954"/>
                  <a:pt x="48093" y="43215"/>
                  <a:pt x="47729" y="42538"/>
                </a:cubicBezTo>
                <a:cubicBezTo>
                  <a:pt x="47516" y="42175"/>
                  <a:pt x="47303" y="41812"/>
                  <a:pt x="47353" y="41335"/>
                </a:cubicBezTo>
                <a:cubicBezTo>
                  <a:pt x="47416" y="41085"/>
                  <a:pt x="47416" y="40771"/>
                  <a:pt x="47303" y="40508"/>
                </a:cubicBezTo>
                <a:lnTo>
                  <a:pt x="47303" y="40245"/>
                </a:lnTo>
                <a:cubicBezTo>
                  <a:pt x="47153" y="39518"/>
                  <a:pt x="46790" y="38892"/>
                  <a:pt x="46213" y="38366"/>
                </a:cubicBezTo>
                <a:cubicBezTo>
                  <a:pt x="45850" y="38002"/>
                  <a:pt x="45637" y="37576"/>
                  <a:pt x="45424" y="37113"/>
                </a:cubicBezTo>
                <a:cubicBezTo>
                  <a:pt x="45323" y="36636"/>
                  <a:pt x="45110" y="36273"/>
                  <a:pt x="44747" y="35960"/>
                </a:cubicBezTo>
                <a:cubicBezTo>
                  <a:pt x="44334" y="35596"/>
                  <a:pt x="43857" y="35233"/>
                  <a:pt x="43394" y="34970"/>
                </a:cubicBezTo>
                <a:cubicBezTo>
                  <a:pt x="43231" y="34870"/>
                  <a:pt x="43080" y="34757"/>
                  <a:pt x="42867" y="34657"/>
                </a:cubicBezTo>
                <a:cubicBezTo>
                  <a:pt x="42654" y="34556"/>
                  <a:pt x="42554" y="34343"/>
                  <a:pt x="42404" y="34130"/>
                </a:cubicBezTo>
                <a:cubicBezTo>
                  <a:pt x="42291" y="33667"/>
                  <a:pt x="41978" y="33303"/>
                  <a:pt x="41564" y="33040"/>
                </a:cubicBezTo>
                <a:cubicBezTo>
                  <a:pt x="41201" y="32827"/>
                  <a:pt x="40888" y="32627"/>
                  <a:pt x="40524" y="32464"/>
                </a:cubicBezTo>
                <a:cubicBezTo>
                  <a:pt x="40098" y="32251"/>
                  <a:pt x="39785" y="32000"/>
                  <a:pt x="39472" y="31687"/>
                </a:cubicBezTo>
                <a:cubicBezTo>
                  <a:pt x="39371" y="31574"/>
                  <a:pt x="39208" y="31373"/>
                  <a:pt x="39008" y="31311"/>
                </a:cubicBezTo>
                <a:cubicBezTo>
                  <a:pt x="38695" y="31060"/>
                  <a:pt x="38331" y="30847"/>
                  <a:pt x="37905" y="30747"/>
                </a:cubicBezTo>
                <a:cubicBezTo>
                  <a:pt x="37492" y="30534"/>
                  <a:pt x="37016" y="30371"/>
                  <a:pt x="36602" y="30271"/>
                </a:cubicBezTo>
                <a:cubicBezTo>
                  <a:pt x="36389" y="30171"/>
                  <a:pt x="36138" y="30120"/>
                  <a:pt x="35925" y="30058"/>
                </a:cubicBezTo>
                <a:cubicBezTo>
                  <a:pt x="35612" y="29958"/>
                  <a:pt x="35299" y="29907"/>
                  <a:pt x="34986" y="29807"/>
                </a:cubicBezTo>
                <a:cubicBezTo>
                  <a:pt x="34277" y="29628"/>
                  <a:pt x="33539" y="29518"/>
                  <a:pt x="32812" y="29518"/>
                </a:cubicBezTo>
                <a:cubicBezTo>
                  <a:pt x="32472" y="29518"/>
                  <a:pt x="32134" y="29542"/>
                  <a:pt x="31803" y="29594"/>
                </a:cubicBezTo>
                <a:cubicBezTo>
                  <a:pt x="31640" y="29594"/>
                  <a:pt x="31490" y="29594"/>
                  <a:pt x="31327" y="29644"/>
                </a:cubicBezTo>
                <a:cubicBezTo>
                  <a:pt x="30750" y="29694"/>
                  <a:pt x="30237" y="29857"/>
                  <a:pt x="29710" y="29958"/>
                </a:cubicBezTo>
                <a:cubicBezTo>
                  <a:pt x="29632" y="29976"/>
                  <a:pt x="29569" y="29988"/>
                  <a:pt x="29514" y="29988"/>
                </a:cubicBezTo>
                <a:cubicBezTo>
                  <a:pt x="29417" y="29988"/>
                  <a:pt x="29342" y="29953"/>
                  <a:pt x="29247" y="29857"/>
                </a:cubicBezTo>
                <a:cubicBezTo>
                  <a:pt x="29134" y="29745"/>
                  <a:pt x="28983" y="29594"/>
                  <a:pt x="28821" y="29544"/>
                </a:cubicBezTo>
                <a:cubicBezTo>
                  <a:pt x="28507" y="29118"/>
                  <a:pt x="28094" y="28867"/>
                  <a:pt x="27730" y="28554"/>
                </a:cubicBezTo>
                <a:cubicBezTo>
                  <a:pt x="27568" y="28441"/>
                  <a:pt x="27517" y="28291"/>
                  <a:pt x="27304" y="28241"/>
                </a:cubicBezTo>
                <a:cubicBezTo>
                  <a:pt x="26941" y="27815"/>
                  <a:pt x="26477" y="27502"/>
                  <a:pt x="26051" y="27138"/>
                </a:cubicBezTo>
                <a:cubicBezTo>
                  <a:pt x="25274" y="26461"/>
                  <a:pt x="24435" y="25835"/>
                  <a:pt x="23658" y="25208"/>
                </a:cubicBezTo>
                <a:cubicBezTo>
                  <a:pt x="22919" y="24582"/>
                  <a:pt x="22142" y="23955"/>
                  <a:pt x="21415" y="23279"/>
                </a:cubicBezTo>
                <a:cubicBezTo>
                  <a:pt x="20788" y="22752"/>
                  <a:pt x="20162" y="22226"/>
                  <a:pt x="19586" y="21712"/>
                </a:cubicBezTo>
                <a:cubicBezTo>
                  <a:pt x="19109" y="21286"/>
                  <a:pt x="18696" y="20923"/>
                  <a:pt x="18170" y="20509"/>
                </a:cubicBezTo>
                <a:lnTo>
                  <a:pt x="18383" y="20509"/>
                </a:lnTo>
                <a:cubicBezTo>
                  <a:pt x="18909" y="20509"/>
                  <a:pt x="19423" y="20560"/>
                  <a:pt x="19949" y="20610"/>
                </a:cubicBezTo>
                <a:cubicBezTo>
                  <a:pt x="20099" y="20610"/>
                  <a:pt x="20212" y="20660"/>
                  <a:pt x="20312" y="20660"/>
                </a:cubicBezTo>
                <a:lnTo>
                  <a:pt x="24071" y="21136"/>
                </a:lnTo>
                <a:cubicBezTo>
                  <a:pt x="24172" y="21136"/>
                  <a:pt x="24285" y="21186"/>
                  <a:pt x="24335" y="21286"/>
                </a:cubicBezTo>
                <a:cubicBezTo>
                  <a:pt x="24548" y="21662"/>
                  <a:pt x="24698" y="21976"/>
                  <a:pt x="24961" y="22289"/>
                </a:cubicBezTo>
                <a:cubicBezTo>
                  <a:pt x="25011" y="22489"/>
                  <a:pt x="25174" y="22652"/>
                  <a:pt x="25274" y="22752"/>
                </a:cubicBezTo>
                <a:cubicBezTo>
                  <a:pt x="25688" y="23229"/>
                  <a:pt x="26051" y="23692"/>
                  <a:pt x="26527" y="24056"/>
                </a:cubicBezTo>
                <a:cubicBezTo>
                  <a:pt x="27054" y="24482"/>
                  <a:pt x="27618" y="24895"/>
                  <a:pt x="28194" y="25208"/>
                </a:cubicBezTo>
                <a:cubicBezTo>
                  <a:pt x="29134" y="25735"/>
                  <a:pt x="30124" y="26098"/>
                  <a:pt x="31126" y="26361"/>
                </a:cubicBezTo>
                <a:cubicBezTo>
                  <a:pt x="32267" y="26674"/>
                  <a:pt x="33469" y="26875"/>
                  <a:pt x="34672" y="26988"/>
                </a:cubicBezTo>
                <a:cubicBezTo>
                  <a:pt x="34936" y="27038"/>
                  <a:pt x="35249" y="27038"/>
                  <a:pt x="35562" y="27038"/>
                </a:cubicBezTo>
                <a:cubicBezTo>
                  <a:pt x="35884" y="27059"/>
                  <a:pt x="36216" y="27071"/>
                  <a:pt x="36551" y="27071"/>
                </a:cubicBezTo>
                <a:cubicBezTo>
                  <a:pt x="37024" y="27071"/>
                  <a:pt x="37500" y="27046"/>
                  <a:pt x="37955" y="26988"/>
                </a:cubicBezTo>
                <a:cubicBezTo>
                  <a:pt x="38532" y="26988"/>
                  <a:pt x="39158" y="26925"/>
                  <a:pt x="39735" y="26825"/>
                </a:cubicBezTo>
                <a:cubicBezTo>
                  <a:pt x="39948" y="26775"/>
                  <a:pt x="40098" y="26775"/>
                  <a:pt x="40311" y="26775"/>
                </a:cubicBezTo>
                <a:cubicBezTo>
                  <a:pt x="40361" y="26725"/>
                  <a:pt x="40462" y="26725"/>
                  <a:pt x="40524" y="26725"/>
                </a:cubicBezTo>
                <a:cubicBezTo>
                  <a:pt x="41251" y="26612"/>
                  <a:pt x="41978" y="26461"/>
                  <a:pt x="42654" y="26248"/>
                </a:cubicBezTo>
                <a:cubicBezTo>
                  <a:pt x="44020" y="25935"/>
                  <a:pt x="45323" y="25472"/>
                  <a:pt x="46627" y="24945"/>
                </a:cubicBezTo>
                <a:cubicBezTo>
                  <a:pt x="47103" y="24732"/>
                  <a:pt x="47566" y="24532"/>
                  <a:pt x="47980" y="24168"/>
                </a:cubicBezTo>
                <a:cubicBezTo>
                  <a:pt x="48406" y="23792"/>
                  <a:pt x="48456" y="23279"/>
                  <a:pt x="48043" y="22965"/>
                </a:cubicBezTo>
                <a:cubicBezTo>
                  <a:pt x="47779" y="22752"/>
                  <a:pt x="47516" y="22602"/>
                  <a:pt x="47203" y="22439"/>
                </a:cubicBezTo>
                <a:cubicBezTo>
                  <a:pt x="46990" y="22339"/>
                  <a:pt x="46790" y="22176"/>
                  <a:pt x="46526" y="22076"/>
                </a:cubicBezTo>
                <a:cubicBezTo>
                  <a:pt x="45850" y="21662"/>
                  <a:pt x="45161" y="21286"/>
                  <a:pt x="44434" y="20973"/>
                </a:cubicBezTo>
                <a:cubicBezTo>
                  <a:pt x="44221" y="20873"/>
                  <a:pt x="44070" y="20773"/>
                  <a:pt x="43857" y="20660"/>
                </a:cubicBezTo>
                <a:cubicBezTo>
                  <a:pt x="43131" y="20296"/>
                  <a:pt x="42341" y="19883"/>
                  <a:pt x="41715" y="19357"/>
                </a:cubicBezTo>
                <a:cubicBezTo>
                  <a:pt x="41301" y="18993"/>
                  <a:pt x="40837" y="18680"/>
                  <a:pt x="40361" y="18417"/>
                </a:cubicBezTo>
                <a:cubicBezTo>
                  <a:pt x="39635" y="18053"/>
                  <a:pt x="38895" y="17953"/>
                  <a:pt x="38118" y="17903"/>
                </a:cubicBezTo>
                <a:cubicBezTo>
                  <a:pt x="37542" y="17840"/>
                  <a:pt x="37016" y="17740"/>
                  <a:pt x="36502" y="17377"/>
                </a:cubicBezTo>
                <a:cubicBezTo>
                  <a:pt x="36339" y="17277"/>
                  <a:pt x="36189" y="17164"/>
                  <a:pt x="36026" y="17114"/>
                </a:cubicBezTo>
                <a:lnTo>
                  <a:pt x="35925" y="17114"/>
                </a:lnTo>
                <a:cubicBezTo>
                  <a:pt x="35299" y="16750"/>
                  <a:pt x="34672" y="16537"/>
                  <a:pt x="33996" y="16487"/>
                </a:cubicBezTo>
                <a:cubicBezTo>
                  <a:pt x="33833" y="16437"/>
                  <a:pt x="33682" y="16437"/>
                  <a:pt x="33570" y="16437"/>
                </a:cubicBezTo>
                <a:cubicBezTo>
                  <a:pt x="33458" y="16429"/>
                  <a:pt x="33346" y="16424"/>
                  <a:pt x="33234" y="16424"/>
                </a:cubicBezTo>
                <a:cubicBezTo>
                  <a:pt x="32669" y="16424"/>
                  <a:pt x="32104" y="16531"/>
                  <a:pt x="31540" y="16750"/>
                </a:cubicBezTo>
                <a:cubicBezTo>
                  <a:pt x="31525" y="16736"/>
                  <a:pt x="31505" y="16729"/>
                  <a:pt x="31483" y="16729"/>
                </a:cubicBezTo>
                <a:cubicBezTo>
                  <a:pt x="31429" y="16729"/>
                  <a:pt x="31362" y="16765"/>
                  <a:pt x="31327" y="16800"/>
                </a:cubicBezTo>
                <a:cubicBezTo>
                  <a:pt x="31025" y="16884"/>
                  <a:pt x="30723" y="16976"/>
                  <a:pt x="30392" y="16976"/>
                </a:cubicBezTo>
                <a:cubicBezTo>
                  <a:pt x="30325" y="16976"/>
                  <a:pt x="30256" y="16972"/>
                  <a:pt x="30186" y="16963"/>
                </a:cubicBezTo>
                <a:cubicBezTo>
                  <a:pt x="30074" y="16963"/>
                  <a:pt x="29973" y="16901"/>
                  <a:pt x="29873" y="16901"/>
                </a:cubicBezTo>
                <a:cubicBezTo>
                  <a:pt x="29454" y="16870"/>
                  <a:pt x="29059" y="16821"/>
                  <a:pt x="28661" y="16821"/>
                </a:cubicBezTo>
                <a:cubicBezTo>
                  <a:pt x="28404" y="16821"/>
                  <a:pt x="28146" y="16842"/>
                  <a:pt x="27881" y="16901"/>
                </a:cubicBezTo>
                <a:cubicBezTo>
                  <a:pt x="27568" y="16901"/>
                  <a:pt x="27254" y="17013"/>
                  <a:pt x="26941" y="17063"/>
                </a:cubicBezTo>
                <a:cubicBezTo>
                  <a:pt x="26214" y="17277"/>
                  <a:pt x="25588" y="17640"/>
                  <a:pt x="25061" y="18104"/>
                </a:cubicBezTo>
                <a:cubicBezTo>
                  <a:pt x="24861" y="18317"/>
                  <a:pt x="24598" y="18530"/>
                  <a:pt x="24435" y="18843"/>
                </a:cubicBezTo>
                <a:cubicBezTo>
                  <a:pt x="24122" y="19093"/>
                  <a:pt x="23971" y="19469"/>
                  <a:pt x="23808" y="19833"/>
                </a:cubicBezTo>
                <a:cubicBezTo>
                  <a:pt x="23708" y="19983"/>
                  <a:pt x="23658" y="19983"/>
                  <a:pt x="23495" y="19983"/>
                </a:cubicBezTo>
                <a:cubicBezTo>
                  <a:pt x="22718" y="19883"/>
                  <a:pt x="21929" y="19783"/>
                  <a:pt x="21202" y="19670"/>
                </a:cubicBezTo>
                <a:cubicBezTo>
                  <a:pt x="19736" y="19469"/>
                  <a:pt x="18282" y="19469"/>
                  <a:pt x="16816" y="19306"/>
                </a:cubicBezTo>
                <a:cubicBezTo>
                  <a:pt x="16766" y="19256"/>
                  <a:pt x="16653" y="19256"/>
                  <a:pt x="16603" y="19206"/>
                </a:cubicBezTo>
                <a:cubicBezTo>
                  <a:pt x="16089" y="18780"/>
                  <a:pt x="15513" y="18417"/>
                  <a:pt x="15037" y="18003"/>
                </a:cubicBezTo>
                <a:cubicBezTo>
                  <a:pt x="14460" y="17527"/>
                  <a:pt x="13947" y="17013"/>
                  <a:pt x="13370" y="16537"/>
                </a:cubicBezTo>
                <a:cubicBezTo>
                  <a:pt x="13157" y="16274"/>
                  <a:pt x="12894" y="16074"/>
                  <a:pt x="12644" y="15861"/>
                </a:cubicBezTo>
                <a:cubicBezTo>
                  <a:pt x="12581" y="15810"/>
                  <a:pt x="12531" y="15810"/>
                  <a:pt x="12481" y="15760"/>
                </a:cubicBezTo>
                <a:cubicBezTo>
                  <a:pt x="12330" y="15710"/>
                  <a:pt x="12268" y="15597"/>
                  <a:pt x="12167" y="15497"/>
                </a:cubicBezTo>
                <a:cubicBezTo>
                  <a:pt x="11591" y="15134"/>
                  <a:pt x="11077" y="14658"/>
                  <a:pt x="10501" y="14294"/>
                </a:cubicBezTo>
                <a:cubicBezTo>
                  <a:pt x="10025" y="13931"/>
                  <a:pt x="9561" y="13567"/>
                  <a:pt x="9035" y="13204"/>
                </a:cubicBezTo>
                <a:cubicBezTo>
                  <a:pt x="8358" y="12728"/>
                  <a:pt x="7681" y="12264"/>
                  <a:pt x="7055" y="11788"/>
                </a:cubicBezTo>
                <a:cubicBezTo>
                  <a:pt x="6942" y="11738"/>
                  <a:pt x="6892" y="11688"/>
                  <a:pt x="6842" y="11638"/>
                </a:cubicBezTo>
                <a:cubicBezTo>
                  <a:pt x="6579" y="11475"/>
                  <a:pt x="6378" y="11262"/>
                  <a:pt x="6115" y="11111"/>
                </a:cubicBezTo>
                <a:cubicBezTo>
                  <a:pt x="5952" y="11061"/>
                  <a:pt x="5902" y="10848"/>
                  <a:pt x="5689" y="10848"/>
                </a:cubicBezTo>
                <a:cubicBezTo>
                  <a:pt x="5689" y="10798"/>
                  <a:pt x="5639" y="10748"/>
                  <a:pt x="5589" y="10698"/>
                </a:cubicBezTo>
                <a:cubicBezTo>
                  <a:pt x="5539" y="10535"/>
                  <a:pt x="5326" y="10535"/>
                  <a:pt x="5225" y="10385"/>
                </a:cubicBezTo>
                <a:cubicBezTo>
                  <a:pt x="5489" y="10322"/>
                  <a:pt x="5689" y="10272"/>
                  <a:pt x="5952" y="10222"/>
                </a:cubicBezTo>
                <a:cubicBezTo>
                  <a:pt x="6265" y="10172"/>
                  <a:pt x="6579" y="10172"/>
                  <a:pt x="6942" y="10071"/>
                </a:cubicBezTo>
                <a:cubicBezTo>
                  <a:pt x="7055" y="10071"/>
                  <a:pt x="7155" y="10009"/>
                  <a:pt x="7318" y="10009"/>
                </a:cubicBezTo>
                <a:cubicBezTo>
                  <a:pt x="7342" y="10009"/>
                  <a:pt x="7376" y="9998"/>
                  <a:pt x="7412" y="9998"/>
                </a:cubicBezTo>
                <a:cubicBezTo>
                  <a:pt x="7451" y="9998"/>
                  <a:pt x="7492" y="10012"/>
                  <a:pt x="7519" y="10071"/>
                </a:cubicBezTo>
                <a:cubicBezTo>
                  <a:pt x="7569" y="10172"/>
                  <a:pt x="7631" y="10322"/>
                  <a:pt x="7681" y="10385"/>
                </a:cubicBezTo>
                <a:cubicBezTo>
                  <a:pt x="8045" y="10798"/>
                  <a:pt x="8408" y="11212"/>
                  <a:pt x="8934" y="11525"/>
                </a:cubicBezTo>
                <a:cubicBezTo>
                  <a:pt x="9348" y="11788"/>
                  <a:pt x="9824" y="12001"/>
                  <a:pt x="10338" y="12151"/>
                </a:cubicBezTo>
                <a:cubicBezTo>
                  <a:pt x="11127" y="12415"/>
                  <a:pt x="11904" y="12465"/>
                  <a:pt x="12694" y="12515"/>
                </a:cubicBezTo>
                <a:cubicBezTo>
                  <a:pt x="12744" y="12578"/>
                  <a:pt x="12794" y="12578"/>
                  <a:pt x="12844" y="12578"/>
                </a:cubicBezTo>
                <a:cubicBezTo>
                  <a:pt x="13997" y="12678"/>
                  <a:pt x="15150" y="12778"/>
                  <a:pt x="16290" y="12778"/>
                </a:cubicBezTo>
                <a:cubicBezTo>
                  <a:pt x="16716" y="12828"/>
                  <a:pt x="17079" y="12828"/>
                  <a:pt x="17443" y="12828"/>
                </a:cubicBezTo>
                <a:cubicBezTo>
                  <a:pt x="17827" y="12828"/>
                  <a:pt x="18211" y="12856"/>
                  <a:pt x="18592" y="12856"/>
                </a:cubicBezTo>
                <a:cubicBezTo>
                  <a:pt x="18782" y="12856"/>
                  <a:pt x="18972" y="12849"/>
                  <a:pt x="19159" y="12828"/>
                </a:cubicBezTo>
                <a:cubicBezTo>
                  <a:pt x="19272" y="12828"/>
                  <a:pt x="19423" y="12828"/>
                  <a:pt x="19535" y="12778"/>
                </a:cubicBezTo>
                <a:cubicBezTo>
                  <a:pt x="19686" y="12778"/>
                  <a:pt x="19849" y="12778"/>
                  <a:pt x="19999" y="12728"/>
                </a:cubicBezTo>
                <a:cubicBezTo>
                  <a:pt x="20049" y="12753"/>
                  <a:pt x="20115" y="12765"/>
                  <a:pt x="20181" y="12765"/>
                </a:cubicBezTo>
                <a:cubicBezTo>
                  <a:pt x="20247" y="12765"/>
                  <a:pt x="20312" y="12753"/>
                  <a:pt x="20362" y="12728"/>
                </a:cubicBezTo>
                <a:cubicBezTo>
                  <a:pt x="20475" y="12728"/>
                  <a:pt x="20575" y="12728"/>
                  <a:pt x="20726" y="12678"/>
                </a:cubicBezTo>
                <a:cubicBezTo>
                  <a:pt x="21252" y="12628"/>
                  <a:pt x="21778" y="12578"/>
                  <a:pt x="22355" y="12515"/>
                </a:cubicBezTo>
                <a:cubicBezTo>
                  <a:pt x="22605" y="12465"/>
                  <a:pt x="22919" y="12465"/>
                  <a:pt x="23232" y="12364"/>
                </a:cubicBezTo>
                <a:cubicBezTo>
                  <a:pt x="23708" y="12314"/>
                  <a:pt x="24122" y="12202"/>
                  <a:pt x="24548" y="12101"/>
                </a:cubicBezTo>
                <a:cubicBezTo>
                  <a:pt x="25011" y="12051"/>
                  <a:pt x="25487" y="11951"/>
                  <a:pt x="25901" y="11838"/>
                </a:cubicBezTo>
                <a:cubicBezTo>
                  <a:pt x="26264" y="11738"/>
                  <a:pt x="26628" y="11688"/>
                  <a:pt x="26941" y="11525"/>
                </a:cubicBezTo>
                <a:cubicBezTo>
                  <a:pt x="27367" y="11425"/>
                  <a:pt x="27831" y="11262"/>
                  <a:pt x="28244" y="11111"/>
                </a:cubicBezTo>
                <a:cubicBezTo>
                  <a:pt x="28670" y="11011"/>
                  <a:pt x="29034" y="10798"/>
                  <a:pt x="29447" y="10635"/>
                </a:cubicBezTo>
                <a:cubicBezTo>
                  <a:pt x="29447" y="10635"/>
                  <a:pt x="29497" y="10635"/>
                  <a:pt x="29560" y="10585"/>
                </a:cubicBezTo>
                <a:cubicBezTo>
                  <a:pt x="30186" y="10272"/>
                  <a:pt x="30913" y="10071"/>
                  <a:pt x="31590" y="9808"/>
                </a:cubicBezTo>
                <a:cubicBezTo>
                  <a:pt x="32116" y="9645"/>
                  <a:pt x="32693" y="9495"/>
                  <a:pt x="33206" y="9332"/>
                </a:cubicBezTo>
                <a:cubicBezTo>
                  <a:pt x="33783" y="9182"/>
                  <a:pt x="34359" y="9069"/>
                  <a:pt x="34986" y="8919"/>
                </a:cubicBezTo>
                <a:cubicBezTo>
                  <a:pt x="35662" y="8756"/>
                  <a:pt x="36339" y="8655"/>
                  <a:pt x="37016" y="8342"/>
                </a:cubicBezTo>
                <a:cubicBezTo>
                  <a:pt x="37279" y="8242"/>
                  <a:pt x="37592" y="8079"/>
                  <a:pt x="37642" y="7766"/>
                </a:cubicBezTo>
                <a:cubicBezTo>
                  <a:pt x="37705" y="7716"/>
                  <a:pt x="37755" y="7716"/>
                  <a:pt x="37705" y="7666"/>
                </a:cubicBezTo>
                <a:cubicBezTo>
                  <a:pt x="37755" y="7503"/>
                  <a:pt x="37705" y="7352"/>
                  <a:pt x="37642" y="7252"/>
                </a:cubicBezTo>
                <a:cubicBezTo>
                  <a:pt x="37592" y="7139"/>
                  <a:pt x="37492" y="7039"/>
                  <a:pt x="37392" y="6939"/>
                </a:cubicBezTo>
                <a:cubicBezTo>
                  <a:pt x="36815" y="6513"/>
                  <a:pt x="36138" y="6199"/>
                  <a:pt x="35449" y="5886"/>
                </a:cubicBezTo>
                <a:cubicBezTo>
                  <a:pt x="35399" y="5886"/>
                  <a:pt x="35399" y="5836"/>
                  <a:pt x="35349" y="5836"/>
                </a:cubicBezTo>
                <a:cubicBezTo>
                  <a:pt x="34572" y="5473"/>
                  <a:pt x="33833" y="5109"/>
                  <a:pt x="33006" y="4796"/>
                </a:cubicBezTo>
                <a:cubicBezTo>
                  <a:pt x="32630" y="4633"/>
                  <a:pt x="32267" y="4483"/>
                  <a:pt x="31903" y="4370"/>
                </a:cubicBezTo>
                <a:cubicBezTo>
                  <a:pt x="31640" y="4220"/>
                  <a:pt x="31377" y="4169"/>
                  <a:pt x="31176" y="4057"/>
                </a:cubicBezTo>
                <a:cubicBezTo>
                  <a:pt x="30437" y="3743"/>
                  <a:pt x="29760" y="3493"/>
                  <a:pt x="29134" y="3180"/>
                </a:cubicBezTo>
                <a:cubicBezTo>
                  <a:pt x="29084" y="3117"/>
                  <a:pt x="29084" y="3117"/>
                  <a:pt x="29034" y="3067"/>
                </a:cubicBezTo>
                <a:cubicBezTo>
                  <a:pt x="28507" y="2753"/>
                  <a:pt x="27994" y="2390"/>
                  <a:pt x="27467" y="2027"/>
                </a:cubicBezTo>
                <a:cubicBezTo>
                  <a:pt x="27154" y="1713"/>
                  <a:pt x="26841" y="1450"/>
                  <a:pt x="26477" y="1237"/>
                </a:cubicBezTo>
                <a:cubicBezTo>
                  <a:pt x="25738" y="724"/>
                  <a:pt x="25011" y="511"/>
                  <a:pt x="24172" y="511"/>
                </a:cubicBezTo>
                <a:cubicBezTo>
                  <a:pt x="24067" y="494"/>
                  <a:pt x="23970" y="488"/>
                  <a:pt x="23875" y="488"/>
                </a:cubicBezTo>
                <a:cubicBezTo>
                  <a:pt x="23684" y="488"/>
                  <a:pt x="23503" y="511"/>
                  <a:pt x="23295" y="511"/>
                </a:cubicBezTo>
                <a:cubicBezTo>
                  <a:pt x="23044" y="511"/>
                  <a:pt x="22799" y="555"/>
                  <a:pt x="22556" y="555"/>
                </a:cubicBezTo>
                <a:cubicBezTo>
                  <a:pt x="22434" y="555"/>
                  <a:pt x="22313" y="544"/>
                  <a:pt x="22192" y="511"/>
                </a:cubicBezTo>
                <a:cubicBezTo>
                  <a:pt x="21829" y="410"/>
                  <a:pt x="21515" y="297"/>
                  <a:pt x="21202" y="197"/>
                </a:cubicBezTo>
                <a:cubicBezTo>
                  <a:pt x="20729" y="70"/>
                  <a:pt x="20243" y="1"/>
                  <a:pt x="197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3"/>
          <p:cNvGrpSpPr/>
          <p:nvPr/>
        </p:nvGrpSpPr>
        <p:grpSpPr>
          <a:xfrm>
            <a:off x="76241" y="300477"/>
            <a:ext cx="8843481" cy="4512262"/>
            <a:chOff x="76241" y="300477"/>
            <a:chExt cx="8843481" cy="4512262"/>
          </a:xfrm>
        </p:grpSpPr>
        <p:sp>
          <p:nvSpPr>
            <p:cNvPr id="36" name="Google Shape;36;p3"/>
            <p:cNvSpPr/>
            <p:nvPr/>
          </p:nvSpPr>
          <p:spPr>
            <a:xfrm rot="-4379899">
              <a:off x="7406446" y="2616686"/>
              <a:ext cx="1469679" cy="1178716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rot="8661257">
              <a:off x="7548246" y="1053883"/>
              <a:ext cx="1110506" cy="1121752"/>
            </a:xfrm>
            <a:custGeom>
              <a:rect b="b" l="l" r="r" t="t"/>
              <a:pathLst>
                <a:path extrusionOk="0" h="28429" w="28144">
                  <a:moveTo>
                    <a:pt x="18613" y="1"/>
                  </a:moveTo>
                  <a:cubicBezTo>
                    <a:pt x="18591" y="1"/>
                    <a:pt x="18581" y="39"/>
                    <a:pt x="18545" y="84"/>
                  </a:cubicBezTo>
                  <a:cubicBezTo>
                    <a:pt x="18382" y="184"/>
                    <a:pt x="18282" y="335"/>
                    <a:pt x="18169" y="498"/>
                  </a:cubicBezTo>
                  <a:cubicBezTo>
                    <a:pt x="18069" y="598"/>
                    <a:pt x="18019" y="711"/>
                    <a:pt x="17919" y="861"/>
                  </a:cubicBezTo>
                  <a:cubicBezTo>
                    <a:pt x="17856" y="911"/>
                    <a:pt x="17806" y="961"/>
                    <a:pt x="17806" y="1024"/>
                  </a:cubicBezTo>
                  <a:cubicBezTo>
                    <a:pt x="17706" y="1124"/>
                    <a:pt x="17656" y="1224"/>
                    <a:pt x="17606" y="1387"/>
                  </a:cubicBezTo>
                  <a:cubicBezTo>
                    <a:pt x="17606" y="1387"/>
                    <a:pt x="17543" y="1387"/>
                    <a:pt x="17543" y="1437"/>
                  </a:cubicBezTo>
                  <a:cubicBezTo>
                    <a:pt x="17443" y="1487"/>
                    <a:pt x="17393" y="1650"/>
                    <a:pt x="17342" y="1751"/>
                  </a:cubicBezTo>
                  <a:cubicBezTo>
                    <a:pt x="17230" y="1964"/>
                    <a:pt x="17079" y="2164"/>
                    <a:pt x="16979" y="2427"/>
                  </a:cubicBezTo>
                  <a:cubicBezTo>
                    <a:pt x="16916" y="2527"/>
                    <a:pt x="16866" y="2640"/>
                    <a:pt x="16816" y="2741"/>
                  </a:cubicBezTo>
                  <a:cubicBezTo>
                    <a:pt x="16766" y="2791"/>
                    <a:pt x="16716" y="2841"/>
                    <a:pt x="16716" y="2903"/>
                  </a:cubicBezTo>
                  <a:cubicBezTo>
                    <a:pt x="16666" y="3004"/>
                    <a:pt x="16603" y="3104"/>
                    <a:pt x="16553" y="3217"/>
                  </a:cubicBezTo>
                  <a:cubicBezTo>
                    <a:pt x="16553" y="3217"/>
                    <a:pt x="16503" y="3317"/>
                    <a:pt x="16503" y="3367"/>
                  </a:cubicBezTo>
                  <a:cubicBezTo>
                    <a:pt x="16453" y="3417"/>
                    <a:pt x="16453" y="3530"/>
                    <a:pt x="16403" y="3630"/>
                  </a:cubicBezTo>
                  <a:lnTo>
                    <a:pt x="16403" y="3580"/>
                  </a:lnTo>
                  <a:cubicBezTo>
                    <a:pt x="16403" y="3680"/>
                    <a:pt x="16352" y="3730"/>
                    <a:pt x="16290" y="3843"/>
                  </a:cubicBezTo>
                  <a:cubicBezTo>
                    <a:pt x="16290" y="3893"/>
                    <a:pt x="16190" y="3994"/>
                    <a:pt x="16240" y="4044"/>
                  </a:cubicBezTo>
                  <a:cubicBezTo>
                    <a:pt x="16190" y="4094"/>
                    <a:pt x="16139" y="4257"/>
                    <a:pt x="16139" y="4307"/>
                  </a:cubicBezTo>
                  <a:cubicBezTo>
                    <a:pt x="16089" y="4407"/>
                    <a:pt x="16039" y="4520"/>
                    <a:pt x="16039" y="4620"/>
                  </a:cubicBezTo>
                  <a:cubicBezTo>
                    <a:pt x="15977" y="4670"/>
                    <a:pt x="15977" y="4783"/>
                    <a:pt x="15977" y="4833"/>
                  </a:cubicBezTo>
                  <a:cubicBezTo>
                    <a:pt x="15876" y="5096"/>
                    <a:pt x="15826" y="5347"/>
                    <a:pt x="15776" y="5610"/>
                  </a:cubicBezTo>
                  <a:lnTo>
                    <a:pt x="15776" y="5660"/>
                  </a:lnTo>
                  <a:cubicBezTo>
                    <a:pt x="15726" y="5723"/>
                    <a:pt x="15726" y="5773"/>
                    <a:pt x="15726" y="5873"/>
                  </a:cubicBezTo>
                  <a:cubicBezTo>
                    <a:pt x="15663" y="6086"/>
                    <a:pt x="15563" y="6399"/>
                    <a:pt x="15613" y="6600"/>
                  </a:cubicBezTo>
                  <a:cubicBezTo>
                    <a:pt x="15563" y="6976"/>
                    <a:pt x="15563" y="7389"/>
                    <a:pt x="15563" y="7753"/>
                  </a:cubicBezTo>
                  <a:cubicBezTo>
                    <a:pt x="15563" y="8116"/>
                    <a:pt x="15563" y="8480"/>
                    <a:pt x="15663" y="8855"/>
                  </a:cubicBezTo>
                  <a:cubicBezTo>
                    <a:pt x="15663" y="8860"/>
                    <a:pt x="15661" y="8862"/>
                    <a:pt x="15658" y="8862"/>
                  </a:cubicBezTo>
                  <a:cubicBezTo>
                    <a:pt x="15621" y="8862"/>
                    <a:pt x="15407" y="8642"/>
                    <a:pt x="15350" y="8642"/>
                  </a:cubicBezTo>
                  <a:cubicBezTo>
                    <a:pt x="15300" y="8592"/>
                    <a:pt x="15300" y="8542"/>
                    <a:pt x="15250" y="8542"/>
                  </a:cubicBezTo>
                  <a:lnTo>
                    <a:pt x="15200" y="8480"/>
                  </a:lnTo>
                  <a:cubicBezTo>
                    <a:pt x="15200" y="8429"/>
                    <a:pt x="15150" y="8429"/>
                    <a:pt x="15150" y="8429"/>
                  </a:cubicBezTo>
                  <a:lnTo>
                    <a:pt x="15037" y="8329"/>
                  </a:lnTo>
                  <a:cubicBezTo>
                    <a:pt x="14987" y="8279"/>
                    <a:pt x="14886" y="8166"/>
                    <a:pt x="14786" y="8116"/>
                  </a:cubicBezTo>
                  <a:lnTo>
                    <a:pt x="14724" y="8116"/>
                  </a:lnTo>
                  <a:cubicBezTo>
                    <a:pt x="14673" y="8016"/>
                    <a:pt x="14573" y="7916"/>
                    <a:pt x="14473" y="7853"/>
                  </a:cubicBezTo>
                  <a:cubicBezTo>
                    <a:pt x="14210" y="7703"/>
                    <a:pt x="13947" y="7490"/>
                    <a:pt x="13683" y="7339"/>
                  </a:cubicBezTo>
                  <a:cubicBezTo>
                    <a:pt x="13633" y="7289"/>
                    <a:pt x="13370" y="7076"/>
                    <a:pt x="13320" y="7076"/>
                  </a:cubicBezTo>
                  <a:lnTo>
                    <a:pt x="13270" y="7026"/>
                  </a:lnTo>
                  <a:cubicBezTo>
                    <a:pt x="13157" y="6976"/>
                    <a:pt x="13057" y="6913"/>
                    <a:pt x="12957" y="6863"/>
                  </a:cubicBezTo>
                  <a:cubicBezTo>
                    <a:pt x="12844" y="6763"/>
                    <a:pt x="12694" y="6713"/>
                    <a:pt x="12593" y="6600"/>
                  </a:cubicBezTo>
                  <a:lnTo>
                    <a:pt x="12593" y="6663"/>
                  </a:lnTo>
                  <a:cubicBezTo>
                    <a:pt x="12531" y="6600"/>
                    <a:pt x="12531" y="6600"/>
                    <a:pt x="12481" y="6550"/>
                  </a:cubicBezTo>
                  <a:cubicBezTo>
                    <a:pt x="12380" y="6550"/>
                    <a:pt x="12330" y="6500"/>
                    <a:pt x="12217" y="6450"/>
                  </a:cubicBezTo>
                  <a:cubicBezTo>
                    <a:pt x="12167" y="6399"/>
                    <a:pt x="12117" y="6399"/>
                    <a:pt x="12067" y="6349"/>
                  </a:cubicBezTo>
                  <a:cubicBezTo>
                    <a:pt x="11854" y="6237"/>
                    <a:pt x="11704" y="6136"/>
                    <a:pt x="11491" y="6086"/>
                  </a:cubicBezTo>
                  <a:cubicBezTo>
                    <a:pt x="11077" y="5873"/>
                    <a:pt x="10651" y="5773"/>
                    <a:pt x="10238" y="5660"/>
                  </a:cubicBezTo>
                  <a:cubicBezTo>
                    <a:pt x="10187" y="5610"/>
                    <a:pt x="10187" y="5610"/>
                    <a:pt x="10087" y="5610"/>
                  </a:cubicBezTo>
                  <a:cubicBezTo>
                    <a:pt x="9974" y="5560"/>
                    <a:pt x="9924" y="5510"/>
                    <a:pt x="9824" y="5510"/>
                  </a:cubicBezTo>
                  <a:lnTo>
                    <a:pt x="9711" y="5510"/>
                  </a:lnTo>
                  <a:lnTo>
                    <a:pt x="9711" y="5460"/>
                  </a:lnTo>
                  <a:cubicBezTo>
                    <a:pt x="9611" y="5460"/>
                    <a:pt x="9511" y="5410"/>
                    <a:pt x="9398" y="5347"/>
                  </a:cubicBezTo>
                  <a:lnTo>
                    <a:pt x="9398" y="5410"/>
                  </a:lnTo>
                  <a:cubicBezTo>
                    <a:pt x="9348" y="5347"/>
                    <a:pt x="9298" y="5347"/>
                    <a:pt x="9248" y="5297"/>
                  </a:cubicBezTo>
                  <a:lnTo>
                    <a:pt x="9248" y="5347"/>
                  </a:lnTo>
                  <a:cubicBezTo>
                    <a:pt x="9198" y="5297"/>
                    <a:pt x="9198" y="5297"/>
                    <a:pt x="9147" y="5297"/>
                  </a:cubicBezTo>
                  <a:cubicBezTo>
                    <a:pt x="9035" y="5247"/>
                    <a:pt x="8934" y="5197"/>
                    <a:pt x="8884" y="5197"/>
                  </a:cubicBezTo>
                  <a:lnTo>
                    <a:pt x="8834" y="5197"/>
                  </a:lnTo>
                  <a:cubicBezTo>
                    <a:pt x="8408" y="5096"/>
                    <a:pt x="8045" y="4983"/>
                    <a:pt x="7681" y="4883"/>
                  </a:cubicBezTo>
                  <a:cubicBezTo>
                    <a:pt x="7368" y="4833"/>
                    <a:pt x="7005" y="4720"/>
                    <a:pt x="6691" y="4620"/>
                  </a:cubicBezTo>
                  <a:lnTo>
                    <a:pt x="6579" y="4620"/>
                  </a:lnTo>
                  <a:cubicBezTo>
                    <a:pt x="6265" y="4520"/>
                    <a:pt x="5952" y="4407"/>
                    <a:pt x="5639" y="4357"/>
                  </a:cubicBezTo>
                  <a:cubicBezTo>
                    <a:pt x="5438" y="4307"/>
                    <a:pt x="5225" y="4207"/>
                    <a:pt x="5012" y="4156"/>
                  </a:cubicBezTo>
                  <a:cubicBezTo>
                    <a:pt x="4979" y="4156"/>
                    <a:pt x="4923" y="4129"/>
                    <a:pt x="4875" y="4129"/>
                  </a:cubicBezTo>
                  <a:cubicBezTo>
                    <a:pt x="4851" y="4129"/>
                    <a:pt x="4828" y="4136"/>
                    <a:pt x="4812" y="4156"/>
                  </a:cubicBezTo>
                  <a:lnTo>
                    <a:pt x="4862" y="4207"/>
                  </a:lnTo>
                  <a:cubicBezTo>
                    <a:pt x="4812" y="4207"/>
                    <a:pt x="4862" y="4307"/>
                    <a:pt x="4862" y="4357"/>
                  </a:cubicBezTo>
                  <a:cubicBezTo>
                    <a:pt x="4912" y="4470"/>
                    <a:pt x="5075" y="4720"/>
                    <a:pt x="5225" y="4783"/>
                  </a:cubicBezTo>
                  <a:lnTo>
                    <a:pt x="5225" y="4833"/>
                  </a:lnTo>
                  <a:cubicBezTo>
                    <a:pt x="5275" y="4983"/>
                    <a:pt x="5388" y="5146"/>
                    <a:pt x="5488" y="5247"/>
                  </a:cubicBezTo>
                  <a:cubicBezTo>
                    <a:pt x="5589" y="5410"/>
                    <a:pt x="5701" y="5610"/>
                    <a:pt x="5852" y="5723"/>
                  </a:cubicBezTo>
                  <a:cubicBezTo>
                    <a:pt x="5902" y="5823"/>
                    <a:pt x="5952" y="5923"/>
                    <a:pt x="6065" y="5973"/>
                  </a:cubicBezTo>
                  <a:cubicBezTo>
                    <a:pt x="6065" y="6036"/>
                    <a:pt x="6115" y="6086"/>
                    <a:pt x="6115" y="6086"/>
                  </a:cubicBezTo>
                  <a:cubicBezTo>
                    <a:pt x="6115" y="6086"/>
                    <a:pt x="6165" y="6086"/>
                    <a:pt x="6165" y="6136"/>
                  </a:cubicBezTo>
                  <a:lnTo>
                    <a:pt x="6115" y="6136"/>
                  </a:lnTo>
                  <a:cubicBezTo>
                    <a:pt x="6215" y="6237"/>
                    <a:pt x="6328" y="6399"/>
                    <a:pt x="6428" y="6500"/>
                  </a:cubicBezTo>
                  <a:cubicBezTo>
                    <a:pt x="6478" y="6600"/>
                    <a:pt x="6579" y="6713"/>
                    <a:pt x="6641" y="6763"/>
                  </a:cubicBezTo>
                  <a:cubicBezTo>
                    <a:pt x="6641" y="6813"/>
                    <a:pt x="6691" y="6863"/>
                    <a:pt x="6742" y="6913"/>
                  </a:cubicBezTo>
                  <a:cubicBezTo>
                    <a:pt x="6742" y="6913"/>
                    <a:pt x="6764" y="6941"/>
                    <a:pt x="6779" y="6941"/>
                  </a:cubicBezTo>
                  <a:cubicBezTo>
                    <a:pt x="6786" y="6941"/>
                    <a:pt x="6792" y="6934"/>
                    <a:pt x="6792" y="6913"/>
                  </a:cubicBezTo>
                  <a:lnTo>
                    <a:pt x="6792" y="6976"/>
                  </a:lnTo>
                  <a:cubicBezTo>
                    <a:pt x="6842" y="7076"/>
                    <a:pt x="6955" y="7176"/>
                    <a:pt x="7005" y="7226"/>
                  </a:cubicBezTo>
                  <a:cubicBezTo>
                    <a:pt x="7155" y="7490"/>
                    <a:pt x="7368" y="7703"/>
                    <a:pt x="7518" y="7916"/>
                  </a:cubicBezTo>
                  <a:cubicBezTo>
                    <a:pt x="7581" y="7966"/>
                    <a:pt x="7631" y="8016"/>
                    <a:pt x="7681" y="8066"/>
                  </a:cubicBezTo>
                  <a:cubicBezTo>
                    <a:pt x="7995" y="8480"/>
                    <a:pt x="8308" y="8906"/>
                    <a:pt x="8671" y="9269"/>
                  </a:cubicBezTo>
                  <a:cubicBezTo>
                    <a:pt x="8671" y="9319"/>
                    <a:pt x="8721" y="9369"/>
                    <a:pt x="8771" y="9369"/>
                  </a:cubicBezTo>
                  <a:cubicBezTo>
                    <a:pt x="8834" y="9482"/>
                    <a:pt x="8884" y="9532"/>
                    <a:pt x="8984" y="9582"/>
                  </a:cubicBezTo>
                  <a:cubicBezTo>
                    <a:pt x="8984" y="9632"/>
                    <a:pt x="9035" y="9682"/>
                    <a:pt x="9085" y="9733"/>
                  </a:cubicBezTo>
                  <a:cubicBezTo>
                    <a:pt x="9147" y="9795"/>
                    <a:pt x="9248" y="9896"/>
                    <a:pt x="9298" y="9946"/>
                  </a:cubicBezTo>
                  <a:cubicBezTo>
                    <a:pt x="9398" y="10046"/>
                    <a:pt x="9511" y="10159"/>
                    <a:pt x="9661" y="10259"/>
                  </a:cubicBezTo>
                  <a:cubicBezTo>
                    <a:pt x="9774" y="10422"/>
                    <a:pt x="9874" y="10522"/>
                    <a:pt x="10025" y="10622"/>
                  </a:cubicBezTo>
                  <a:cubicBezTo>
                    <a:pt x="10137" y="10735"/>
                    <a:pt x="10238" y="10835"/>
                    <a:pt x="10338" y="10885"/>
                  </a:cubicBezTo>
                  <a:cubicBezTo>
                    <a:pt x="10400" y="10936"/>
                    <a:pt x="10451" y="10936"/>
                    <a:pt x="10451" y="10986"/>
                  </a:cubicBezTo>
                  <a:cubicBezTo>
                    <a:pt x="10551" y="11048"/>
                    <a:pt x="10651" y="11098"/>
                    <a:pt x="10764" y="11149"/>
                  </a:cubicBezTo>
                  <a:lnTo>
                    <a:pt x="10714" y="11149"/>
                  </a:lnTo>
                  <a:cubicBezTo>
                    <a:pt x="10814" y="11249"/>
                    <a:pt x="10864" y="11299"/>
                    <a:pt x="10964" y="11362"/>
                  </a:cubicBezTo>
                  <a:cubicBezTo>
                    <a:pt x="11027" y="11412"/>
                    <a:pt x="11077" y="11412"/>
                    <a:pt x="11127" y="11412"/>
                  </a:cubicBezTo>
                  <a:lnTo>
                    <a:pt x="11077" y="11412"/>
                  </a:lnTo>
                  <a:cubicBezTo>
                    <a:pt x="11227" y="11512"/>
                    <a:pt x="11340" y="11562"/>
                    <a:pt x="11440" y="11612"/>
                  </a:cubicBezTo>
                  <a:cubicBezTo>
                    <a:pt x="11591" y="11725"/>
                    <a:pt x="11754" y="11825"/>
                    <a:pt x="11967" y="11925"/>
                  </a:cubicBezTo>
                  <a:cubicBezTo>
                    <a:pt x="12017" y="11988"/>
                    <a:pt x="12117" y="11988"/>
                    <a:pt x="12167" y="11988"/>
                  </a:cubicBezTo>
                  <a:cubicBezTo>
                    <a:pt x="12117" y="12038"/>
                    <a:pt x="12117" y="12038"/>
                    <a:pt x="12067" y="12038"/>
                  </a:cubicBezTo>
                  <a:lnTo>
                    <a:pt x="11654" y="12038"/>
                  </a:lnTo>
                  <a:cubicBezTo>
                    <a:pt x="11127" y="12088"/>
                    <a:pt x="10601" y="12088"/>
                    <a:pt x="10087" y="12138"/>
                  </a:cubicBezTo>
                  <a:cubicBezTo>
                    <a:pt x="9611" y="12138"/>
                    <a:pt x="9085" y="12189"/>
                    <a:pt x="8621" y="12352"/>
                  </a:cubicBezTo>
                  <a:lnTo>
                    <a:pt x="8521" y="12352"/>
                  </a:lnTo>
                  <a:cubicBezTo>
                    <a:pt x="8458" y="12352"/>
                    <a:pt x="8358" y="12352"/>
                    <a:pt x="8308" y="12402"/>
                  </a:cubicBezTo>
                  <a:cubicBezTo>
                    <a:pt x="8208" y="12402"/>
                    <a:pt x="8045" y="12452"/>
                    <a:pt x="7944" y="12502"/>
                  </a:cubicBezTo>
                  <a:lnTo>
                    <a:pt x="7832" y="12502"/>
                  </a:lnTo>
                  <a:cubicBezTo>
                    <a:pt x="7731" y="12502"/>
                    <a:pt x="7518" y="12615"/>
                    <a:pt x="7368" y="12665"/>
                  </a:cubicBezTo>
                  <a:cubicBezTo>
                    <a:pt x="7205" y="12715"/>
                    <a:pt x="7055" y="12765"/>
                    <a:pt x="6892" y="12865"/>
                  </a:cubicBezTo>
                  <a:cubicBezTo>
                    <a:pt x="6691" y="12978"/>
                    <a:pt x="6478" y="13028"/>
                    <a:pt x="6265" y="13128"/>
                  </a:cubicBezTo>
                  <a:cubicBezTo>
                    <a:pt x="6215" y="13128"/>
                    <a:pt x="6065" y="13241"/>
                    <a:pt x="6065" y="13291"/>
                  </a:cubicBezTo>
                  <a:cubicBezTo>
                    <a:pt x="6065" y="13266"/>
                    <a:pt x="6065" y="13254"/>
                    <a:pt x="6059" y="13254"/>
                  </a:cubicBezTo>
                  <a:cubicBezTo>
                    <a:pt x="6052" y="13254"/>
                    <a:pt x="6040" y="13266"/>
                    <a:pt x="6015" y="13291"/>
                  </a:cubicBezTo>
                  <a:cubicBezTo>
                    <a:pt x="5902" y="13291"/>
                    <a:pt x="5802" y="13392"/>
                    <a:pt x="5752" y="13442"/>
                  </a:cubicBezTo>
                  <a:cubicBezTo>
                    <a:pt x="5639" y="13442"/>
                    <a:pt x="5539" y="13492"/>
                    <a:pt x="5438" y="13605"/>
                  </a:cubicBezTo>
                  <a:cubicBezTo>
                    <a:pt x="5326" y="13655"/>
                    <a:pt x="5225" y="13705"/>
                    <a:pt x="5175" y="13755"/>
                  </a:cubicBezTo>
                  <a:cubicBezTo>
                    <a:pt x="5125" y="13755"/>
                    <a:pt x="5125" y="13755"/>
                    <a:pt x="5125" y="13805"/>
                  </a:cubicBezTo>
                  <a:cubicBezTo>
                    <a:pt x="4912" y="13918"/>
                    <a:pt x="4762" y="14018"/>
                    <a:pt x="4549" y="14181"/>
                  </a:cubicBezTo>
                  <a:cubicBezTo>
                    <a:pt x="4448" y="14181"/>
                    <a:pt x="4285" y="14331"/>
                    <a:pt x="4235" y="14381"/>
                  </a:cubicBezTo>
                  <a:cubicBezTo>
                    <a:pt x="4185" y="14381"/>
                    <a:pt x="4072" y="14494"/>
                    <a:pt x="4022" y="14544"/>
                  </a:cubicBezTo>
                  <a:cubicBezTo>
                    <a:pt x="3972" y="14595"/>
                    <a:pt x="3872" y="14645"/>
                    <a:pt x="3822" y="14695"/>
                  </a:cubicBezTo>
                  <a:cubicBezTo>
                    <a:pt x="3709" y="14808"/>
                    <a:pt x="3559" y="14908"/>
                    <a:pt x="3446" y="15008"/>
                  </a:cubicBezTo>
                  <a:cubicBezTo>
                    <a:pt x="3346" y="15121"/>
                    <a:pt x="3195" y="15221"/>
                    <a:pt x="3083" y="15321"/>
                  </a:cubicBezTo>
                  <a:lnTo>
                    <a:pt x="3083" y="15371"/>
                  </a:lnTo>
                  <a:cubicBezTo>
                    <a:pt x="3032" y="15371"/>
                    <a:pt x="3032" y="15371"/>
                    <a:pt x="2982" y="15434"/>
                  </a:cubicBezTo>
                  <a:cubicBezTo>
                    <a:pt x="2932" y="15434"/>
                    <a:pt x="2819" y="15534"/>
                    <a:pt x="2819" y="15584"/>
                  </a:cubicBezTo>
                  <a:lnTo>
                    <a:pt x="2769" y="15584"/>
                  </a:lnTo>
                  <a:cubicBezTo>
                    <a:pt x="2719" y="15635"/>
                    <a:pt x="2669" y="15747"/>
                    <a:pt x="2619" y="15797"/>
                  </a:cubicBezTo>
                  <a:cubicBezTo>
                    <a:pt x="2569" y="15797"/>
                    <a:pt x="2506" y="15848"/>
                    <a:pt x="2456" y="15898"/>
                  </a:cubicBezTo>
                  <a:cubicBezTo>
                    <a:pt x="2456" y="15948"/>
                    <a:pt x="2406" y="15998"/>
                    <a:pt x="2406" y="16061"/>
                  </a:cubicBezTo>
                  <a:cubicBezTo>
                    <a:pt x="2406" y="16029"/>
                    <a:pt x="2393" y="16014"/>
                    <a:pt x="2381" y="16014"/>
                  </a:cubicBezTo>
                  <a:cubicBezTo>
                    <a:pt x="2368" y="16014"/>
                    <a:pt x="2356" y="16029"/>
                    <a:pt x="2356" y="16061"/>
                  </a:cubicBezTo>
                  <a:cubicBezTo>
                    <a:pt x="2306" y="16061"/>
                    <a:pt x="2256" y="16161"/>
                    <a:pt x="2193" y="16211"/>
                  </a:cubicBezTo>
                  <a:cubicBezTo>
                    <a:pt x="2143" y="16261"/>
                    <a:pt x="2043" y="16374"/>
                    <a:pt x="1992" y="16424"/>
                  </a:cubicBezTo>
                  <a:lnTo>
                    <a:pt x="1942" y="16474"/>
                  </a:lnTo>
                  <a:cubicBezTo>
                    <a:pt x="1729" y="16687"/>
                    <a:pt x="1566" y="16888"/>
                    <a:pt x="1416" y="17101"/>
                  </a:cubicBezTo>
                  <a:lnTo>
                    <a:pt x="1466" y="17101"/>
                  </a:lnTo>
                  <a:cubicBezTo>
                    <a:pt x="1416" y="17101"/>
                    <a:pt x="1416" y="17101"/>
                    <a:pt x="1366" y="17151"/>
                  </a:cubicBezTo>
                  <a:cubicBezTo>
                    <a:pt x="1253" y="17251"/>
                    <a:pt x="1203" y="17414"/>
                    <a:pt x="1103" y="17514"/>
                  </a:cubicBezTo>
                  <a:lnTo>
                    <a:pt x="1153" y="17514"/>
                  </a:lnTo>
                  <a:cubicBezTo>
                    <a:pt x="1103" y="17514"/>
                    <a:pt x="1103" y="17514"/>
                    <a:pt x="1103" y="17564"/>
                  </a:cubicBezTo>
                  <a:cubicBezTo>
                    <a:pt x="1002" y="17627"/>
                    <a:pt x="940" y="17727"/>
                    <a:pt x="890" y="17777"/>
                  </a:cubicBezTo>
                  <a:cubicBezTo>
                    <a:pt x="840" y="17878"/>
                    <a:pt x="789" y="17990"/>
                    <a:pt x="739" y="18091"/>
                  </a:cubicBezTo>
                  <a:cubicBezTo>
                    <a:pt x="689" y="18091"/>
                    <a:pt x="627" y="18253"/>
                    <a:pt x="576" y="18304"/>
                  </a:cubicBezTo>
                  <a:cubicBezTo>
                    <a:pt x="476" y="18504"/>
                    <a:pt x="313" y="18767"/>
                    <a:pt x="213" y="18980"/>
                  </a:cubicBezTo>
                  <a:cubicBezTo>
                    <a:pt x="163" y="19030"/>
                    <a:pt x="113" y="19193"/>
                    <a:pt x="113" y="19243"/>
                  </a:cubicBezTo>
                  <a:lnTo>
                    <a:pt x="113" y="19293"/>
                  </a:lnTo>
                  <a:cubicBezTo>
                    <a:pt x="63" y="19293"/>
                    <a:pt x="63" y="19394"/>
                    <a:pt x="63" y="19444"/>
                  </a:cubicBezTo>
                  <a:cubicBezTo>
                    <a:pt x="0" y="19507"/>
                    <a:pt x="63" y="19757"/>
                    <a:pt x="163" y="19757"/>
                  </a:cubicBezTo>
                  <a:cubicBezTo>
                    <a:pt x="213" y="19820"/>
                    <a:pt x="263" y="19870"/>
                    <a:pt x="313" y="19870"/>
                  </a:cubicBezTo>
                  <a:lnTo>
                    <a:pt x="376" y="19870"/>
                  </a:lnTo>
                  <a:cubicBezTo>
                    <a:pt x="376" y="19870"/>
                    <a:pt x="376" y="19920"/>
                    <a:pt x="426" y="19920"/>
                  </a:cubicBezTo>
                  <a:cubicBezTo>
                    <a:pt x="476" y="19970"/>
                    <a:pt x="576" y="20020"/>
                    <a:pt x="627" y="20020"/>
                  </a:cubicBezTo>
                  <a:lnTo>
                    <a:pt x="576" y="20020"/>
                  </a:lnTo>
                  <a:cubicBezTo>
                    <a:pt x="840" y="20133"/>
                    <a:pt x="1153" y="20233"/>
                    <a:pt x="1416" y="20334"/>
                  </a:cubicBezTo>
                  <a:cubicBezTo>
                    <a:pt x="1466" y="20334"/>
                    <a:pt x="1516" y="20384"/>
                    <a:pt x="1566" y="20384"/>
                  </a:cubicBezTo>
                  <a:cubicBezTo>
                    <a:pt x="1629" y="20384"/>
                    <a:pt x="1729" y="20446"/>
                    <a:pt x="1779" y="20446"/>
                  </a:cubicBezTo>
                  <a:cubicBezTo>
                    <a:pt x="1829" y="20496"/>
                    <a:pt x="1880" y="20496"/>
                    <a:pt x="1880" y="20496"/>
                  </a:cubicBezTo>
                  <a:lnTo>
                    <a:pt x="1942" y="20496"/>
                  </a:lnTo>
                  <a:cubicBezTo>
                    <a:pt x="1992" y="20547"/>
                    <a:pt x="2143" y="20547"/>
                    <a:pt x="2193" y="20597"/>
                  </a:cubicBezTo>
                  <a:cubicBezTo>
                    <a:pt x="2356" y="20597"/>
                    <a:pt x="2569" y="20697"/>
                    <a:pt x="2719" y="20697"/>
                  </a:cubicBezTo>
                  <a:cubicBezTo>
                    <a:pt x="2932" y="20760"/>
                    <a:pt x="3083" y="20760"/>
                    <a:pt x="3296" y="20810"/>
                  </a:cubicBezTo>
                  <a:cubicBezTo>
                    <a:pt x="3396" y="20810"/>
                    <a:pt x="3509" y="20860"/>
                    <a:pt x="3609" y="20860"/>
                  </a:cubicBezTo>
                  <a:cubicBezTo>
                    <a:pt x="3822" y="20860"/>
                    <a:pt x="4072" y="20910"/>
                    <a:pt x="4285" y="20910"/>
                  </a:cubicBezTo>
                  <a:lnTo>
                    <a:pt x="4448" y="20910"/>
                  </a:lnTo>
                  <a:cubicBezTo>
                    <a:pt x="4549" y="20910"/>
                    <a:pt x="4699" y="20960"/>
                    <a:pt x="4762" y="20960"/>
                  </a:cubicBezTo>
                  <a:cubicBezTo>
                    <a:pt x="4778" y="20977"/>
                    <a:pt x="4824" y="20982"/>
                    <a:pt x="4880" y="20982"/>
                  </a:cubicBezTo>
                  <a:cubicBezTo>
                    <a:pt x="4991" y="20982"/>
                    <a:pt x="5142" y="20960"/>
                    <a:pt x="5175" y="20960"/>
                  </a:cubicBezTo>
                  <a:cubicBezTo>
                    <a:pt x="5326" y="20960"/>
                    <a:pt x="5488" y="20960"/>
                    <a:pt x="5639" y="21010"/>
                  </a:cubicBezTo>
                  <a:lnTo>
                    <a:pt x="6115" y="21010"/>
                  </a:lnTo>
                  <a:cubicBezTo>
                    <a:pt x="6165" y="20985"/>
                    <a:pt x="6268" y="20985"/>
                    <a:pt x="6366" y="20985"/>
                  </a:cubicBezTo>
                  <a:cubicBezTo>
                    <a:pt x="6463" y="20985"/>
                    <a:pt x="6554" y="20985"/>
                    <a:pt x="6579" y="20960"/>
                  </a:cubicBezTo>
                  <a:cubicBezTo>
                    <a:pt x="6691" y="20960"/>
                    <a:pt x="6842" y="20960"/>
                    <a:pt x="6955" y="20910"/>
                  </a:cubicBezTo>
                  <a:lnTo>
                    <a:pt x="7005" y="20910"/>
                  </a:lnTo>
                  <a:cubicBezTo>
                    <a:pt x="7268" y="20910"/>
                    <a:pt x="7518" y="20910"/>
                    <a:pt x="7731" y="20860"/>
                  </a:cubicBezTo>
                  <a:cubicBezTo>
                    <a:pt x="7832" y="20860"/>
                    <a:pt x="7944" y="20810"/>
                    <a:pt x="8045" y="20810"/>
                  </a:cubicBezTo>
                  <a:cubicBezTo>
                    <a:pt x="8145" y="20760"/>
                    <a:pt x="8258" y="20760"/>
                    <a:pt x="8358" y="20697"/>
                  </a:cubicBezTo>
                  <a:lnTo>
                    <a:pt x="8358" y="20760"/>
                  </a:lnTo>
                  <a:cubicBezTo>
                    <a:pt x="8521" y="20697"/>
                    <a:pt x="8621" y="20697"/>
                    <a:pt x="8771" y="20647"/>
                  </a:cubicBezTo>
                  <a:cubicBezTo>
                    <a:pt x="8884" y="20647"/>
                    <a:pt x="9035" y="20597"/>
                    <a:pt x="9198" y="20547"/>
                  </a:cubicBezTo>
                  <a:cubicBezTo>
                    <a:pt x="9298" y="20547"/>
                    <a:pt x="9511" y="20496"/>
                    <a:pt x="9611" y="20446"/>
                  </a:cubicBezTo>
                  <a:cubicBezTo>
                    <a:pt x="9824" y="20384"/>
                    <a:pt x="9974" y="20334"/>
                    <a:pt x="10137" y="20283"/>
                  </a:cubicBezTo>
                  <a:cubicBezTo>
                    <a:pt x="10288" y="20183"/>
                    <a:pt x="10501" y="20183"/>
                    <a:pt x="10601" y="20070"/>
                  </a:cubicBezTo>
                  <a:cubicBezTo>
                    <a:pt x="10601" y="20070"/>
                    <a:pt x="10601" y="20020"/>
                    <a:pt x="10651" y="20020"/>
                  </a:cubicBezTo>
                  <a:cubicBezTo>
                    <a:pt x="10714" y="20020"/>
                    <a:pt x="10964" y="19920"/>
                    <a:pt x="10964" y="19920"/>
                  </a:cubicBezTo>
                  <a:cubicBezTo>
                    <a:pt x="11127" y="19820"/>
                    <a:pt x="11227" y="19757"/>
                    <a:pt x="11340" y="19707"/>
                  </a:cubicBezTo>
                  <a:cubicBezTo>
                    <a:pt x="12117" y="19293"/>
                    <a:pt x="12844" y="18717"/>
                    <a:pt x="13583" y="18141"/>
                  </a:cubicBezTo>
                  <a:cubicBezTo>
                    <a:pt x="13683" y="18091"/>
                    <a:pt x="13734" y="18040"/>
                    <a:pt x="13784" y="17990"/>
                  </a:cubicBezTo>
                  <a:cubicBezTo>
                    <a:pt x="13896" y="17940"/>
                    <a:pt x="13997" y="17827"/>
                    <a:pt x="14097" y="17777"/>
                  </a:cubicBezTo>
                  <a:lnTo>
                    <a:pt x="14160" y="17727"/>
                  </a:lnTo>
                  <a:cubicBezTo>
                    <a:pt x="14160" y="17702"/>
                    <a:pt x="14172" y="17690"/>
                    <a:pt x="14185" y="17690"/>
                  </a:cubicBezTo>
                  <a:cubicBezTo>
                    <a:pt x="14197" y="17690"/>
                    <a:pt x="14210" y="17702"/>
                    <a:pt x="14210" y="17727"/>
                  </a:cubicBezTo>
                  <a:cubicBezTo>
                    <a:pt x="14047" y="17940"/>
                    <a:pt x="13997" y="18253"/>
                    <a:pt x="13896" y="18454"/>
                  </a:cubicBezTo>
                  <a:lnTo>
                    <a:pt x="13947" y="18454"/>
                  </a:lnTo>
                  <a:cubicBezTo>
                    <a:pt x="13896" y="18567"/>
                    <a:pt x="13784" y="18667"/>
                    <a:pt x="13784" y="18817"/>
                  </a:cubicBezTo>
                  <a:cubicBezTo>
                    <a:pt x="13734" y="18930"/>
                    <a:pt x="13734" y="19030"/>
                    <a:pt x="13683" y="19131"/>
                  </a:cubicBezTo>
                  <a:lnTo>
                    <a:pt x="13683" y="19193"/>
                  </a:lnTo>
                  <a:cubicBezTo>
                    <a:pt x="13633" y="19243"/>
                    <a:pt x="13633" y="19293"/>
                    <a:pt x="13633" y="19344"/>
                  </a:cubicBezTo>
                  <a:cubicBezTo>
                    <a:pt x="13583" y="19444"/>
                    <a:pt x="13583" y="19607"/>
                    <a:pt x="13583" y="19707"/>
                  </a:cubicBezTo>
                  <a:cubicBezTo>
                    <a:pt x="13535" y="19816"/>
                    <a:pt x="13382" y="20447"/>
                    <a:pt x="13416" y="20628"/>
                  </a:cubicBezTo>
                  <a:lnTo>
                    <a:pt x="13416" y="20628"/>
                  </a:lnTo>
                  <a:cubicBezTo>
                    <a:pt x="13414" y="20627"/>
                    <a:pt x="13413" y="20626"/>
                    <a:pt x="13411" y="20626"/>
                  </a:cubicBezTo>
                  <a:cubicBezTo>
                    <a:pt x="13400" y="20626"/>
                    <a:pt x="13385" y="20661"/>
                    <a:pt x="13420" y="20697"/>
                  </a:cubicBezTo>
                  <a:cubicBezTo>
                    <a:pt x="13370" y="20697"/>
                    <a:pt x="13370" y="20760"/>
                    <a:pt x="13370" y="20810"/>
                  </a:cubicBezTo>
                  <a:lnTo>
                    <a:pt x="13370" y="21123"/>
                  </a:lnTo>
                  <a:lnTo>
                    <a:pt x="13370" y="21173"/>
                  </a:lnTo>
                  <a:cubicBezTo>
                    <a:pt x="13320" y="21273"/>
                    <a:pt x="13320" y="21386"/>
                    <a:pt x="13320" y="21486"/>
                  </a:cubicBezTo>
                  <a:cubicBezTo>
                    <a:pt x="13320" y="21536"/>
                    <a:pt x="13320" y="21587"/>
                    <a:pt x="13370" y="21587"/>
                  </a:cubicBezTo>
                  <a:cubicBezTo>
                    <a:pt x="13320" y="21699"/>
                    <a:pt x="13320" y="21750"/>
                    <a:pt x="13320" y="21850"/>
                  </a:cubicBezTo>
                  <a:cubicBezTo>
                    <a:pt x="13270" y="21950"/>
                    <a:pt x="13320" y="22163"/>
                    <a:pt x="13320" y="22263"/>
                  </a:cubicBezTo>
                  <a:lnTo>
                    <a:pt x="13320" y="23153"/>
                  </a:lnTo>
                  <a:lnTo>
                    <a:pt x="13320" y="23366"/>
                  </a:lnTo>
                  <a:cubicBezTo>
                    <a:pt x="13320" y="23416"/>
                    <a:pt x="13270" y="23579"/>
                    <a:pt x="13320" y="23579"/>
                  </a:cubicBezTo>
                  <a:lnTo>
                    <a:pt x="13320" y="23779"/>
                  </a:lnTo>
                  <a:lnTo>
                    <a:pt x="13320" y="23942"/>
                  </a:lnTo>
                  <a:lnTo>
                    <a:pt x="13320" y="24669"/>
                  </a:lnTo>
                  <a:lnTo>
                    <a:pt x="13370" y="24619"/>
                  </a:lnTo>
                  <a:lnTo>
                    <a:pt x="13370" y="24619"/>
                  </a:lnTo>
                  <a:cubicBezTo>
                    <a:pt x="13320" y="24719"/>
                    <a:pt x="13320" y="24932"/>
                    <a:pt x="13370" y="25033"/>
                  </a:cubicBezTo>
                  <a:cubicBezTo>
                    <a:pt x="13320" y="25145"/>
                    <a:pt x="13370" y="25296"/>
                    <a:pt x="13370" y="25396"/>
                  </a:cubicBezTo>
                  <a:lnTo>
                    <a:pt x="13370" y="25559"/>
                  </a:lnTo>
                  <a:lnTo>
                    <a:pt x="13370" y="26085"/>
                  </a:lnTo>
                  <a:lnTo>
                    <a:pt x="13420" y="26085"/>
                  </a:lnTo>
                  <a:cubicBezTo>
                    <a:pt x="13370" y="26135"/>
                    <a:pt x="13370" y="26235"/>
                    <a:pt x="13420" y="26235"/>
                  </a:cubicBezTo>
                  <a:lnTo>
                    <a:pt x="13420" y="26286"/>
                  </a:lnTo>
                  <a:cubicBezTo>
                    <a:pt x="13370" y="26398"/>
                    <a:pt x="13420" y="26499"/>
                    <a:pt x="13420" y="26549"/>
                  </a:cubicBezTo>
                  <a:lnTo>
                    <a:pt x="13420" y="26649"/>
                  </a:lnTo>
                  <a:cubicBezTo>
                    <a:pt x="13420" y="27025"/>
                    <a:pt x="13470" y="27338"/>
                    <a:pt x="13533" y="27702"/>
                  </a:cubicBezTo>
                  <a:cubicBezTo>
                    <a:pt x="13470" y="27752"/>
                    <a:pt x="13533" y="27902"/>
                    <a:pt x="13533" y="28015"/>
                  </a:cubicBezTo>
                  <a:cubicBezTo>
                    <a:pt x="13533" y="28165"/>
                    <a:pt x="13533" y="28278"/>
                    <a:pt x="13633" y="28378"/>
                  </a:cubicBezTo>
                  <a:lnTo>
                    <a:pt x="13633" y="28428"/>
                  </a:lnTo>
                  <a:cubicBezTo>
                    <a:pt x="13734" y="28428"/>
                    <a:pt x="13947" y="28065"/>
                    <a:pt x="13997" y="28015"/>
                  </a:cubicBezTo>
                  <a:cubicBezTo>
                    <a:pt x="14047" y="27902"/>
                    <a:pt x="14097" y="27802"/>
                    <a:pt x="14160" y="27752"/>
                  </a:cubicBezTo>
                  <a:cubicBezTo>
                    <a:pt x="14310" y="27489"/>
                    <a:pt x="14523" y="27225"/>
                    <a:pt x="14673" y="26962"/>
                  </a:cubicBezTo>
                  <a:cubicBezTo>
                    <a:pt x="14886" y="26649"/>
                    <a:pt x="15099" y="26398"/>
                    <a:pt x="15250" y="26135"/>
                  </a:cubicBezTo>
                  <a:cubicBezTo>
                    <a:pt x="15300" y="26085"/>
                    <a:pt x="15350" y="26022"/>
                    <a:pt x="15350" y="25972"/>
                  </a:cubicBezTo>
                  <a:cubicBezTo>
                    <a:pt x="15613" y="25709"/>
                    <a:pt x="15826" y="25396"/>
                    <a:pt x="16039" y="25083"/>
                  </a:cubicBezTo>
                  <a:lnTo>
                    <a:pt x="16039" y="25033"/>
                  </a:lnTo>
                  <a:cubicBezTo>
                    <a:pt x="16039" y="25033"/>
                    <a:pt x="16089" y="24982"/>
                    <a:pt x="16139" y="24932"/>
                  </a:cubicBezTo>
                  <a:cubicBezTo>
                    <a:pt x="16190" y="24882"/>
                    <a:pt x="16240" y="24769"/>
                    <a:pt x="16290" y="24669"/>
                  </a:cubicBezTo>
                  <a:cubicBezTo>
                    <a:pt x="16290" y="24619"/>
                    <a:pt x="16352" y="24569"/>
                    <a:pt x="16352" y="24519"/>
                  </a:cubicBezTo>
                  <a:lnTo>
                    <a:pt x="16403" y="24569"/>
                  </a:lnTo>
                  <a:cubicBezTo>
                    <a:pt x="16403" y="24456"/>
                    <a:pt x="16453" y="24406"/>
                    <a:pt x="16503" y="24356"/>
                  </a:cubicBezTo>
                  <a:cubicBezTo>
                    <a:pt x="16503" y="24306"/>
                    <a:pt x="16553" y="24306"/>
                    <a:pt x="16553" y="24256"/>
                  </a:cubicBezTo>
                  <a:cubicBezTo>
                    <a:pt x="16553" y="24256"/>
                    <a:pt x="16603" y="24206"/>
                    <a:pt x="16603" y="24143"/>
                  </a:cubicBezTo>
                  <a:cubicBezTo>
                    <a:pt x="16716" y="24043"/>
                    <a:pt x="16766" y="23892"/>
                    <a:pt x="16866" y="23779"/>
                  </a:cubicBezTo>
                  <a:cubicBezTo>
                    <a:pt x="17079" y="23416"/>
                    <a:pt x="17342" y="23053"/>
                    <a:pt x="17543" y="22689"/>
                  </a:cubicBezTo>
                  <a:cubicBezTo>
                    <a:pt x="17656" y="22476"/>
                    <a:pt x="17706" y="22263"/>
                    <a:pt x="17806" y="22063"/>
                  </a:cubicBezTo>
                  <a:cubicBezTo>
                    <a:pt x="17806" y="22013"/>
                    <a:pt x="17856" y="21950"/>
                    <a:pt x="17856" y="21900"/>
                  </a:cubicBezTo>
                  <a:cubicBezTo>
                    <a:pt x="17919" y="21800"/>
                    <a:pt x="17969" y="21637"/>
                    <a:pt x="18019" y="21536"/>
                  </a:cubicBezTo>
                  <a:cubicBezTo>
                    <a:pt x="18069" y="21436"/>
                    <a:pt x="18119" y="21273"/>
                    <a:pt x="18169" y="21123"/>
                  </a:cubicBezTo>
                  <a:cubicBezTo>
                    <a:pt x="18169" y="21010"/>
                    <a:pt x="18232" y="20960"/>
                    <a:pt x="18232" y="20910"/>
                  </a:cubicBezTo>
                  <a:cubicBezTo>
                    <a:pt x="18232" y="20860"/>
                    <a:pt x="18282" y="20810"/>
                    <a:pt x="18282" y="20760"/>
                  </a:cubicBezTo>
                  <a:lnTo>
                    <a:pt x="18282" y="20697"/>
                  </a:lnTo>
                  <a:cubicBezTo>
                    <a:pt x="18382" y="20384"/>
                    <a:pt x="18483" y="20070"/>
                    <a:pt x="18595" y="19757"/>
                  </a:cubicBezTo>
                  <a:cubicBezTo>
                    <a:pt x="18595" y="19607"/>
                    <a:pt x="18646" y="19507"/>
                    <a:pt x="18646" y="19394"/>
                  </a:cubicBezTo>
                  <a:cubicBezTo>
                    <a:pt x="18696" y="19293"/>
                    <a:pt x="18696" y="19131"/>
                    <a:pt x="18696" y="18980"/>
                  </a:cubicBezTo>
                  <a:lnTo>
                    <a:pt x="18696" y="19030"/>
                  </a:lnTo>
                  <a:cubicBezTo>
                    <a:pt x="18796" y="18817"/>
                    <a:pt x="18796" y="18667"/>
                    <a:pt x="18796" y="18454"/>
                  </a:cubicBezTo>
                  <a:cubicBezTo>
                    <a:pt x="18859" y="18404"/>
                    <a:pt x="18859" y="18304"/>
                    <a:pt x="18859" y="18253"/>
                  </a:cubicBezTo>
                  <a:cubicBezTo>
                    <a:pt x="18859" y="18141"/>
                    <a:pt x="18909" y="18091"/>
                    <a:pt x="18909" y="17990"/>
                  </a:cubicBezTo>
                  <a:lnTo>
                    <a:pt x="18909" y="17878"/>
                  </a:lnTo>
                  <a:cubicBezTo>
                    <a:pt x="18909" y="17861"/>
                    <a:pt x="18914" y="17855"/>
                    <a:pt x="18922" y="17855"/>
                  </a:cubicBezTo>
                  <a:cubicBezTo>
                    <a:pt x="18937" y="17855"/>
                    <a:pt x="18959" y="17878"/>
                    <a:pt x="18959" y="17878"/>
                  </a:cubicBezTo>
                  <a:cubicBezTo>
                    <a:pt x="19009" y="17990"/>
                    <a:pt x="19059" y="18091"/>
                    <a:pt x="19109" y="18191"/>
                  </a:cubicBezTo>
                  <a:cubicBezTo>
                    <a:pt x="19272" y="18404"/>
                    <a:pt x="19423" y="18567"/>
                    <a:pt x="19585" y="18767"/>
                  </a:cubicBezTo>
                  <a:cubicBezTo>
                    <a:pt x="19585" y="18817"/>
                    <a:pt x="19636" y="18880"/>
                    <a:pt x="19686" y="18930"/>
                  </a:cubicBezTo>
                  <a:cubicBezTo>
                    <a:pt x="19899" y="19193"/>
                    <a:pt x="20112" y="19394"/>
                    <a:pt x="20362" y="19607"/>
                  </a:cubicBezTo>
                  <a:cubicBezTo>
                    <a:pt x="20475" y="19820"/>
                    <a:pt x="20738" y="19970"/>
                    <a:pt x="20889" y="20133"/>
                  </a:cubicBezTo>
                  <a:lnTo>
                    <a:pt x="20889" y="20070"/>
                  </a:lnTo>
                  <a:cubicBezTo>
                    <a:pt x="20939" y="20133"/>
                    <a:pt x="20939" y="20133"/>
                    <a:pt x="20989" y="20183"/>
                  </a:cubicBezTo>
                  <a:cubicBezTo>
                    <a:pt x="21252" y="20384"/>
                    <a:pt x="21515" y="20597"/>
                    <a:pt x="21828" y="20810"/>
                  </a:cubicBezTo>
                  <a:cubicBezTo>
                    <a:pt x="21991" y="20910"/>
                    <a:pt x="22142" y="20960"/>
                    <a:pt x="22305" y="21073"/>
                  </a:cubicBezTo>
                  <a:cubicBezTo>
                    <a:pt x="22305" y="21073"/>
                    <a:pt x="22405" y="21173"/>
                    <a:pt x="22455" y="21173"/>
                  </a:cubicBezTo>
                  <a:cubicBezTo>
                    <a:pt x="22505" y="21223"/>
                    <a:pt x="22555" y="21223"/>
                    <a:pt x="22618" y="21273"/>
                  </a:cubicBezTo>
                  <a:cubicBezTo>
                    <a:pt x="22668" y="21323"/>
                    <a:pt x="22768" y="21386"/>
                    <a:pt x="22868" y="21386"/>
                  </a:cubicBezTo>
                  <a:cubicBezTo>
                    <a:pt x="22931" y="21436"/>
                    <a:pt x="22981" y="21486"/>
                    <a:pt x="23081" y="21486"/>
                  </a:cubicBezTo>
                  <a:cubicBezTo>
                    <a:pt x="23132" y="21536"/>
                    <a:pt x="23244" y="21587"/>
                    <a:pt x="23294" y="21587"/>
                  </a:cubicBezTo>
                  <a:cubicBezTo>
                    <a:pt x="23345" y="21637"/>
                    <a:pt x="23445" y="21699"/>
                    <a:pt x="23558" y="21750"/>
                  </a:cubicBezTo>
                  <a:cubicBezTo>
                    <a:pt x="23658" y="21800"/>
                    <a:pt x="23758" y="21850"/>
                    <a:pt x="23871" y="21850"/>
                  </a:cubicBezTo>
                  <a:cubicBezTo>
                    <a:pt x="23971" y="21900"/>
                    <a:pt x="24121" y="21950"/>
                    <a:pt x="24234" y="22013"/>
                  </a:cubicBezTo>
                  <a:cubicBezTo>
                    <a:pt x="24497" y="22113"/>
                    <a:pt x="24748" y="22213"/>
                    <a:pt x="25011" y="22326"/>
                  </a:cubicBezTo>
                  <a:cubicBezTo>
                    <a:pt x="25061" y="22326"/>
                    <a:pt x="25174" y="22376"/>
                    <a:pt x="25224" y="22376"/>
                  </a:cubicBezTo>
                  <a:lnTo>
                    <a:pt x="25324" y="22376"/>
                  </a:lnTo>
                  <a:cubicBezTo>
                    <a:pt x="25437" y="22426"/>
                    <a:pt x="25537" y="22476"/>
                    <a:pt x="25688" y="22476"/>
                  </a:cubicBezTo>
                  <a:cubicBezTo>
                    <a:pt x="25801" y="22526"/>
                    <a:pt x="25901" y="22577"/>
                    <a:pt x="26064" y="22577"/>
                  </a:cubicBezTo>
                  <a:cubicBezTo>
                    <a:pt x="26100" y="22621"/>
                    <a:pt x="26161" y="22660"/>
                    <a:pt x="26211" y="22660"/>
                  </a:cubicBezTo>
                  <a:cubicBezTo>
                    <a:pt x="26231" y="22660"/>
                    <a:pt x="26250" y="22654"/>
                    <a:pt x="26264" y="22639"/>
                  </a:cubicBezTo>
                  <a:cubicBezTo>
                    <a:pt x="26427" y="22689"/>
                    <a:pt x="26577" y="22739"/>
                    <a:pt x="26740" y="22739"/>
                  </a:cubicBezTo>
                  <a:cubicBezTo>
                    <a:pt x="26791" y="22739"/>
                    <a:pt x="26828" y="22752"/>
                    <a:pt x="26853" y="22752"/>
                  </a:cubicBezTo>
                  <a:cubicBezTo>
                    <a:pt x="26878" y="22752"/>
                    <a:pt x="26891" y="22739"/>
                    <a:pt x="26891" y="22689"/>
                  </a:cubicBezTo>
                  <a:cubicBezTo>
                    <a:pt x="26891" y="22639"/>
                    <a:pt x="26841" y="22526"/>
                    <a:pt x="26791" y="22426"/>
                  </a:cubicBezTo>
                  <a:cubicBezTo>
                    <a:pt x="26791" y="22376"/>
                    <a:pt x="26740" y="22326"/>
                    <a:pt x="26740" y="22263"/>
                  </a:cubicBezTo>
                  <a:cubicBezTo>
                    <a:pt x="26690" y="22163"/>
                    <a:pt x="26628" y="22063"/>
                    <a:pt x="26577" y="21950"/>
                  </a:cubicBezTo>
                  <a:cubicBezTo>
                    <a:pt x="26527" y="21850"/>
                    <a:pt x="26477" y="21750"/>
                    <a:pt x="26427" y="21699"/>
                  </a:cubicBezTo>
                  <a:cubicBezTo>
                    <a:pt x="26264" y="21173"/>
                    <a:pt x="25951" y="20697"/>
                    <a:pt x="25750" y="20233"/>
                  </a:cubicBezTo>
                  <a:cubicBezTo>
                    <a:pt x="25688" y="20133"/>
                    <a:pt x="25638" y="20020"/>
                    <a:pt x="25537" y="19970"/>
                  </a:cubicBezTo>
                  <a:cubicBezTo>
                    <a:pt x="25588" y="19870"/>
                    <a:pt x="25437" y="19707"/>
                    <a:pt x="25375" y="19657"/>
                  </a:cubicBezTo>
                  <a:cubicBezTo>
                    <a:pt x="25375" y="19607"/>
                    <a:pt x="25375" y="19557"/>
                    <a:pt x="25324" y="19557"/>
                  </a:cubicBezTo>
                  <a:cubicBezTo>
                    <a:pt x="25274" y="19394"/>
                    <a:pt x="25174" y="19293"/>
                    <a:pt x="25124" y="19131"/>
                  </a:cubicBezTo>
                  <a:cubicBezTo>
                    <a:pt x="24961" y="18880"/>
                    <a:pt x="24748" y="18617"/>
                    <a:pt x="24598" y="18404"/>
                  </a:cubicBezTo>
                  <a:cubicBezTo>
                    <a:pt x="24564" y="18370"/>
                    <a:pt x="24553" y="18337"/>
                    <a:pt x="24535" y="18304"/>
                  </a:cubicBezTo>
                  <a:lnTo>
                    <a:pt x="24535" y="18304"/>
                  </a:lnTo>
                  <a:cubicBezTo>
                    <a:pt x="24538" y="18304"/>
                    <a:pt x="24543" y="18304"/>
                    <a:pt x="24548" y="18304"/>
                  </a:cubicBezTo>
                  <a:cubicBezTo>
                    <a:pt x="24435" y="18191"/>
                    <a:pt x="24335" y="18040"/>
                    <a:pt x="24284" y="17940"/>
                  </a:cubicBezTo>
                  <a:cubicBezTo>
                    <a:pt x="24234" y="17940"/>
                    <a:pt x="24234" y="17878"/>
                    <a:pt x="24184" y="17878"/>
                  </a:cubicBezTo>
                  <a:lnTo>
                    <a:pt x="24234" y="17878"/>
                  </a:lnTo>
                  <a:cubicBezTo>
                    <a:pt x="24071" y="17727"/>
                    <a:pt x="23971" y="17514"/>
                    <a:pt x="23808" y="17414"/>
                  </a:cubicBezTo>
                  <a:lnTo>
                    <a:pt x="23871" y="17414"/>
                  </a:lnTo>
                  <a:cubicBezTo>
                    <a:pt x="23708" y="17251"/>
                    <a:pt x="23608" y="17101"/>
                    <a:pt x="23445" y="17000"/>
                  </a:cubicBezTo>
                  <a:cubicBezTo>
                    <a:pt x="23294" y="16787"/>
                    <a:pt x="23132" y="16574"/>
                    <a:pt x="22981" y="16374"/>
                  </a:cubicBezTo>
                  <a:cubicBezTo>
                    <a:pt x="22868" y="16261"/>
                    <a:pt x="22768" y="16161"/>
                    <a:pt x="22668" y="16061"/>
                  </a:cubicBezTo>
                  <a:cubicBezTo>
                    <a:pt x="22618" y="15998"/>
                    <a:pt x="22618" y="15998"/>
                    <a:pt x="22555" y="15998"/>
                  </a:cubicBezTo>
                  <a:cubicBezTo>
                    <a:pt x="22555" y="15898"/>
                    <a:pt x="22455" y="15797"/>
                    <a:pt x="22405" y="15747"/>
                  </a:cubicBezTo>
                  <a:cubicBezTo>
                    <a:pt x="22305" y="15635"/>
                    <a:pt x="22192" y="15534"/>
                    <a:pt x="22092" y="15434"/>
                  </a:cubicBezTo>
                  <a:cubicBezTo>
                    <a:pt x="22092" y="15371"/>
                    <a:pt x="22041" y="15321"/>
                    <a:pt x="21991" y="15321"/>
                  </a:cubicBezTo>
                  <a:cubicBezTo>
                    <a:pt x="21929" y="15271"/>
                    <a:pt x="21879" y="15171"/>
                    <a:pt x="21778" y="15121"/>
                  </a:cubicBezTo>
                  <a:cubicBezTo>
                    <a:pt x="21778" y="15058"/>
                    <a:pt x="21728" y="15008"/>
                    <a:pt x="21678" y="15008"/>
                  </a:cubicBezTo>
                  <a:cubicBezTo>
                    <a:pt x="21678" y="15008"/>
                    <a:pt x="21678" y="14958"/>
                    <a:pt x="21615" y="14958"/>
                  </a:cubicBezTo>
                  <a:cubicBezTo>
                    <a:pt x="21515" y="14858"/>
                    <a:pt x="21415" y="14745"/>
                    <a:pt x="21302" y="14645"/>
                  </a:cubicBezTo>
                  <a:lnTo>
                    <a:pt x="21252" y="14645"/>
                  </a:lnTo>
                  <a:cubicBezTo>
                    <a:pt x="21252" y="14645"/>
                    <a:pt x="21252" y="14595"/>
                    <a:pt x="21202" y="14595"/>
                  </a:cubicBezTo>
                  <a:cubicBezTo>
                    <a:pt x="21152" y="14494"/>
                    <a:pt x="21051" y="14432"/>
                    <a:pt x="20939" y="14381"/>
                  </a:cubicBezTo>
                  <a:cubicBezTo>
                    <a:pt x="20788" y="14231"/>
                    <a:pt x="20625" y="14068"/>
                    <a:pt x="20425" y="13968"/>
                  </a:cubicBezTo>
                  <a:cubicBezTo>
                    <a:pt x="20362" y="13918"/>
                    <a:pt x="20262" y="13805"/>
                    <a:pt x="20162" y="13755"/>
                  </a:cubicBezTo>
                  <a:cubicBezTo>
                    <a:pt x="20049" y="13705"/>
                    <a:pt x="19949" y="13605"/>
                    <a:pt x="19849" y="13554"/>
                  </a:cubicBezTo>
                  <a:cubicBezTo>
                    <a:pt x="19798" y="13492"/>
                    <a:pt x="19736" y="13492"/>
                    <a:pt x="19686" y="13442"/>
                  </a:cubicBezTo>
                  <a:cubicBezTo>
                    <a:pt x="19535" y="13341"/>
                    <a:pt x="19423" y="13291"/>
                    <a:pt x="19272" y="13179"/>
                  </a:cubicBezTo>
                  <a:cubicBezTo>
                    <a:pt x="19222" y="13179"/>
                    <a:pt x="19172" y="13128"/>
                    <a:pt x="19109" y="13128"/>
                  </a:cubicBezTo>
                  <a:cubicBezTo>
                    <a:pt x="19736" y="12865"/>
                    <a:pt x="20312" y="12615"/>
                    <a:pt x="20939" y="12452"/>
                  </a:cubicBezTo>
                  <a:cubicBezTo>
                    <a:pt x="21102" y="12402"/>
                    <a:pt x="21252" y="12352"/>
                    <a:pt x="21415" y="12301"/>
                  </a:cubicBezTo>
                  <a:cubicBezTo>
                    <a:pt x="21415" y="12301"/>
                    <a:pt x="21465" y="12239"/>
                    <a:pt x="21515" y="12239"/>
                  </a:cubicBezTo>
                  <a:cubicBezTo>
                    <a:pt x="21515" y="12239"/>
                    <a:pt x="21515" y="12189"/>
                    <a:pt x="21565" y="12189"/>
                  </a:cubicBezTo>
                  <a:cubicBezTo>
                    <a:pt x="21587" y="12198"/>
                    <a:pt x="21610" y="12202"/>
                    <a:pt x="21633" y="12202"/>
                  </a:cubicBezTo>
                  <a:cubicBezTo>
                    <a:pt x="21734" y="12202"/>
                    <a:pt x="21848" y="12129"/>
                    <a:pt x="21929" y="12088"/>
                  </a:cubicBezTo>
                  <a:cubicBezTo>
                    <a:pt x="21991" y="12088"/>
                    <a:pt x="22092" y="12038"/>
                    <a:pt x="22142" y="12038"/>
                  </a:cubicBezTo>
                  <a:cubicBezTo>
                    <a:pt x="22305" y="11988"/>
                    <a:pt x="22455" y="11925"/>
                    <a:pt x="22618" y="11875"/>
                  </a:cubicBezTo>
                  <a:cubicBezTo>
                    <a:pt x="22718" y="11825"/>
                    <a:pt x="22868" y="11775"/>
                    <a:pt x="23031" y="11725"/>
                  </a:cubicBezTo>
                  <a:cubicBezTo>
                    <a:pt x="23132" y="11725"/>
                    <a:pt x="23244" y="11675"/>
                    <a:pt x="23345" y="11612"/>
                  </a:cubicBezTo>
                  <a:lnTo>
                    <a:pt x="23294" y="11612"/>
                  </a:lnTo>
                  <a:cubicBezTo>
                    <a:pt x="23380" y="11612"/>
                    <a:pt x="23510" y="11576"/>
                    <a:pt x="23608" y="11535"/>
                  </a:cubicBezTo>
                  <a:lnTo>
                    <a:pt x="23608" y="11535"/>
                  </a:lnTo>
                  <a:cubicBezTo>
                    <a:pt x="23608" y="11541"/>
                    <a:pt x="23608" y="11550"/>
                    <a:pt x="23608" y="11562"/>
                  </a:cubicBezTo>
                  <a:cubicBezTo>
                    <a:pt x="23708" y="11512"/>
                    <a:pt x="23808" y="11512"/>
                    <a:pt x="23921" y="11462"/>
                  </a:cubicBezTo>
                  <a:cubicBezTo>
                    <a:pt x="23971" y="11412"/>
                    <a:pt x="24071" y="11362"/>
                    <a:pt x="24184" y="11362"/>
                  </a:cubicBezTo>
                  <a:cubicBezTo>
                    <a:pt x="24284" y="11362"/>
                    <a:pt x="24335" y="11299"/>
                    <a:pt x="24435" y="11299"/>
                  </a:cubicBezTo>
                  <a:lnTo>
                    <a:pt x="24435" y="11249"/>
                  </a:lnTo>
                  <a:cubicBezTo>
                    <a:pt x="24548" y="11249"/>
                    <a:pt x="24648" y="11199"/>
                    <a:pt x="24811" y="11199"/>
                  </a:cubicBezTo>
                  <a:cubicBezTo>
                    <a:pt x="24811" y="11199"/>
                    <a:pt x="24861" y="11149"/>
                    <a:pt x="24911" y="11149"/>
                  </a:cubicBezTo>
                  <a:cubicBezTo>
                    <a:pt x="25224" y="11048"/>
                    <a:pt x="25537" y="10986"/>
                    <a:pt x="25851" y="10885"/>
                  </a:cubicBezTo>
                  <a:cubicBezTo>
                    <a:pt x="26314" y="10735"/>
                    <a:pt x="26791" y="10622"/>
                    <a:pt x="27254" y="10472"/>
                  </a:cubicBezTo>
                  <a:cubicBezTo>
                    <a:pt x="27567" y="10422"/>
                    <a:pt x="28144" y="10359"/>
                    <a:pt x="28044" y="9896"/>
                  </a:cubicBezTo>
                  <a:cubicBezTo>
                    <a:pt x="27993" y="9632"/>
                    <a:pt x="27881" y="9369"/>
                    <a:pt x="27780" y="9106"/>
                  </a:cubicBezTo>
                  <a:cubicBezTo>
                    <a:pt x="27694" y="9020"/>
                    <a:pt x="27598" y="8896"/>
                    <a:pt x="27477" y="8896"/>
                  </a:cubicBezTo>
                  <a:cubicBezTo>
                    <a:pt x="27457" y="8896"/>
                    <a:pt x="27438" y="8899"/>
                    <a:pt x="27417" y="8906"/>
                  </a:cubicBezTo>
                  <a:cubicBezTo>
                    <a:pt x="27204" y="8906"/>
                    <a:pt x="27004" y="9056"/>
                    <a:pt x="26791" y="9169"/>
                  </a:cubicBezTo>
                  <a:cubicBezTo>
                    <a:pt x="26577" y="9269"/>
                    <a:pt x="26377" y="9369"/>
                    <a:pt x="26114" y="9482"/>
                  </a:cubicBezTo>
                  <a:cubicBezTo>
                    <a:pt x="25638" y="9682"/>
                    <a:pt x="25124" y="9896"/>
                    <a:pt x="24648" y="10159"/>
                  </a:cubicBezTo>
                  <a:cubicBezTo>
                    <a:pt x="24548" y="10159"/>
                    <a:pt x="24435" y="10209"/>
                    <a:pt x="24385" y="10259"/>
                  </a:cubicBezTo>
                  <a:cubicBezTo>
                    <a:pt x="24284" y="10259"/>
                    <a:pt x="24184" y="10309"/>
                    <a:pt x="24071" y="10359"/>
                  </a:cubicBezTo>
                  <a:cubicBezTo>
                    <a:pt x="24021" y="10359"/>
                    <a:pt x="23971" y="10422"/>
                    <a:pt x="23921" y="10472"/>
                  </a:cubicBezTo>
                  <a:cubicBezTo>
                    <a:pt x="23808" y="10472"/>
                    <a:pt x="23708" y="10522"/>
                    <a:pt x="23658" y="10572"/>
                  </a:cubicBezTo>
                  <a:lnTo>
                    <a:pt x="23558" y="10572"/>
                  </a:lnTo>
                  <a:cubicBezTo>
                    <a:pt x="23495" y="10622"/>
                    <a:pt x="23395" y="10622"/>
                    <a:pt x="23294" y="10672"/>
                  </a:cubicBezTo>
                  <a:cubicBezTo>
                    <a:pt x="23182" y="10735"/>
                    <a:pt x="23081" y="10785"/>
                    <a:pt x="23031" y="10835"/>
                  </a:cubicBezTo>
                  <a:cubicBezTo>
                    <a:pt x="22931" y="10835"/>
                    <a:pt x="22818" y="10835"/>
                    <a:pt x="22768" y="10885"/>
                  </a:cubicBezTo>
                  <a:cubicBezTo>
                    <a:pt x="22555" y="10986"/>
                    <a:pt x="22355" y="11048"/>
                    <a:pt x="22192" y="11149"/>
                  </a:cubicBezTo>
                  <a:cubicBezTo>
                    <a:pt x="22092" y="11199"/>
                    <a:pt x="21991" y="11199"/>
                    <a:pt x="21879" y="11249"/>
                  </a:cubicBezTo>
                  <a:cubicBezTo>
                    <a:pt x="21728" y="11299"/>
                    <a:pt x="21615" y="11362"/>
                    <a:pt x="21465" y="11412"/>
                  </a:cubicBezTo>
                  <a:cubicBezTo>
                    <a:pt x="21465" y="11412"/>
                    <a:pt x="21302" y="11462"/>
                    <a:pt x="21302" y="11512"/>
                  </a:cubicBezTo>
                  <a:lnTo>
                    <a:pt x="21202" y="11512"/>
                  </a:lnTo>
                  <a:cubicBezTo>
                    <a:pt x="21152" y="11562"/>
                    <a:pt x="21102" y="11562"/>
                    <a:pt x="21051" y="11612"/>
                  </a:cubicBezTo>
                  <a:cubicBezTo>
                    <a:pt x="20575" y="11775"/>
                    <a:pt x="20162" y="11925"/>
                    <a:pt x="19736" y="12088"/>
                  </a:cubicBezTo>
                  <a:cubicBezTo>
                    <a:pt x="19535" y="12138"/>
                    <a:pt x="19322" y="12239"/>
                    <a:pt x="19109" y="12301"/>
                  </a:cubicBezTo>
                  <a:cubicBezTo>
                    <a:pt x="19059" y="12352"/>
                    <a:pt x="19009" y="12352"/>
                    <a:pt x="18959" y="12352"/>
                  </a:cubicBezTo>
                  <a:cubicBezTo>
                    <a:pt x="18909" y="12352"/>
                    <a:pt x="18884" y="12364"/>
                    <a:pt x="18877" y="12364"/>
                  </a:cubicBezTo>
                  <a:cubicBezTo>
                    <a:pt x="18871" y="12364"/>
                    <a:pt x="18884" y="12352"/>
                    <a:pt x="18909" y="12301"/>
                  </a:cubicBezTo>
                  <a:lnTo>
                    <a:pt x="18909" y="12189"/>
                  </a:lnTo>
                  <a:cubicBezTo>
                    <a:pt x="18909" y="12189"/>
                    <a:pt x="18909" y="12138"/>
                    <a:pt x="18959" y="12088"/>
                  </a:cubicBezTo>
                  <a:cubicBezTo>
                    <a:pt x="19009" y="11988"/>
                    <a:pt x="19059" y="11825"/>
                    <a:pt x="19059" y="11675"/>
                  </a:cubicBezTo>
                  <a:cubicBezTo>
                    <a:pt x="19109" y="11612"/>
                    <a:pt x="19109" y="11612"/>
                    <a:pt x="19109" y="11562"/>
                  </a:cubicBezTo>
                  <a:cubicBezTo>
                    <a:pt x="19172" y="11512"/>
                    <a:pt x="19222" y="11362"/>
                    <a:pt x="19222" y="11249"/>
                  </a:cubicBezTo>
                  <a:lnTo>
                    <a:pt x="19172" y="11249"/>
                  </a:lnTo>
                  <a:cubicBezTo>
                    <a:pt x="19222" y="11199"/>
                    <a:pt x="19222" y="11149"/>
                    <a:pt x="19222" y="11149"/>
                  </a:cubicBezTo>
                  <a:cubicBezTo>
                    <a:pt x="19272" y="11048"/>
                    <a:pt x="19272" y="10936"/>
                    <a:pt x="19322" y="10835"/>
                  </a:cubicBezTo>
                  <a:cubicBezTo>
                    <a:pt x="19372" y="10672"/>
                    <a:pt x="19423" y="10472"/>
                    <a:pt x="19423" y="10259"/>
                  </a:cubicBezTo>
                  <a:cubicBezTo>
                    <a:pt x="19485" y="10159"/>
                    <a:pt x="19485" y="10046"/>
                    <a:pt x="19485" y="9996"/>
                  </a:cubicBezTo>
                  <a:cubicBezTo>
                    <a:pt x="19535" y="9946"/>
                    <a:pt x="19535" y="9845"/>
                    <a:pt x="19485" y="9795"/>
                  </a:cubicBezTo>
                  <a:cubicBezTo>
                    <a:pt x="19535" y="9795"/>
                    <a:pt x="19535" y="9733"/>
                    <a:pt x="19535" y="9682"/>
                  </a:cubicBezTo>
                  <a:cubicBezTo>
                    <a:pt x="19585" y="9582"/>
                    <a:pt x="19585" y="9482"/>
                    <a:pt x="19585" y="9320"/>
                  </a:cubicBezTo>
                  <a:lnTo>
                    <a:pt x="19585" y="9320"/>
                  </a:lnTo>
                  <a:cubicBezTo>
                    <a:pt x="19585" y="9369"/>
                    <a:pt x="19585" y="9369"/>
                    <a:pt x="19535" y="9369"/>
                  </a:cubicBezTo>
                  <a:cubicBezTo>
                    <a:pt x="19585" y="9269"/>
                    <a:pt x="19636" y="9106"/>
                    <a:pt x="19636" y="8956"/>
                  </a:cubicBezTo>
                  <a:lnTo>
                    <a:pt x="19636" y="8793"/>
                  </a:lnTo>
                  <a:lnTo>
                    <a:pt x="19636" y="8642"/>
                  </a:lnTo>
                  <a:cubicBezTo>
                    <a:pt x="19636" y="8592"/>
                    <a:pt x="19686" y="8542"/>
                    <a:pt x="19636" y="8542"/>
                  </a:cubicBezTo>
                  <a:cubicBezTo>
                    <a:pt x="19686" y="8480"/>
                    <a:pt x="19686" y="8279"/>
                    <a:pt x="19686" y="8229"/>
                  </a:cubicBezTo>
                  <a:lnTo>
                    <a:pt x="19686" y="8016"/>
                  </a:lnTo>
                  <a:lnTo>
                    <a:pt x="19686" y="6663"/>
                  </a:lnTo>
                  <a:lnTo>
                    <a:pt x="19686" y="6550"/>
                  </a:lnTo>
                  <a:lnTo>
                    <a:pt x="19686" y="6036"/>
                  </a:lnTo>
                  <a:lnTo>
                    <a:pt x="19686" y="5823"/>
                  </a:lnTo>
                  <a:cubicBezTo>
                    <a:pt x="19686" y="5773"/>
                    <a:pt x="19736" y="5460"/>
                    <a:pt x="19686" y="5460"/>
                  </a:cubicBezTo>
                  <a:lnTo>
                    <a:pt x="19686" y="5347"/>
                  </a:lnTo>
                  <a:lnTo>
                    <a:pt x="19686" y="4933"/>
                  </a:lnTo>
                  <a:cubicBezTo>
                    <a:pt x="19686" y="4933"/>
                    <a:pt x="19677" y="4933"/>
                    <a:pt x="19668" y="4937"/>
                  </a:cubicBezTo>
                  <a:lnTo>
                    <a:pt x="19668" y="4937"/>
                  </a:lnTo>
                  <a:cubicBezTo>
                    <a:pt x="19681" y="4902"/>
                    <a:pt x="19670" y="4868"/>
                    <a:pt x="19636" y="4833"/>
                  </a:cubicBezTo>
                  <a:cubicBezTo>
                    <a:pt x="19636" y="4520"/>
                    <a:pt x="19585" y="4156"/>
                    <a:pt x="19535" y="3843"/>
                  </a:cubicBezTo>
                  <a:cubicBezTo>
                    <a:pt x="19585" y="3730"/>
                    <a:pt x="19535" y="3580"/>
                    <a:pt x="19485" y="3467"/>
                  </a:cubicBezTo>
                  <a:lnTo>
                    <a:pt x="19485" y="3317"/>
                  </a:lnTo>
                  <a:cubicBezTo>
                    <a:pt x="19485" y="3217"/>
                    <a:pt x="19423" y="3004"/>
                    <a:pt x="19372" y="3004"/>
                  </a:cubicBezTo>
                  <a:lnTo>
                    <a:pt x="19372" y="2690"/>
                  </a:lnTo>
                  <a:cubicBezTo>
                    <a:pt x="19272" y="2427"/>
                    <a:pt x="19222" y="2114"/>
                    <a:pt x="19172" y="1851"/>
                  </a:cubicBezTo>
                  <a:cubicBezTo>
                    <a:pt x="19109" y="1650"/>
                    <a:pt x="19059" y="1337"/>
                    <a:pt x="18959" y="1124"/>
                  </a:cubicBezTo>
                  <a:cubicBezTo>
                    <a:pt x="18909" y="811"/>
                    <a:pt x="18796" y="548"/>
                    <a:pt x="18746" y="285"/>
                  </a:cubicBezTo>
                  <a:cubicBezTo>
                    <a:pt x="18746" y="234"/>
                    <a:pt x="18696" y="84"/>
                    <a:pt x="18646" y="21"/>
                  </a:cubicBezTo>
                  <a:cubicBezTo>
                    <a:pt x="18631" y="7"/>
                    <a:pt x="18621" y="1"/>
                    <a:pt x="186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9540275">
              <a:off x="343618" y="2723709"/>
              <a:ext cx="1803200" cy="1826630"/>
            </a:xfrm>
            <a:custGeom>
              <a:rect b="b" l="l" r="r" t="t"/>
              <a:pathLst>
                <a:path extrusionOk="0" h="49506" w="48871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 flipH="1" rot="5924742">
              <a:off x="754362" y="512825"/>
              <a:ext cx="1378650" cy="1105974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" name="Google Shape;40;p3"/>
          <p:cNvGrpSpPr/>
          <p:nvPr/>
        </p:nvGrpSpPr>
        <p:grpSpPr>
          <a:xfrm>
            <a:off x="2095063" y="336713"/>
            <a:ext cx="6180456" cy="4243122"/>
            <a:chOff x="2095063" y="336713"/>
            <a:chExt cx="6180456" cy="4243122"/>
          </a:xfrm>
        </p:grpSpPr>
        <p:sp>
          <p:nvSpPr>
            <p:cNvPr id="41" name="Google Shape;41;p3"/>
            <p:cNvSpPr/>
            <p:nvPr/>
          </p:nvSpPr>
          <p:spPr>
            <a:xfrm>
              <a:off x="2095063" y="4081175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776488" y="336713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" name="Google Shape;43;p3"/>
          <p:cNvSpPr/>
          <p:nvPr/>
        </p:nvSpPr>
        <p:spPr>
          <a:xfrm>
            <a:off x="1044000" y="881750"/>
            <a:ext cx="6909212" cy="3199431"/>
          </a:xfrm>
          <a:custGeom>
            <a:rect b="b" l="l" r="r" t="t"/>
            <a:pathLst>
              <a:path extrusionOk="0" h="135440" w="264873">
                <a:moveTo>
                  <a:pt x="11509" y="47960"/>
                </a:moveTo>
                <a:cubicBezTo>
                  <a:pt x="11115" y="58851"/>
                  <a:pt x="-12547" y="98739"/>
                  <a:pt x="9147" y="113303"/>
                </a:cubicBezTo>
                <a:cubicBezTo>
                  <a:pt x="30841" y="127868"/>
                  <a:pt x="100908" y="136091"/>
                  <a:pt x="141671" y="135347"/>
                </a:cubicBezTo>
                <a:cubicBezTo>
                  <a:pt x="182434" y="134604"/>
                  <a:pt x="237805" y="130142"/>
                  <a:pt x="253725" y="108842"/>
                </a:cubicBezTo>
                <a:cubicBezTo>
                  <a:pt x="269645" y="87542"/>
                  <a:pt x="271964" y="23642"/>
                  <a:pt x="237193" y="7547"/>
                </a:cubicBezTo>
                <a:cubicBezTo>
                  <a:pt x="202422" y="-8548"/>
                  <a:pt x="82932" y="5097"/>
                  <a:pt x="45099" y="12270"/>
                </a:cubicBezTo>
                <a:cubicBezTo>
                  <a:pt x="7266" y="19443"/>
                  <a:pt x="16013" y="44198"/>
                  <a:pt x="10196" y="50584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4" name="Google Shape;44;p3"/>
          <p:cNvSpPr txBox="1"/>
          <p:nvPr>
            <p:ph type="title"/>
          </p:nvPr>
        </p:nvSpPr>
        <p:spPr>
          <a:xfrm>
            <a:off x="1574550" y="2307650"/>
            <a:ext cx="59949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Font typeface="Capriola"/>
              <a:buNone/>
              <a:defRPr sz="5000"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5" name="Google Shape;45;p3"/>
          <p:cNvSpPr txBox="1"/>
          <p:nvPr>
            <p:ph hasCustomPrompt="1" idx="2" type="title"/>
          </p:nvPr>
        </p:nvSpPr>
        <p:spPr>
          <a:xfrm>
            <a:off x="3856050" y="1366325"/>
            <a:ext cx="1431900" cy="1027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2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Font typeface="Capriola"/>
              <a:buNone/>
              <a:defRPr sz="60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grpSp>
        <p:nvGrpSpPr>
          <p:cNvPr id="46" name="Google Shape;46;p3"/>
          <p:cNvGrpSpPr/>
          <p:nvPr/>
        </p:nvGrpSpPr>
        <p:grpSpPr>
          <a:xfrm>
            <a:off x="4724660" y="2249709"/>
            <a:ext cx="3902522" cy="2330107"/>
            <a:chOff x="4724660" y="2249709"/>
            <a:chExt cx="3902522" cy="2330107"/>
          </a:xfrm>
        </p:grpSpPr>
        <p:grpSp>
          <p:nvGrpSpPr>
            <p:cNvPr id="47" name="Google Shape;47;p3"/>
            <p:cNvGrpSpPr/>
            <p:nvPr/>
          </p:nvGrpSpPr>
          <p:grpSpPr>
            <a:xfrm>
              <a:off x="4724660" y="4426184"/>
              <a:ext cx="153372" cy="153632"/>
              <a:chOff x="5084512" y="1531545"/>
              <a:chExt cx="190500" cy="190800"/>
            </a:xfrm>
          </p:grpSpPr>
          <p:sp>
            <p:nvSpPr>
              <p:cNvPr id="48" name="Google Shape;48;p3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" name="Google Shape;50;p3"/>
            <p:cNvGrpSpPr/>
            <p:nvPr/>
          </p:nvGrpSpPr>
          <p:grpSpPr>
            <a:xfrm>
              <a:off x="8473810" y="2249709"/>
              <a:ext cx="153372" cy="153632"/>
              <a:chOff x="4989275" y="1900925"/>
              <a:chExt cx="190500" cy="190800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50" name="Google Shape;450;p21"/>
          <p:cNvSpPr txBox="1"/>
          <p:nvPr>
            <p:ph idx="1" type="subTitle"/>
          </p:nvPr>
        </p:nvSpPr>
        <p:spPr>
          <a:xfrm>
            <a:off x="725269" y="1833713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1" name="Google Shape;451;p21"/>
          <p:cNvSpPr txBox="1"/>
          <p:nvPr>
            <p:ph idx="2" type="subTitle"/>
          </p:nvPr>
        </p:nvSpPr>
        <p:spPr>
          <a:xfrm>
            <a:off x="3345000" y="1833713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2" name="Google Shape;452;p21"/>
          <p:cNvSpPr txBox="1"/>
          <p:nvPr>
            <p:ph idx="3" type="subTitle"/>
          </p:nvPr>
        </p:nvSpPr>
        <p:spPr>
          <a:xfrm>
            <a:off x="5964731" y="1833713"/>
            <a:ext cx="24540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3" name="Google Shape;453;p21"/>
          <p:cNvSpPr txBox="1"/>
          <p:nvPr>
            <p:ph idx="4" type="subTitle"/>
          </p:nvPr>
        </p:nvSpPr>
        <p:spPr>
          <a:xfrm>
            <a:off x="725143" y="3356200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4" name="Google Shape;454;p21"/>
          <p:cNvSpPr txBox="1"/>
          <p:nvPr>
            <p:ph idx="5" type="subTitle"/>
          </p:nvPr>
        </p:nvSpPr>
        <p:spPr>
          <a:xfrm>
            <a:off x="3342470" y="3356200"/>
            <a:ext cx="24591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5" name="Google Shape;455;p21"/>
          <p:cNvSpPr txBox="1"/>
          <p:nvPr>
            <p:ph idx="6" type="subTitle"/>
          </p:nvPr>
        </p:nvSpPr>
        <p:spPr>
          <a:xfrm>
            <a:off x="5964606" y="3356200"/>
            <a:ext cx="2454000" cy="1055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56" name="Google Shape;456;p21"/>
          <p:cNvSpPr txBox="1"/>
          <p:nvPr>
            <p:ph idx="7" type="subTitle"/>
          </p:nvPr>
        </p:nvSpPr>
        <p:spPr>
          <a:xfrm>
            <a:off x="720000" y="1351350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57" name="Google Shape;457;p21"/>
          <p:cNvSpPr txBox="1"/>
          <p:nvPr>
            <p:ph idx="8" type="subTitle"/>
          </p:nvPr>
        </p:nvSpPr>
        <p:spPr>
          <a:xfrm>
            <a:off x="3344878" y="1351350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58" name="Google Shape;458;p21"/>
          <p:cNvSpPr txBox="1"/>
          <p:nvPr>
            <p:ph idx="9" type="subTitle"/>
          </p:nvPr>
        </p:nvSpPr>
        <p:spPr>
          <a:xfrm>
            <a:off x="5969757" y="1351350"/>
            <a:ext cx="24540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59" name="Google Shape;459;p21"/>
          <p:cNvSpPr txBox="1"/>
          <p:nvPr>
            <p:ph idx="13" type="subTitle"/>
          </p:nvPr>
        </p:nvSpPr>
        <p:spPr>
          <a:xfrm>
            <a:off x="715094" y="286932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60" name="Google Shape;460;p21"/>
          <p:cNvSpPr txBox="1"/>
          <p:nvPr>
            <p:ph idx="14" type="subTitle"/>
          </p:nvPr>
        </p:nvSpPr>
        <p:spPr>
          <a:xfrm>
            <a:off x="3338496" y="286932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461" name="Google Shape;461;p21"/>
          <p:cNvSpPr txBox="1"/>
          <p:nvPr>
            <p:ph idx="15" type="subTitle"/>
          </p:nvPr>
        </p:nvSpPr>
        <p:spPr>
          <a:xfrm>
            <a:off x="5967148" y="2869325"/>
            <a:ext cx="2459100" cy="537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grpSp>
        <p:nvGrpSpPr>
          <p:cNvPr id="462" name="Google Shape;462;p21"/>
          <p:cNvGrpSpPr/>
          <p:nvPr/>
        </p:nvGrpSpPr>
        <p:grpSpPr>
          <a:xfrm>
            <a:off x="-222062" y="4359175"/>
            <a:ext cx="8925931" cy="551372"/>
            <a:chOff x="-222062" y="4359175"/>
            <a:chExt cx="8925931" cy="551372"/>
          </a:xfrm>
        </p:grpSpPr>
        <p:sp>
          <p:nvSpPr>
            <p:cNvPr id="463" name="Google Shape;463;p21"/>
            <p:cNvSpPr/>
            <p:nvPr/>
          </p:nvSpPr>
          <p:spPr>
            <a:xfrm>
              <a:off x="-222062" y="4359175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1"/>
            <p:cNvSpPr/>
            <p:nvPr/>
          </p:nvSpPr>
          <p:spPr>
            <a:xfrm>
              <a:off x="8204838" y="4411888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21"/>
          <p:cNvGrpSpPr/>
          <p:nvPr/>
        </p:nvGrpSpPr>
        <p:grpSpPr>
          <a:xfrm>
            <a:off x="514035" y="976609"/>
            <a:ext cx="8343222" cy="3966632"/>
            <a:chOff x="514035" y="976609"/>
            <a:chExt cx="8343222" cy="3966632"/>
          </a:xfrm>
        </p:grpSpPr>
        <p:grpSp>
          <p:nvGrpSpPr>
            <p:cNvPr id="466" name="Google Shape;466;p21"/>
            <p:cNvGrpSpPr/>
            <p:nvPr/>
          </p:nvGrpSpPr>
          <p:grpSpPr>
            <a:xfrm>
              <a:off x="1417885" y="4789609"/>
              <a:ext cx="153372" cy="153632"/>
              <a:chOff x="5084512" y="1531545"/>
              <a:chExt cx="190500" cy="190800"/>
            </a:xfrm>
          </p:grpSpPr>
          <p:sp>
            <p:nvSpPr>
              <p:cNvPr id="467" name="Google Shape;467;p21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8" name="Google Shape;468;p21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9" name="Google Shape;469;p21"/>
            <p:cNvGrpSpPr/>
            <p:nvPr/>
          </p:nvGrpSpPr>
          <p:grpSpPr>
            <a:xfrm>
              <a:off x="8703885" y="4185684"/>
              <a:ext cx="153372" cy="153632"/>
              <a:chOff x="5084512" y="1531545"/>
              <a:chExt cx="190500" cy="190800"/>
            </a:xfrm>
          </p:grpSpPr>
          <p:sp>
            <p:nvSpPr>
              <p:cNvPr id="470" name="Google Shape;470;p21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1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72" name="Google Shape;472;p21"/>
            <p:cNvGrpSpPr/>
            <p:nvPr/>
          </p:nvGrpSpPr>
          <p:grpSpPr>
            <a:xfrm>
              <a:off x="514035" y="976609"/>
              <a:ext cx="153372" cy="153632"/>
              <a:chOff x="5084512" y="1531545"/>
              <a:chExt cx="190500" cy="190800"/>
            </a:xfrm>
          </p:grpSpPr>
          <p:sp>
            <p:nvSpPr>
              <p:cNvPr id="473" name="Google Shape;473;p21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1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475" name="Google Shape;475;p21"/>
          <p:cNvGrpSpPr/>
          <p:nvPr/>
        </p:nvGrpSpPr>
        <p:grpSpPr>
          <a:xfrm>
            <a:off x="276967" y="-326060"/>
            <a:ext cx="9208601" cy="5666501"/>
            <a:chOff x="276967" y="-326060"/>
            <a:chExt cx="9208601" cy="5666501"/>
          </a:xfrm>
        </p:grpSpPr>
        <p:grpSp>
          <p:nvGrpSpPr>
            <p:cNvPr id="476" name="Google Shape;476;p21"/>
            <p:cNvGrpSpPr/>
            <p:nvPr/>
          </p:nvGrpSpPr>
          <p:grpSpPr>
            <a:xfrm rot="-6464493">
              <a:off x="7496356" y="-220147"/>
              <a:ext cx="853150" cy="864041"/>
              <a:chOff x="-239629" y="2293723"/>
              <a:chExt cx="1525675" cy="1545152"/>
            </a:xfrm>
          </p:grpSpPr>
          <p:sp>
            <p:nvSpPr>
              <p:cNvPr id="477" name="Google Shape;477;p21"/>
              <p:cNvSpPr/>
              <p:nvPr/>
            </p:nvSpPr>
            <p:spPr>
              <a:xfrm>
                <a:off x="-207962" y="2325624"/>
                <a:ext cx="1462342" cy="1481343"/>
              </a:xfrm>
              <a:custGeom>
                <a:rect b="b" l="l" r="r" t="t"/>
                <a:pathLst>
                  <a:path extrusionOk="0" h="49506" w="48871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78" name="Google Shape;478;p21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39629" y="2293723"/>
                <a:ext cx="1525675" cy="1545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79" name="Google Shape;479;p21"/>
            <p:cNvGrpSpPr/>
            <p:nvPr/>
          </p:nvGrpSpPr>
          <p:grpSpPr>
            <a:xfrm rot="554382">
              <a:off x="8197760" y="240539"/>
              <a:ext cx="1223530" cy="901141"/>
              <a:chOff x="4161650" y="24725"/>
              <a:chExt cx="3143298" cy="2314575"/>
            </a:xfrm>
          </p:grpSpPr>
          <p:sp>
            <p:nvSpPr>
              <p:cNvPr id="480" name="Google Shape;480;p21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rect b="b" l="l" r="r" t="t"/>
                <a:pathLst>
                  <a:path extrusionOk="0" h="50669" w="69019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81" name="Google Shape;481;p2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2" name="Google Shape;482;p21"/>
            <p:cNvGrpSpPr/>
            <p:nvPr/>
          </p:nvGrpSpPr>
          <p:grpSpPr>
            <a:xfrm rot="-3751837">
              <a:off x="481225" y="4354225"/>
              <a:ext cx="732382" cy="905114"/>
              <a:chOff x="5799600" y="278225"/>
              <a:chExt cx="2019303" cy="2495554"/>
            </a:xfrm>
          </p:grpSpPr>
          <p:sp>
            <p:nvSpPr>
              <p:cNvPr id="483" name="Google Shape;483;p21"/>
              <p:cNvSpPr/>
              <p:nvPr/>
            </p:nvSpPr>
            <p:spPr>
              <a:xfrm>
                <a:off x="5799600" y="297270"/>
                <a:ext cx="2019303" cy="2476509"/>
              </a:xfrm>
              <a:custGeom>
                <a:rect b="b" l="l" r="r" t="t"/>
                <a:pathLst>
                  <a:path extrusionOk="0" h="54372" w="44334">
                    <a:moveTo>
                      <a:pt x="41928" y="1"/>
                    </a:moveTo>
                    <a:lnTo>
                      <a:pt x="41978" y="51"/>
                    </a:lnTo>
                    <a:lnTo>
                      <a:pt x="41928" y="51"/>
                    </a:lnTo>
                    <a:cubicBezTo>
                      <a:pt x="41665" y="114"/>
                      <a:pt x="40524" y="790"/>
                      <a:pt x="40625" y="1204"/>
                    </a:cubicBezTo>
                    <a:cubicBezTo>
                      <a:pt x="40524" y="1304"/>
                      <a:pt x="40412" y="1467"/>
                      <a:pt x="40474" y="1567"/>
                    </a:cubicBezTo>
                    <a:cubicBezTo>
                      <a:pt x="40362" y="1680"/>
                      <a:pt x="40261" y="1880"/>
                      <a:pt x="40161" y="2093"/>
                    </a:cubicBezTo>
                    <a:cubicBezTo>
                      <a:pt x="40161" y="2144"/>
                      <a:pt x="40048" y="2357"/>
                      <a:pt x="39998" y="2507"/>
                    </a:cubicBezTo>
                    <a:cubicBezTo>
                      <a:pt x="39948" y="2557"/>
                      <a:pt x="39948" y="2670"/>
                      <a:pt x="39898" y="2720"/>
                    </a:cubicBezTo>
                    <a:cubicBezTo>
                      <a:pt x="39948" y="2820"/>
                      <a:pt x="39848" y="2983"/>
                      <a:pt x="39785" y="3083"/>
                    </a:cubicBezTo>
                    <a:lnTo>
                      <a:pt x="39785" y="3033"/>
                    </a:lnTo>
                    <a:cubicBezTo>
                      <a:pt x="39735" y="3133"/>
                      <a:pt x="39685" y="3246"/>
                      <a:pt x="39635" y="3346"/>
                    </a:cubicBezTo>
                    <a:lnTo>
                      <a:pt x="39685" y="3346"/>
                    </a:lnTo>
                    <a:cubicBezTo>
                      <a:pt x="39585" y="3559"/>
                      <a:pt x="39321" y="3873"/>
                      <a:pt x="39321" y="4186"/>
                    </a:cubicBezTo>
                    <a:cubicBezTo>
                      <a:pt x="39271" y="4286"/>
                      <a:pt x="39321" y="4336"/>
                      <a:pt x="39321" y="4336"/>
                    </a:cubicBezTo>
                    <a:cubicBezTo>
                      <a:pt x="39321" y="4336"/>
                      <a:pt x="39271" y="4336"/>
                      <a:pt x="39271" y="4286"/>
                    </a:cubicBezTo>
                    <a:cubicBezTo>
                      <a:pt x="39159" y="4336"/>
                      <a:pt x="39159" y="4437"/>
                      <a:pt x="39108" y="4549"/>
                    </a:cubicBezTo>
                    <a:cubicBezTo>
                      <a:pt x="39108" y="4549"/>
                      <a:pt x="39058" y="4600"/>
                      <a:pt x="39058" y="4700"/>
                    </a:cubicBezTo>
                    <a:cubicBezTo>
                      <a:pt x="39008" y="4813"/>
                      <a:pt x="38958" y="4913"/>
                      <a:pt x="38908" y="5013"/>
                    </a:cubicBezTo>
                    <a:lnTo>
                      <a:pt x="38958" y="5013"/>
                    </a:lnTo>
                    <a:cubicBezTo>
                      <a:pt x="38845" y="5063"/>
                      <a:pt x="38795" y="5126"/>
                      <a:pt x="38745" y="5326"/>
                    </a:cubicBezTo>
                    <a:lnTo>
                      <a:pt x="38745" y="5439"/>
                    </a:lnTo>
                    <a:lnTo>
                      <a:pt x="38695" y="5439"/>
                    </a:lnTo>
                    <a:lnTo>
                      <a:pt x="38695" y="5589"/>
                    </a:lnTo>
                    <a:cubicBezTo>
                      <a:pt x="38482" y="5752"/>
                      <a:pt x="38332" y="6166"/>
                      <a:pt x="38219" y="6429"/>
                    </a:cubicBezTo>
                    <a:cubicBezTo>
                      <a:pt x="38169" y="6529"/>
                      <a:pt x="38068" y="6692"/>
                      <a:pt x="38068" y="6792"/>
                    </a:cubicBezTo>
                    <a:cubicBezTo>
                      <a:pt x="37968" y="6842"/>
                      <a:pt x="37968" y="6893"/>
                      <a:pt x="38018" y="6943"/>
                    </a:cubicBezTo>
                    <a:cubicBezTo>
                      <a:pt x="38018" y="6943"/>
                      <a:pt x="37968" y="7005"/>
                      <a:pt x="37906" y="7106"/>
                    </a:cubicBezTo>
                    <a:cubicBezTo>
                      <a:pt x="37755" y="7206"/>
                      <a:pt x="37592" y="7569"/>
                      <a:pt x="37592" y="7782"/>
                    </a:cubicBezTo>
                    <a:cubicBezTo>
                      <a:pt x="37392" y="7883"/>
                      <a:pt x="37279" y="8096"/>
                      <a:pt x="37229" y="8309"/>
                    </a:cubicBezTo>
                    <a:cubicBezTo>
                      <a:pt x="37279" y="8309"/>
                      <a:pt x="37279" y="8309"/>
                      <a:pt x="37342" y="8359"/>
                    </a:cubicBezTo>
                    <a:cubicBezTo>
                      <a:pt x="37129" y="8359"/>
                      <a:pt x="37028" y="8672"/>
                      <a:pt x="36916" y="8885"/>
                    </a:cubicBezTo>
                    <a:cubicBezTo>
                      <a:pt x="36715" y="9198"/>
                      <a:pt x="36502" y="9512"/>
                      <a:pt x="36339" y="9875"/>
                    </a:cubicBezTo>
                    <a:cubicBezTo>
                      <a:pt x="36289" y="9925"/>
                      <a:pt x="35976" y="10288"/>
                      <a:pt x="36026" y="10339"/>
                    </a:cubicBezTo>
                    <a:lnTo>
                      <a:pt x="36026" y="10389"/>
                    </a:lnTo>
                    <a:cubicBezTo>
                      <a:pt x="35926" y="10501"/>
                      <a:pt x="35775" y="10652"/>
                      <a:pt x="35713" y="10702"/>
                    </a:cubicBezTo>
                    <a:cubicBezTo>
                      <a:pt x="35462" y="11128"/>
                      <a:pt x="35199" y="11491"/>
                      <a:pt x="34886" y="11905"/>
                    </a:cubicBezTo>
                    <a:cubicBezTo>
                      <a:pt x="34773" y="11955"/>
                      <a:pt x="34723" y="12068"/>
                      <a:pt x="34723" y="12168"/>
                    </a:cubicBezTo>
                    <a:lnTo>
                      <a:pt x="34723" y="12118"/>
                    </a:lnTo>
                    <a:cubicBezTo>
                      <a:pt x="34572" y="12268"/>
                      <a:pt x="34096" y="12694"/>
                      <a:pt x="34046" y="12957"/>
                    </a:cubicBezTo>
                    <a:lnTo>
                      <a:pt x="33996" y="12957"/>
                    </a:lnTo>
                    <a:cubicBezTo>
                      <a:pt x="33896" y="13008"/>
                      <a:pt x="33833" y="13108"/>
                      <a:pt x="33783" y="13158"/>
                    </a:cubicBezTo>
                    <a:lnTo>
                      <a:pt x="33733" y="13158"/>
                    </a:lnTo>
                    <a:cubicBezTo>
                      <a:pt x="33582" y="13321"/>
                      <a:pt x="33369" y="13471"/>
                      <a:pt x="33156" y="13634"/>
                    </a:cubicBezTo>
                    <a:cubicBezTo>
                      <a:pt x="33156" y="13634"/>
                      <a:pt x="33207" y="13634"/>
                      <a:pt x="33207" y="13684"/>
                    </a:cubicBezTo>
                    <a:cubicBezTo>
                      <a:pt x="32956" y="13684"/>
                      <a:pt x="32530" y="13947"/>
                      <a:pt x="32430" y="13997"/>
                    </a:cubicBezTo>
                    <a:cubicBezTo>
                      <a:pt x="32392" y="14003"/>
                      <a:pt x="32354" y="14005"/>
                      <a:pt x="32316" y="14005"/>
                    </a:cubicBezTo>
                    <a:cubicBezTo>
                      <a:pt x="31991" y="14005"/>
                      <a:pt x="31664" y="13829"/>
                      <a:pt x="31327" y="13784"/>
                    </a:cubicBezTo>
                    <a:lnTo>
                      <a:pt x="31327" y="13835"/>
                    </a:lnTo>
                    <a:cubicBezTo>
                      <a:pt x="31269" y="13835"/>
                      <a:pt x="31228" y="13835"/>
                      <a:pt x="31194" y="13846"/>
                    </a:cubicBezTo>
                    <a:lnTo>
                      <a:pt x="31194" y="13846"/>
                    </a:lnTo>
                    <a:cubicBezTo>
                      <a:pt x="31212" y="13827"/>
                      <a:pt x="31236" y="13805"/>
                      <a:pt x="31277" y="13784"/>
                    </a:cubicBezTo>
                    <a:cubicBezTo>
                      <a:pt x="30813" y="13634"/>
                      <a:pt x="30337" y="13521"/>
                      <a:pt x="29924" y="13421"/>
                    </a:cubicBezTo>
                    <a:cubicBezTo>
                      <a:pt x="29711" y="13321"/>
                      <a:pt x="29447" y="13271"/>
                      <a:pt x="29297" y="13271"/>
                    </a:cubicBezTo>
                    <a:cubicBezTo>
                      <a:pt x="29197" y="13208"/>
                      <a:pt x="29134" y="13158"/>
                      <a:pt x="29034" y="13158"/>
                    </a:cubicBezTo>
                    <a:lnTo>
                      <a:pt x="29034" y="13208"/>
                    </a:lnTo>
                    <a:cubicBezTo>
                      <a:pt x="28883" y="13058"/>
                      <a:pt x="28457" y="13058"/>
                      <a:pt x="28357" y="13008"/>
                    </a:cubicBezTo>
                    <a:cubicBezTo>
                      <a:pt x="28257" y="12957"/>
                      <a:pt x="28094" y="12957"/>
                      <a:pt x="27944" y="12895"/>
                    </a:cubicBezTo>
                    <a:lnTo>
                      <a:pt x="27944" y="12895"/>
                    </a:lnTo>
                    <a:cubicBezTo>
                      <a:pt x="27994" y="12957"/>
                      <a:pt x="27944" y="12957"/>
                      <a:pt x="27944" y="13008"/>
                    </a:cubicBezTo>
                    <a:cubicBezTo>
                      <a:pt x="27944" y="12895"/>
                      <a:pt x="27881" y="12895"/>
                      <a:pt x="27781" y="12895"/>
                    </a:cubicBezTo>
                    <a:cubicBezTo>
                      <a:pt x="27104" y="12694"/>
                      <a:pt x="26377" y="12582"/>
                      <a:pt x="25638" y="12531"/>
                    </a:cubicBezTo>
                    <a:lnTo>
                      <a:pt x="25538" y="12531"/>
                    </a:lnTo>
                    <a:cubicBezTo>
                      <a:pt x="24961" y="12481"/>
                      <a:pt x="24435" y="12431"/>
                      <a:pt x="23871" y="12431"/>
                    </a:cubicBezTo>
                    <a:cubicBezTo>
                      <a:pt x="23758" y="12431"/>
                      <a:pt x="22819" y="12431"/>
                      <a:pt x="22819" y="12481"/>
                    </a:cubicBezTo>
                    <a:cubicBezTo>
                      <a:pt x="22355" y="12481"/>
                      <a:pt x="21829" y="12531"/>
                      <a:pt x="21365" y="12582"/>
                    </a:cubicBezTo>
                    <a:lnTo>
                      <a:pt x="21302" y="12644"/>
                    </a:lnTo>
                    <a:cubicBezTo>
                      <a:pt x="21282" y="12631"/>
                      <a:pt x="21240" y="12626"/>
                      <a:pt x="21187" y="12626"/>
                    </a:cubicBezTo>
                    <a:cubicBezTo>
                      <a:pt x="20985" y="12626"/>
                      <a:pt x="20615" y="12705"/>
                      <a:pt x="20576" y="12744"/>
                    </a:cubicBezTo>
                    <a:cubicBezTo>
                      <a:pt x="20552" y="12720"/>
                      <a:pt x="20506" y="12711"/>
                      <a:pt x="20448" y="12711"/>
                    </a:cubicBezTo>
                    <a:cubicBezTo>
                      <a:pt x="20265" y="12711"/>
                      <a:pt x="19963" y="12807"/>
                      <a:pt x="19849" y="12845"/>
                    </a:cubicBezTo>
                    <a:cubicBezTo>
                      <a:pt x="19686" y="12845"/>
                      <a:pt x="19636" y="12895"/>
                      <a:pt x="19586" y="13008"/>
                    </a:cubicBezTo>
                    <a:cubicBezTo>
                      <a:pt x="19516" y="12960"/>
                      <a:pt x="19415" y="12941"/>
                      <a:pt x="19297" y="12941"/>
                    </a:cubicBezTo>
                    <a:cubicBezTo>
                      <a:pt x="18889" y="12941"/>
                      <a:pt x="18285" y="13169"/>
                      <a:pt x="18120" y="13208"/>
                    </a:cubicBezTo>
                    <a:cubicBezTo>
                      <a:pt x="17393" y="13421"/>
                      <a:pt x="16716" y="13684"/>
                      <a:pt x="16040" y="13997"/>
                    </a:cubicBezTo>
                    <a:cubicBezTo>
                      <a:pt x="15927" y="13997"/>
                      <a:pt x="15827" y="14048"/>
                      <a:pt x="15776" y="14098"/>
                    </a:cubicBezTo>
                    <a:lnTo>
                      <a:pt x="15726" y="14098"/>
                    </a:lnTo>
                    <a:cubicBezTo>
                      <a:pt x="15664" y="14148"/>
                      <a:pt x="15563" y="14148"/>
                      <a:pt x="15513" y="14211"/>
                    </a:cubicBezTo>
                    <a:cubicBezTo>
                      <a:pt x="15413" y="14211"/>
                      <a:pt x="15413" y="14261"/>
                      <a:pt x="15463" y="14361"/>
                    </a:cubicBezTo>
                    <a:lnTo>
                      <a:pt x="15350" y="14361"/>
                    </a:lnTo>
                    <a:cubicBezTo>
                      <a:pt x="15350" y="14311"/>
                      <a:pt x="15413" y="14311"/>
                      <a:pt x="15413" y="14261"/>
                    </a:cubicBezTo>
                    <a:lnTo>
                      <a:pt x="15413" y="14261"/>
                    </a:lnTo>
                    <a:cubicBezTo>
                      <a:pt x="15300" y="14311"/>
                      <a:pt x="15200" y="14361"/>
                      <a:pt x="15150" y="14411"/>
                    </a:cubicBezTo>
                    <a:cubicBezTo>
                      <a:pt x="14987" y="14411"/>
                      <a:pt x="14724" y="14524"/>
                      <a:pt x="14624" y="14624"/>
                    </a:cubicBezTo>
                    <a:cubicBezTo>
                      <a:pt x="14523" y="14674"/>
                      <a:pt x="14473" y="14674"/>
                      <a:pt x="14411" y="14774"/>
                    </a:cubicBezTo>
                    <a:cubicBezTo>
                      <a:pt x="14260" y="14774"/>
                      <a:pt x="14097" y="14837"/>
                      <a:pt x="14047" y="14937"/>
                    </a:cubicBezTo>
                    <a:cubicBezTo>
                      <a:pt x="13947" y="14987"/>
                      <a:pt x="13847" y="15038"/>
                      <a:pt x="13784" y="15088"/>
                    </a:cubicBezTo>
                    <a:lnTo>
                      <a:pt x="13784" y="15150"/>
                    </a:lnTo>
                    <a:cubicBezTo>
                      <a:pt x="13634" y="15150"/>
                      <a:pt x="13421" y="15301"/>
                      <a:pt x="13320" y="15401"/>
                    </a:cubicBezTo>
                    <a:cubicBezTo>
                      <a:pt x="13220" y="15401"/>
                      <a:pt x="12744" y="15714"/>
                      <a:pt x="12694" y="15777"/>
                    </a:cubicBezTo>
                    <a:cubicBezTo>
                      <a:pt x="12481" y="15877"/>
                      <a:pt x="11654" y="16291"/>
                      <a:pt x="11591" y="16554"/>
                    </a:cubicBezTo>
                    <a:cubicBezTo>
                      <a:pt x="11491" y="16554"/>
                      <a:pt x="11391" y="16604"/>
                      <a:pt x="11341" y="16654"/>
                    </a:cubicBezTo>
                    <a:cubicBezTo>
                      <a:pt x="11228" y="16717"/>
                      <a:pt x="10915" y="16867"/>
                      <a:pt x="10864" y="17030"/>
                    </a:cubicBezTo>
                    <a:lnTo>
                      <a:pt x="10864" y="17080"/>
                    </a:lnTo>
                    <a:cubicBezTo>
                      <a:pt x="10846" y="17076"/>
                      <a:pt x="10826" y="17074"/>
                      <a:pt x="10807" y="17074"/>
                    </a:cubicBezTo>
                    <a:cubicBezTo>
                      <a:pt x="10608" y="17074"/>
                      <a:pt x="10391" y="17295"/>
                      <a:pt x="10288" y="17443"/>
                    </a:cubicBezTo>
                    <a:cubicBezTo>
                      <a:pt x="10025" y="17544"/>
                      <a:pt x="9774" y="17757"/>
                      <a:pt x="9712" y="17857"/>
                    </a:cubicBezTo>
                    <a:cubicBezTo>
                      <a:pt x="9348" y="18070"/>
                      <a:pt x="9085" y="18333"/>
                      <a:pt x="8722" y="18483"/>
                    </a:cubicBezTo>
                    <a:cubicBezTo>
                      <a:pt x="8722" y="18483"/>
                      <a:pt x="8672" y="18483"/>
                      <a:pt x="8621" y="18534"/>
                    </a:cubicBezTo>
                    <a:lnTo>
                      <a:pt x="8672" y="18534"/>
                    </a:lnTo>
                    <a:cubicBezTo>
                      <a:pt x="8621" y="18534"/>
                      <a:pt x="8571" y="18596"/>
                      <a:pt x="8521" y="18646"/>
                    </a:cubicBezTo>
                    <a:cubicBezTo>
                      <a:pt x="8459" y="18696"/>
                      <a:pt x="8459" y="18797"/>
                      <a:pt x="8459" y="18910"/>
                    </a:cubicBezTo>
                    <a:cubicBezTo>
                      <a:pt x="8459" y="19273"/>
                      <a:pt x="8885" y="19899"/>
                      <a:pt x="9035" y="20050"/>
                    </a:cubicBezTo>
                    <a:cubicBezTo>
                      <a:pt x="9198" y="20263"/>
                      <a:pt x="9348" y="20413"/>
                      <a:pt x="9511" y="20626"/>
                    </a:cubicBezTo>
                    <a:cubicBezTo>
                      <a:pt x="9485" y="20621"/>
                      <a:pt x="9460" y="20619"/>
                      <a:pt x="9435" y="20619"/>
                    </a:cubicBezTo>
                    <a:cubicBezTo>
                      <a:pt x="9215" y="20619"/>
                      <a:pt x="9065" y="20814"/>
                      <a:pt x="8885" y="21040"/>
                    </a:cubicBezTo>
                    <a:cubicBezTo>
                      <a:pt x="8358" y="21779"/>
                      <a:pt x="7832" y="22556"/>
                      <a:pt x="7318" y="23295"/>
                    </a:cubicBezTo>
                    <a:cubicBezTo>
                      <a:pt x="7055" y="23659"/>
                      <a:pt x="6792" y="24072"/>
                      <a:pt x="6529" y="24436"/>
                    </a:cubicBezTo>
                    <a:cubicBezTo>
                      <a:pt x="6479" y="24486"/>
                      <a:pt x="6429" y="24548"/>
                      <a:pt x="6429" y="24598"/>
                    </a:cubicBezTo>
                    <a:cubicBezTo>
                      <a:pt x="6378" y="24649"/>
                      <a:pt x="6328" y="24699"/>
                      <a:pt x="6328" y="24749"/>
                    </a:cubicBezTo>
                    <a:cubicBezTo>
                      <a:pt x="6266" y="24799"/>
                      <a:pt x="6216" y="24912"/>
                      <a:pt x="6216" y="24962"/>
                    </a:cubicBezTo>
                    <a:cubicBezTo>
                      <a:pt x="5752" y="25588"/>
                      <a:pt x="5326" y="26215"/>
                      <a:pt x="5013" y="26892"/>
                    </a:cubicBezTo>
                    <a:cubicBezTo>
                      <a:pt x="4699" y="27305"/>
                      <a:pt x="4499" y="27731"/>
                      <a:pt x="4286" y="28145"/>
                    </a:cubicBezTo>
                    <a:cubicBezTo>
                      <a:pt x="4236" y="28245"/>
                      <a:pt x="4186" y="28358"/>
                      <a:pt x="4186" y="28408"/>
                    </a:cubicBezTo>
                    <a:cubicBezTo>
                      <a:pt x="3822" y="28771"/>
                      <a:pt x="3559" y="29448"/>
                      <a:pt x="3346" y="29974"/>
                    </a:cubicBezTo>
                    <a:cubicBezTo>
                      <a:pt x="3296" y="30024"/>
                      <a:pt x="3196" y="30388"/>
                      <a:pt x="3133" y="30651"/>
                    </a:cubicBezTo>
                    <a:cubicBezTo>
                      <a:pt x="3083" y="30651"/>
                      <a:pt x="3083" y="30601"/>
                      <a:pt x="3083" y="30601"/>
                    </a:cubicBezTo>
                    <a:cubicBezTo>
                      <a:pt x="2983" y="30751"/>
                      <a:pt x="2882" y="30964"/>
                      <a:pt x="2820" y="31127"/>
                    </a:cubicBezTo>
                    <a:cubicBezTo>
                      <a:pt x="2256" y="32380"/>
                      <a:pt x="1730" y="33633"/>
                      <a:pt x="1366" y="34936"/>
                    </a:cubicBezTo>
                    <a:cubicBezTo>
                      <a:pt x="1203" y="35400"/>
                      <a:pt x="1053" y="35876"/>
                      <a:pt x="940" y="36340"/>
                    </a:cubicBezTo>
                    <a:cubicBezTo>
                      <a:pt x="890" y="36553"/>
                      <a:pt x="940" y="36703"/>
                      <a:pt x="940" y="36866"/>
                    </a:cubicBezTo>
                    <a:cubicBezTo>
                      <a:pt x="890" y="36866"/>
                      <a:pt x="890" y="36816"/>
                      <a:pt x="890" y="36816"/>
                    </a:cubicBezTo>
                    <a:cubicBezTo>
                      <a:pt x="577" y="37806"/>
                      <a:pt x="426" y="38846"/>
                      <a:pt x="314" y="39836"/>
                    </a:cubicBezTo>
                    <a:cubicBezTo>
                      <a:pt x="63" y="40838"/>
                      <a:pt x="0" y="42141"/>
                      <a:pt x="113" y="43181"/>
                    </a:cubicBezTo>
                    <a:cubicBezTo>
                      <a:pt x="113" y="43181"/>
                      <a:pt x="113" y="43282"/>
                      <a:pt x="63" y="43445"/>
                    </a:cubicBezTo>
                    <a:cubicBezTo>
                      <a:pt x="63" y="43808"/>
                      <a:pt x="113" y="44121"/>
                      <a:pt x="113" y="44485"/>
                    </a:cubicBezTo>
                    <a:cubicBezTo>
                      <a:pt x="163" y="45111"/>
                      <a:pt x="213" y="45788"/>
                      <a:pt x="376" y="46414"/>
                    </a:cubicBezTo>
                    <a:cubicBezTo>
                      <a:pt x="376" y="46477"/>
                      <a:pt x="376" y="46577"/>
                      <a:pt x="426" y="46677"/>
                    </a:cubicBezTo>
                    <a:cubicBezTo>
                      <a:pt x="426" y="46790"/>
                      <a:pt x="477" y="46941"/>
                      <a:pt x="527" y="47041"/>
                    </a:cubicBezTo>
                    <a:cubicBezTo>
                      <a:pt x="527" y="47154"/>
                      <a:pt x="527" y="47204"/>
                      <a:pt x="577" y="47254"/>
                    </a:cubicBezTo>
                    <a:cubicBezTo>
                      <a:pt x="577" y="47354"/>
                      <a:pt x="577" y="47467"/>
                      <a:pt x="627" y="47517"/>
                    </a:cubicBezTo>
                    <a:cubicBezTo>
                      <a:pt x="627" y="47567"/>
                      <a:pt x="690" y="47617"/>
                      <a:pt x="690" y="47667"/>
                    </a:cubicBezTo>
                    <a:cubicBezTo>
                      <a:pt x="527" y="47981"/>
                      <a:pt x="1103" y="49133"/>
                      <a:pt x="1253" y="49497"/>
                    </a:cubicBezTo>
                    <a:cubicBezTo>
                      <a:pt x="1316" y="49660"/>
                      <a:pt x="1366" y="49810"/>
                      <a:pt x="1416" y="49973"/>
                    </a:cubicBezTo>
                    <a:cubicBezTo>
                      <a:pt x="1517" y="50336"/>
                      <a:pt x="1517" y="50600"/>
                      <a:pt x="1466" y="51013"/>
                    </a:cubicBezTo>
                    <a:cubicBezTo>
                      <a:pt x="1316" y="51740"/>
                      <a:pt x="1416" y="52316"/>
                      <a:pt x="1880" y="52893"/>
                    </a:cubicBezTo>
                    <a:cubicBezTo>
                      <a:pt x="1880" y="52943"/>
                      <a:pt x="1943" y="52943"/>
                      <a:pt x="1943" y="52943"/>
                    </a:cubicBezTo>
                    <a:lnTo>
                      <a:pt x="1943" y="53106"/>
                    </a:lnTo>
                    <a:cubicBezTo>
                      <a:pt x="1993" y="53206"/>
                      <a:pt x="2043" y="53206"/>
                      <a:pt x="2093" y="53206"/>
                    </a:cubicBezTo>
                    <a:cubicBezTo>
                      <a:pt x="2306" y="53469"/>
                      <a:pt x="2456" y="53682"/>
                      <a:pt x="2770" y="53732"/>
                    </a:cubicBezTo>
                    <a:lnTo>
                      <a:pt x="2882" y="53732"/>
                    </a:lnTo>
                    <a:cubicBezTo>
                      <a:pt x="3033" y="53832"/>
                      <a:pt x="3133" y="53933"/>
                      <a:pt x="3346" y="53933"/>
                    </a:cubicBezTo>
                    <a:cubicBezTo>
                      <a:pt x="3511" y="54003"/>
                      <a:pt x="3715" y="54049"/>
                      <a:pt x="3921" y="54049"/>
                    </a:cubicBezTo>
                    <a:cubicBezTo>
                      <a:pt x="4044" y="54049"/>
                      <a:pt x="4169" y="54033"/>
                      <a:pt x="4286" y="53995"/>
                    </a:cubicBezTo>
                    <a:cubicBezTo>
                      <a:pt x="4699" y="53933"/>
                      <a:pt x="5013" y="53782"/>
                      <a:pt x="5439" y="53682"/>
                    </a:cubicBezTo>
                    <a:cubicBezTo>
                      <a:pt x="5902" y="53782"/>
                      <a:pt x="6378" y="53883"/>
                      <a:pt x="6842" y="53995"/>
                    </a:cubicBezTo>
                    <a:cubicBezTo>
                      <a:pt x="6955" y="53995"/>
                      <a:pt x="7318" y="54096"/>
                      <a:pt x="7469" y="54096"/>
                    </a:cubicBezTo>
                    <a:cubicBezTo>
                      <a:pt x="8045" y="54196"/>
                      <a:pt x="8672" y="54309"/>
                      <a:pt x="9298" y="54309"/>
                    </a:cubicBezTo>
                    <a:cubicBezTo>
                      <a:pt x="9455" y="54359"/>
                      <a:pt x="9677" y="54371"/>
                      <a:pt x="9900" y="54371"/>
                    </a:cubicBezTo>
                    <a:cubicBezTo>
                      <a:pt x="10122" y="54371"/>
                      <a:pt x="10344" y="54359"/>
                      <a:pt x="10501" y="54359"/>
                    </a:cubicBezTo>
                    <a:cubicBezTo>
                      <a:pt x="10965" y="54309"/>
                      <a:pt x="11491" y="54309"/>
                      <a:pt x="11967" y="54246"/>
                    </a:cubicBezTo>
                    <a:cubicBezTo>
                      <a:pt x="12431" y="54196"/>
                      <a:pt x="12957" y="54146"/>
                      <a:pt x="13421" y="54045"/>
                    </a:cubicBezTo>
                    <a:cubicBezTo>
                      <a:pt x="13584" y="53995"/>
                      <a:pt x="13784" y="53933"/>
                      <a:pt x="13947" y="53883"/>
                    </a:cubicBezTo>
                    <a:lnTo>
                      <a:pt x="13947" y="53883"/>
                    </a:lnTo>
                    <a:cubicBezTo>
                      <a:pt x="13947" y="53933"/>
                      <a:pt x="13947" y="53933"/>
                      <a:pt x="13897" y="53933"/>
                    </a:cubicBezTo>
                    <a:cubicBezTo>
                      <a:pt x="13997" y="53933"/>
                      <a:pt x="14097" y="53933"/>
                      <a:pt x="14210" y="53883"/>
                    </a:cubicBezTo>
                    <a:cubicBezTo>
                      <a:pt x="14260" y="53857"/>
                      <a:pt x="14310" y="53857"/>
                      <a:pt x="14362" y="53857"/>
                    </a:cubicBezTo>
                    <a:cubicBezTo>
                      <a:pt x="14414" y="53857"/>
                      <a:pt x="14467" y="53857"/>
                      <a:pt x="14523" y="53832"/>
                    </a:cubicBezTo>
                    <a:cubicBezTo>
                      <a:pt x="15200" y="53682"/>
                      <a:pt x="15877" y="53519"/>
                      <a:pt x="16553" y="53256"/>
                    </a:cubicBezTo>
                    <a:cubicBezTo>
                      <a:pt x="16603" y="53256"/>
                      <a:pt x="16716" y="53206"/>
                      <a:pt x="16816" y="53206"/>
                    </a:cubicBezTo>
                    <a:cubicBezTo>
                      <a:pt x="17493" y="52993"/>
                      <a:pt x="18232" y="52792"/>
                      <a:pt x="18909" y="52479"/>
                    </a:cubicBezTo>
                    <a:lnTo>
                      <a:pt x="18859" y="52479"/>
                    </a:lnTo>
                    <a:cubicBezTo>
                      <a:pt x="19423" y="52316"/>
                      <a:pt x="20049" y="52053"/>
                      <a:pt x="20626" y="51802"/>
                    </a:cubicBezTo>
                    <a:lnTo>
                      <a:pt x="20576" y="51802"/>
                    </a:lnTo>
                    <a:cubicBezTo>
                      <a:pt x="22042" y="51226"/>
                      <a:pt x="23495" y="50336"/>
                      <a:pt x="24748" y="49447"/>
                    </a:cubicBezTo>
                    <a:cubicBezTo>
                      <a:pt x="24811" y="49447"/>
                      <a:pt x="24811" y="49397"/>
                      <a:pt x="24861" y="49397"/>
                    </a:cubicBezTo>
                    <a:cubicBezTo>
                      <a:pt x="25751" y="48983"/>
                      <a:pt x="26528" y="48294"/>
                      <a:pt x="27317" y="47730"/>
                    </a:cubicBezTo>
                    <a:cubicBezTo>
                      <a:pt x="28144" y="47103"/>
                      <a:pt x="28934" y="46477"/>
                      <a:pt x="29660" y="45788"/>
                    </a:cubicBezTo>
                    <a:cubicBezTo>
                      <a:pt x="30500" y="45111"/>
                      <a:pt x="31227" y="44384"/>
                      <a:pt x="32016" y="43658"/>
                    </a:cubicBezTo>
                    <a:cubicBezTo>
                      <a:pt x="32580" y="43131"/>
                      <a:pt x="33683" y="42455"/>
                      <a:pt x="33896" y="41665"/>
                    </a:cubicBezTo>
                    <a:cubicBezTo>
                      <a:pt x="33914" y="41658"/>
                      <a:pt x="33936" y="41654"/>
                      <a:pt x="33959" y="41654"/>
                    </a:cubicBezTo>
                    <a:cubicBezTo>
                      <a:pt x="34260" y="41654"/>
                      <a:pt x="34955" y="42199"/>
                      <a:pt x="35199" y="42292"/>
                    </a:cubicBezTo>
                    <a:cubicBezTo>
                      <a:pt x="35282" y="42312"/>
                      <a:pt x="35367" y="42325"/>
                      <a:pt x="35442" y="42325"/>
                    </a:cubicBezTo>
                    <a:cubicBezTo>
                      <a:pt x="35548" y="42325"/>
                      <a:pt x="35633" y="42300"/>
                      <a:pt x="35663" y="42242"/>
                    </a:cubicBezTo>
                    <a:lnTo>
                      <a:pt x="35663" y="42292"/>
                    </a:lnTo>
                    <a:cubicBezTo>
                      <a:pt x="35825" y="42242"/>
                      <a:pt x="35876" y="42091"/>
                      <a:pt x="35976" y="41978"/>
                    </a:cubicBezTo>
                    <a:cubicBezTo>
                      <a:pt x="35976" y="41978"/>
                      <a:pt x="35976" y="41928"/>
                      <a:pt x="35926" y="41928"/>
                    </a:cubicBezTo>
                    <a:cubicBezTo>
                      <a:pt x="36139" y="41878"/>
                      <a:pt x="36239" y="41515"/>
                      <a:pt x="36339" y="41302"/>
                    </a:cubicBezTo>
                    <a:cubicBezTo>
                      <a:pt x="36916" y="40412"/>
                      <a:pt x="37492" y="39585"/>
                      <a:pt x="37968" y="38583"/>
                    </a:cubicBezTo>
                    <a:cubicBezTo>
                      <a:pt x="38018" y="38482"/>
                      <a:pt x="38119" y="38269"/>
                      <a:pt x="38219" y="38019"/>
                    </a:cubicBezTo>
                    <a:cubicBezTo>
                      <a:pt x="38432" y="37705"/>
                      <a:pt x="38745" y="37079"/>
                      <a:pt x="38695" y="36966"/>
                    </a:cubicBezTo>
                    <a:cubicBezTo>
                      <a:pt x="38745" y="36816"/>
                      <a:pt x="38845" y="36653"/>
                      <a:pt x="38845" y="36503"/>
                    </a:cubicBezTo>
                    <a:cubicBezTo>
                      <a:pt x="38908" y="36390"/>
                      <a:pt x="38958" y="36290"/>
                      <a:pt x="38958" y="36189"/>
                    </a:cubicBezTo>
                    <a:cubicBezTo>
                      <a:pt x="39108" y="35976"/>
                      <a:pt x="39058" y="35926"/>
                      <a:pt x="39008" y="35926"/>
                    </a:cubicBezTo>
                    <a:lnTo>
                      <a:pt x="39108" y="35713"/>
                    </a:lnTo>
                    <a:cubicBezTo>
                      <a:pt x="39422" y="35249"/>
                      <a:pt x="39472" y="34510"/>
                      <a:pt x="39585" y="33996"/>
                    </a:cubicBezTo>
                    <a:lnTo>
                      <a:pt x="39585" y="34047"/>
                    </a:lnTo>
                    <a:cubicBezTo>
                      <a:pt x="39735" y="33470"/>
                      <a:pt x="39998" y="32580"/>
                      <a:pt x="39898" y="32004"/>
                    </a:cubicBezTo>
                    <a:cubicBezTo>
                      <a:pt x="39898" y="31854"/>
                      <a:pt x="39898" y="31804"/>
                      <a:pt x="39848" y="31804"/>
                    </a:cubicBezTo>
                    <a:lnTo>
                      <a:pt x="39898" y="31804"/>
                    </a:lnTo>
                    <a:cubicBezTo>
                      <a:pt x="39898" y="31804"/>
                      <a:pt x="39898" y="31854"/>
                      <a:pt x="39948" y="31854"/>
                    </a:cubicBezTo>
                    <a:cubicBezTo>
                      <a:pt x="40161" y="31177"/>
                      <a:pt x="40048" y="30124"/>
                      <a:pt x="40048" y="29398"/>
                    </a:cubicBezTo>
                    <a:cubicBezTo>
                      <a:pt x="40048" y="28558"/>
                      <a:pt x="40048" y="27781"/>
                      <a:pt x="39948" y="26992"/>
                    </a:cubicBezTo>
                    <a:cubicBezTo>
                      <a:pt x="39848" y="26215"/>
                      <a:pt x="39735" y="25425"/>
                      <a:pt x="39585" y="24699"/>
                    </a:cubicBezTo>
                    <a:cubicBezTo>
                      <a:pt x="39535" y="24598"/>
                      <a:pt x="39422" y="24022"/>
                      <a:pt x="39271" y="23809"/>
                    </a:cubicBezTo>
                    <a:cubicBezTo>
                      <a:pt x="39271" y="23496"/>
                      <a:pt x="39159" y="23233"/>
                      <a:pt x="39008" y="22919"/>
                    </a:cubicBezTo>
                    <a:cubicBezTo>
                      <a:pt x="38958" y="22719"/>
                      <a:pt x="38845" y="22243"/>
                      <a:pt x="38695" y="22193"/>
                    </a:cubicBezTo>
                    <a:cubicBezTo>
                      <a:pt x="38745" y="22142"/>
                      <a:pt x="38595" y="21729"/>
                      <a:pt x="38532" y="21666"/>
                    </a:cubicBezTo>
                    <a:lnTo>
                      <a:pt x="38532" y="21729"/>
                    </a:lnTo>
                    <a:lnTo>
                      <a:pt x="38482" y="21729"/>
                    </a:lnTo>
                    <a:cubicBezTo>
                      <a:pt x="38482" y="21729"/>
                      <a:pt x="38532" y="21666"/>
                      <a:pt x="38482" y="21566"/>
                    </a:cubicBezTo>
                    <a:cubicBezTo>
                      <a:pt x="38482" y="21253"/>
                      <a:pt x="38169" y="20726"/>
                      <a:pt x="38018" y="20413"/>
                    </a:cubicBezTo>
                    <a:cubicBezTo>
                      <a:pt x="37906" y="20413"/>
                      <a:pt x="37906" y="20363"/>
                      <a:pt x="37855" y="20313"/>
                    </a:cubicBezTo>
                    <a:lnTo>
                      <a:pt x="37855" y="20263"/>
                    </a:lnTo>
                    <a:cubicBezTo>
                      <a:pt x="37906" y="20363"/>
                      <a:pt x="37968" y="20413"/>
                      <a:pt x="38018" y="20413"/>
                    </a:cubicBezTo>
                    <a:cubicBezTo>
                      <a:pt x="37805" y="19849"/>
                      <a:pt x="37542" y="19323"/>
                      <a:pt x="37279" y="18747"/>
                    </a:cubicBezTo>
                    <a:cubicBezTo>
                      <a:pt x="37279" y="18646"/>
                      <a:pt x="37229" y="18483"/>
                      <a:pt x="37179" y="18383"/>
                    </a:cubicBezTo>
                    <a:lnTo>
                      <a:pt x="37179" y="18433"/>
                    </a:lnTo>
                    <a:cubicBezTo>
                      <a:pt x="37129" y="18283"/>
                      <a:pt x="37028" y="17494"/>
                      <a:pt x="36966" y="17393"/>
                    </a:cubicBezTo>
                    <a:cubicBezTo>
                      <a:pt x="37028" y="17281"/>
                      <a:pt x="37028" y="16917"/>
                      <a:pt x="36966" y="16654"/>
                    </a:cubicBezTo>
                    <a:lnTo>
                      <a:pt x="36966" y="16604"/>
                    </a:lnTo>
                    <a:cubicBezTo>
                      <a:pt x="36966" y="16554"/>
                      <a:pt x="36966" y="16504"/>
                      <a:pt x="36916" y="16504"/>
                    </a:cubicBezTo>
                    <a:cubicBezTo>
                      <a:pt x="37028" y="16454"/>
                      <a:pt x="37028" y="16241"/>
                      <a:pt x="37028" y="16140"/>
                    </a:cubicBezTo>
                    <a:lnTo>
                      <a:pt x="37028" y="16140"/>
                    </a:lnTo>
                    <a:cubicBezTo>
                      <a:pt x="37028" y="16190"/>
                      <a:pt x="36916" y="16240"/>
                      <a:pt x="36865" y="16240"/>
                    </a:cubicBezTo>
                    <a:cubicBezTo>
                      <a:pt x="37028" y="16090"/>
                      <a:pt x="37279" y="15714"/>
                      <a:pt x="37342" y="15564"/>
                    </a:cubicBezTo>
                    <a:cubicBezTo>
                      <a:pt x="37442" y="15464"/>
                      <a:pt x="37442" y="15351"/>
                      <a:pt x="37442" y="15200"/>
                    </a:cubicBezTo>
                    <a:cubicBezTo>
                      <a:pt x="37492" y="15251"/>
                      <a:pt x="37542" y="15251"/>
                      <a:pt x="37592" y="15251"/>
                    </a:cubicBezTo>
                    <a:cubicBezTo>
                      <a:pt x="37755" y="15200"/>
                      <a:pt x="38169" y="14411"/>
                      <a:pt x="38332" y="14211"/>
                    </a:cubicBezTo>
                    <a:cubicBezTo>
                      <a:pt x="38532" y="13897"/>
                      <a:pt x="38795" y="13584"/>
                      <a:pt x="39008" y="13208"/>
                    </a:cubicBezTo>
                    <a:cubicBezTo>
                      <a:pt x="39159" y="13058"/>
                      <a:pt x="39321" y="12895"/>
                      <a:pt x="39372" y="12694"/>
                    </a:cubicBezTo>
                    <a:cubicBezTo>
                      <a:pt x="39585" y="12582"/>
                      <a:pt x="39848" y="12068"/>
                      <a:pt x="39898" y="11905"/>
                    </a:cubicBezTo>
                    <a:cubicBezTo>
                      <a:pt x="40161" y="11592"/>
                      <a:pt x="40362" y="11278"/>
                      <a:pt x="40524" y="10915"/>
                    </a:cubicBezTo>
                    <a:cubicBezTo>
                      <a:pt x="40625" y="10865"/>
                      <a:pt x="40625" y="10765"/>
                      <a:pt x="40575" y="10652"/>
                    </a:cubicBezTo>
                    <a:cubicBezTo>
                      <a:pt x="40725" y="10652"/>
                      <a:pt x="40938" y="10451"/>
                      <a:pt x="40888" y="10288"/>
                    </a:cubicBezTo>
                    <a:lnTo>
                      <a:pt x="40888" y="10238"/>
                    </a:lnTo>
                    <a:lnTo>
                      <a:pt x="40938" y="10238"/>
                    </a:lnTo>
                    <a:cubicBezTo>
                      <a:pt x="40983" y="10193"/>
                      <a:pt x="41079" y="10017"/>
                      <a:pt x="41052" y="9981"/>
                    </a:cubicBezTo>
                    <a:lnTo>
                      <a:pt x="41052" y="9981"/>
                    </a:lnTo>
                    <a:cubicBezTo>
                      <a:pt x="41053" y="9981"/>
                      <a:pt x="41054" y="9982"/>
                      <a:pt x="41054" y="9982"/>
                    </a:cubicBezTo>
                    <a:cubicBezTo>
                      <a:pt x="41110" y="9982"/>
                      <a:pt x="41155" y="9762"/>
                      <a:pt x="41201" y="9762"/>
                    </a:cubicBezTo>
                    <a:cubicBezTo>
                      <a:pt x="41251" y="9662"/>
                      <a:pt x="41301" y="9612"/>
                      <a:pt x="41301" y="9512"/>
                    </a:cubicBezTo>
                    <a:cubicBezTo>
                      <a:pt x="41351" y="9349"/>
                      <a:pt x="41414" y="9349"/>
                      <a:pt x="41414" y="9248"/>
                    </a:cubicBezTo>
                    <a:cubicBezTo>
                      <a:pt x="41615" y="9248"/>
                      <a:pt x="41564" y="8772"/>
                      <a:pt x="41564" y="8672"/>
                    </a:cubicBezTo>
                    <a:cubicBezTo>
                      <a:pt x="41615" y="8672"/>
                      <a:pt x="41665" y="8722"/>
                      <a:pt x="41665" y="8772"/>
                    </a:cubicBezTo>
                    <a:cubicBezTo>
                      <a:pt x="41727" y="8722"/>
                      <a:pt x="41778" y="8672"/>
                      <a:pt x="41778" y="8572"/>
                    </a:cubicBezTo>
                    <a:cubicBezTo>
                      <a:pt x="41828" y="8459"/>
                      <a:pt x="41928" y="8258"/>
                      <a:pt x="41978" y="8146"/>
                    </a:cubicBezTo>
                    <a:cubicBezTo>
                      <a:pt x="41978" y="8096"/>
                      <a:pt x="42241" y="7732"/>
                      <a:pt x="42191" y="7632"/>
                    </a:cubicBezTo>
                    <a:cubicBezTo>
                      <a:pt x="42291" y="7519"/>
                      <a:pt x="42404" y="7256"/>
                      <a:pt x="42454" y="7106"/>
                    </a:cubicBezTo>
                    <a:lnTo>
                      <a:pt x="42404" y="7106"/>
                    </a:lnTo>
                    <a:cubicBezTo>
                      <a:pt x="42504" y="6943"/>
                      <a:pt x="42554" y="6842"/>
                      <a:pt x="42605" y="6792"/>
                    </a:cubicBezTo>
                    <a:cubicBezTo>
                      <a:pt x="42767" y="6429"/>
                      <a:pt x="42980" y="6003"/>
                      <a:pt x="43081" y="5640"/>
                    </a:cubicBezTo>
                    <a:cubicBezTo>
                      <a:pt x="43231" y="5376"/>
                      <a:pt x="43344" y="5063"/>
                      <a:pt x="43444" y="4813"/>
                    </a:cubicBezTo>
                    <a:cubicBezTo>
                      <a:pt x="43444" y="4700"/>
                      <a:pt x="43494" y="4650"/>
                      <a:pt x="43494" y="4600"/>
                    </a:cubicBezTo>
                    <a:cubicBezTo>
                      <a:pt x="43607" y="4437"/>
                      <a:pt x="43657" y="4336"/>
                      <a:pt x="43607" y="4286"/>
                    </a:cubicBezTo>
                    <a:lnTo>
                      <a:pt x="43607" y="4236"/>
                    </a:lnTo>
                    <a:cubicBezTo>
                      <a:pt x="43858" y="3923"/>
                      <a:pt x="43970" y="3346"/>
                      <a:pt x="44020" y="2983"/>
                    </a:cubicBezTo>
                    <a:cubicBezTo>
                      <a:pt x="44121" y="2720"/>
                      <a:pt x="44171" y="2407"/>
                      <a:pt x="44234" y="2093"/>
                    </a:cubicBezTo>
                    <a:cubicBezTo>
                      <a:pt x="44284" y="1880"/>
                      <a:pt x="44334" y="1617"/>
                      <a:pt x="44234" y="1367"/>
                    </a:cubicBezTo>
                    <a:cubicBezTo>
                      <a:pt x="44234" y="1154"/>
                      <a:pt x="44171" y="1053"/>
                      <a:pt x="44071" y="1053"/>
                    </a:cubicBezTo>
                    <a:cubicBezTo>
                      <a:pt x="44071" y="1053"/>
                      <a:pt x="44071" y="991"/>
                      <a:pt x="44121" y="991"/>
                    </a:cubicBezTo>
                    <a:cubicBezTo>
                      <a:pt x="44039" y="827"/>
                      <a:pt x="43848" y="588"/>
                      <a:pt x="43726" y="588"/>
                    </a:cubicBezTo>
                    <a:cubicBezTo>
                      <a:pt x="43699" y="588"/>
                      <a:pt x="43675" y="600"/>
                      <a:pt x="43657" y="627"/>
                    </a:cubicBezTo>
                    <a:cubicBezTo>
                      <a:pt x="43544" y="477"/>
                      <a:pt x="43394" y="364"/>
                      <a:pt x="43344" y="314"/>
                    </a:cubicBezTo>
                    <a:cubicBezTo>
                      <a:pt x="43031" y="164"/>
                      <a:pt x="42767" y="114"/>
                      <a:pt x="42504" y="114"/>
                    </a:cubicBezTo>
                    <a:cubicBezTo>
                      <a:pt x="42504" y="51"/>
                      <a:pt x="42554" y="51"/>
                      <a:pt x="425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484" name="Google Shape;484;p2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799600" y="278225"/>
                <a:ext cx="2019300" cy="2495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85" name="Google Shape;485;p21"/>
          <p:cNvSpPr/>
          <p:nvPr/>
        </p:nvSpPr>
        <p:spPr>
          <a:xfrm flipH="1" rot="-10551671">
            <a:off x="-229463" y="-68217"/>
            <a:ext cx="1162585" cy="932649"/>
          </a:xfrm>
          <a:custGeom>
            <a:rect b="b" l="l" r="r" t="t"/>
            <a:pathLst>
              <a:path extrusionOk="0" h="46745" w="58269">
                <a:moveTo>
                  <a:pt x="2344" y="18473"/>
                </a:moveTo>
                <a:lnTo>
                  <a:pt x="2344" y="18473"/>
                </a:lnTo>
                <a:cubicBezTo>
                  <a:pt x="2344" y="18523"/>
                  <a:pt x="2407" y="18573"/>
                  <a:pt x="2407" y="18636"/>
                </a:cubicBezTo>
                <a:cubicBezTo>
                  <a:pt x="2344" y="18573"/>
                  <a:pt x="2344" y="18523"/>
                  <a:pt x="2344" y="18473"/>
                </a:cubicBezTo>
                <a:close/>
                <a:moveTo>
                  <a:pt x="20224" y="0"/>
                </a:moveTo>
                <a:cubicBezTo>
                  <a:pt x="19284" y="0"/>
                  <a:pt x="18350" y="85"/>
                  <a:pt x="17443" y="203"/>
                </a:cubicBezTo>
                <a:cubicBezTo>
                  <a:pt x="16341" y="404"/>
                  <a:pt x="15301" y="717"/>
                  <a:pt x="14311" y="1093"/>
                </a:cubicBezTo>
                <a:cubicBezTo>
                  <a:pt x="14198" y="1093"/>
                  <a:pt x="14148" y="1143"/>
                  <a:pt x="14048" y="1143"/>
                </a:cubicBezTo>
                <a:cubicBezTo>
                  <a:pt x="12369" y="1819"/>
                  <a:pt x="10802" y="2709"/>
                  <a:pt x="9349" y="3799"/>
                </a:cubicBezTo>
                <a:cubicBezTo>
                  <a:pt x="9136" y="4012"/>
                  <a:pt x="8873" y="4163"/>
                  <a:pt x="8672" y="4376"/>
                </a:cubicBezTo>
                <a:cubicBezTo>
                  <a:pt x="7732" y="5102"/>
                  <a:pt x="6893" y="5992"/>
                  <a:pt x="6103" y="6932"/>
                </a:cubicBezTo>
                <a:cubicBezTo>
                  <a:pt x="6053" y="6982"/>
                  <a:pt x="6003" y="7045"/>
                  <a:pt x="5953" y="7145"/>
                </a:cubicBezTo>
                <a:cubicBezTo>
                  <a:pt x="5853" y="7245"/>
                  <a:pt x="5790" y="7295"/>
                  <a:pt x="5740" y="7408"/>
                </a:cubicBezTo>
                <a:cubicBezTo>
                  <a:pt x="5326" y="6832"/>
                  <a:pt x="4913" y="6255"/>
                  <a:pt x="4487" y="5729"/>
                </a:cubicBezTo>
                <a:cubicBezTo>
                  <a:pt x="4123" y="5215"/>
                  <a:pt x="3760" y="4639"/>
                  <a:pt x="3447" y="4113"/>
                </a:cubicBezTo>
                <a:cubicBezTo>
                  <a:pt x="2971" y="3286"/>
                  <a:pt x="2507" y="2396"/>
                  <a:pt x="1981" y="1606"/>
                </a:cubicBezTo>
                <a:cubicBezTo>
                  <a:pt x="1931" y="1343"/>
                  <a:pt x="1880" y="1093"/>
                  <a:pt x="1567" y="930"/>
                </a:cubicBezTo>
                <a:cubicBezTo>
                  <a:pt x="1475" y="877"/>
                  <a:pt x="1378" y="855"/>
                  <a:pt x="1278" y="855"/>
                </a:cubicBezTo>
                <a:cubicBezTo>
                  <a:pt x="1092" y="855"/>
                  <a:pt x="899" y="932"/>
                  <a:pt x="728" y="1030"/>
                </a:cubicBezTo>
                <a:cubicBezTo>
                  <a:pt x="627" y="1030"/>
                  <a:pt x="577" y="1143"/>
                  <a:pt x="527" y="1193"/>
                </a:cubicBezTo>
                <a:cubicBezTo>
                  <a:pt x="364" y="1293"/>
                  <a:pt x="264" y="1456"/>
                  <a:pt x="151" y="1606"/>
                </a:cubicBezTo>
                <a:cubicBezTo>
                  <a:pt x="1" y="1719"/>
                  <a:pt x="51" y="1870"/>
                  <a:pt x="101" y="2032"/>
                </a:cubicBezTo>
                <a:cubicBezTo>
                  <a:pt x="890" y="3486"/>
                  <a:pt x="1830" y="4789"/>
                  <a:pt x="2870" y="6042"/>
                </a:cubicBezTo>
                <a:cubicBezTo>
                  <a:pt x="3397" y="6731"/>
                  <a:pt x="3973" y="7458"/>
                  <a:pt x="4537" y="8085"/>
                </a:cubicBezTo>
                <a:cubicBezTo>
                  <a:pt x="4600" y="8135"/>
                  <a:pt x="4650" y="8235"/>
                  <a:pt x="4700" y="8298"/>
                </a:cubicBezTo>
                <a:cubicBezTo>
                  <a:pt x="4850" y="8448"/>
                  <a:pt x="4913" y="8548"/>
                  <a:pt x="4750" y="8711"/>
                </a:cubicBezTo>
                <a:cubicBezTo>
                  <a:pt x="4600" y="9238"/>
                  <a:pt x="4336" y="9701"/>
                  <a:pt x="4174" y="10228"/>
                </a:cubicBezTo>
                <a:cubicBezTo>
                  <a:pt x="3710" y="11894"/>
                  <a:pt x="3346" y="13623"/>
                  <a:pt x="2920" y="15290"/>
                </a:cubicBezTo>
                <a:cubicBezTo>
                  <a:pt x="2870" y="15390"/>
                  <a:pt x="2870" y="15503"/>
                  <a:pt x="2870" y="15603"/>
                </a:cubicBezTo>
                <a:cubicBezTo>
                  <a:pt x="2820" y="15816"/>
                  <a:pt x="2770" y="15967"/>
                  <a:pt x="2720" y="16180"/>
                </a:cubicBezTo>
                <a:lnTo>
                  <a:pt x="2720" y="16330"/>
                </a:lnTo>
                <a:cubicBezTo>
                  <a:pt x="2557" y="17069"/>
                  <a:pt x="2457" y="17746"/>
                  <a:pt x="2344" y="18473"/>
                </a:cubicBezTo>
                <a:cubicBezTo>
                  <a:pt x="2294" y="18736"/>
                  <a:pt x="2294" y="18949"/>
                  <a:pt x="2244" y="19199"/>
                </a:cubicBezTo>
                <a:cubicBezTo>
                  <a:pt x="2194" y="19889"/>
                  <a:pt x="2144" y="20615"/>
                  <a:pt x="2144" y="21292"/>
                </a:cubicBezTo>
                <a:cubicBezTo>
                  <a:pt x="2093" y="21919"/>
                  <a:pt x="2093" y="22595"/>
                  <a:pt x="2144" y="23222"/>
                </a:cubicBezTo>
                <a:cubicBezTo>
                  <a:pt x="2093" y="23748"/>
                  <a:pt x="2144" y="24212"/>
                  <a:pt x="2144" y="24738"/>
                </a:cubicBezTo>
                <a:cubicBezTo>
                  <a:pt x="2194" y="25415"/>
                  <a:pt x="2244" y="26154"/>
                  <a:pt x="2344" y="26831"/>
                </a:cubicBezTo>
                <a:cubicBezTo>
                  <a:pt x="2407" y="27194"/>
                  <a:pt x="2457" y="27557"/>
                  <a:pt x="2507" y="27921"/>
                </a:cubicBezTo>
                <a:cubicBezTo>
                  <a:pt x="2557" y="27971"/>
                  <a:pt x="2557" y="27971"/>
                  <a:pt x="2557" y="28034"/>
                </a:cubicBezTo>
                <a:lnTo>
                  <a:pt x="2557" y="28134"/>
                </a:lnTo>
                <a:cubicBezTo>
                  <a:pt x="2820" y="29650"/>
                  <a:pt x="3234" y="31053"/>
                  <a:pt x="3710" y="32419"/>
                </a:cubicBezTo>
                <a:cubicBezTo>
                  <a:pt x="4023" y="33196"/>
                  <a:pt x="4286" y="33986"/>
                  <a:pt x="4700" y="34712"/>
                </a:cubicBezTo>
                <a:cubicBezTo>
                  <a:pt x="5013" y="35439"/>
                  <a:pt x="5427" y="36179"/>
                  <a:pt x="5790" y="36855"/>
                </a:cubicBezTo>
                <a:cubicBezTo>
                  <a:pt x="5953" y="37056"/>
                  <a:pt x="6053" y="37319"/>
                  <a:pt x="6216" y="37482"/>
                </a:cubicBezTo>
                <a:cubicBezTo>
                  <a:pt x="6479" y="37945"/>
                  <a:pt x="6792" y="38421"/>
                  <a:pt x="7106" y="38835"/>
                </a:cubicBezTo>
                <a:cubicBezTo>
                  <a:pt x="7469" y="39311"/>
                  <a:pt x="7782" y="39725"/>
                  <a:pt x="8146" y="40138"/>
                </a:cubicBezTo>
                <a:cubicBezTo>
                  <a:pt x="8409" y="40401"/>
                  <a:pt x="8672" y="40715"/>
                  <a:pt x="8923" y="40928"/>
                </a:cubicBezTo>
                <a:cubicBezTo>
                  <a:pt x="9349" y="41341"/>
                  <a:pt x="9762" y="41705"/>
                  <a:pt x="10288" y="41968"/>
                </a:cubicBezTo>
                <a:cubicBezTo>
                  <a:pt x="10589" y="42159"/>
                  <a:pt x="10923" y="42291"/>
                  <a:pt x="11280" y="42291"/>
                </a:cubicBezTo>
                <a:cubicBezTo>
                  <a:pt x="11414" y="42291"/>
                  <a:pt x="11551" y="42272"/>
                  <a:pt x="11692" y="42231"/>
                </a:cubicBezTo>
                <a:cubicBezTo>
                  <a:pt x="11955" y="42181"/>
                  <a:pt x="12168" y="42018"/>
                  <a:pt x="12268" y="41755"/>
                </a:cubicBezTo>
                <a:cubicBezTo>
                  <a:pt x="12268" y="41604"/>
                  <a:pt x="12431" y="41504"/>
                  <a:pt x="12369" y="41341"/>
                </a:cubicBezTo>
                <a:cubicBezTo>
                  <a:pt x="12481" y="40765"/>
                  <a:pt x="12431" y="40188"/>
                  <a:pt x="12481" y="39675"/>
                </a:cubicBezTo>
                <a:lnTo>
                  <a:pt x="12481" y="38735"/>
                </a:lnTo>
                <a:cubicBezTo>
                  <a:pt x="12531" y="37482"/>
                  <a:pt x="12682" y="36229"/>
                  <a:pt x="12845" y="34976"/>
                </a:cubicBezTo>
                <a:cubicBezTo>
                  <a:pt x="12895" y="34550"/>
                  <a:pt x="12995" y="34186"/>
                  <a:pt x="13058" y="33773"/>
                </a:cubicBezTo>
                <a:cubicBezTo>
                  <a:pt x="13108" y="33296"/>
                  <a:pt x="13208" y="32883"/>
                  <a:pt x="13308" y="32419"/>
                </a:cubicBezTo>
                <a:cubicBezTo>
                  <a:pt x="13421" y="31630"/>
                  <a:pt x="13521" y="30853"/>
                  <a:pt x="13571" y="30064"/>
                </a:cubicBezTo>
                <a:cubicBezTo>
                  <a:pt x="13684" y="29224"/>
                  <a:pt x="13734" y="28347"/>
                  <a:pt x="13785" y="27457"/>
                </a:cubicBezTo>
                <a:cubicBezTo>
                  <a:pt x="13785" y="26931"/>
                  <a:pt x="13835" y="26354"/>
                  <a:pt x="13785" y="25841"/>
                </a:cubicBezTo>
                <a:cubicBezTo>
                  <a:pt x="13835" y="25678"/>
                  <a:pt x="13835" y="25527"/>
                  <a:pt x="13785" y="25365"/>
                </a:cubicBezTo>
                <a:cubicBezTo>
                  <a:pt x="13835" y="25051"/>
                  <a:pt x="13785" y="24688"/>
                  <a:pt x="13785" y="24325"/>
                </a:cubicBezTo>
                <a:cubicBezTo>
                  <a:pt x="13785" y="24274"/>
                  <a:pt x="13835" y="24212"/>
                  <a:pt x="13785" y="24162"/>
                </a:cubicBezTo>
                <a:cubicBezTo>
                  <a:pt x="13785" y="24061"/>
                  <a:pt x="13835" y="23898"/>
                  <a:pt x="13785" y="23798"/>
                </a:cubicBezTo>
                <a:cubicBezTo>
                  <a:pt x="13785" y="23172"/>
                  <a:pt x="13734" y="22595"/>
                  <a:pt x="13684" y="22019"/>
                </a:cubicBezTo>
                <a:cubicBezTo>
                  <a:pt x="13521" y="20453"/>
                  <a:pt x="13208" y="18949"/>
                  <a:pt x="12632" y="17533"/>
                </a:cubicBezTo>
                <a:cubicBezTo>
                  <a:pt x="12582" y="17483"/>
                  <a:pt x="12582" y="17383"/>
                  <a:pt x="12582" y="17320"/>
                </a:cubicBezTo>
                <a:cubicBezTo>
                  <a:pt x="12369" y="16756"/>
                  <a:pt x="12055" y="16180"/>
                  <a:pt x="11742" y="15603"/>
                </a:cubicBezTo>
                <a:cubicBezTo>
                  <a:pt x="11855" y="15603"/>
                  <a:pt x="11905" y="15653"/>
                  <a:pt x="11955" y="15703"/>
                </a:cubicBezTo>
                <a:lnTo>
                  <a:pt x="12005" y="15703"/>
                </a:lnTo>
                <a:cubicBezTo>
                  <a:pt x="12005" y="15816"/>
                  <a:pt x="12118" y="15866"/>
                  <a:pt x="12168" y="15916"/>
                </a:cubicBezTo>
                <a:cubicBezTo>
                  <a:pt x="13885" y="17433"/>
                  <a:pt x="15714" y="18786"/>
                  <a:pt x="17544" y="20139"/>
                </a:cubicBezTo>
                <a:cubicBezTo>
                  <a:pt x="17957" y="20453"/>
                  <a:pt x="18433" y="20828"/>
                  <a:pt x="18897" y="21142"/>
                </a:cubicBezTo>
                <a:cubicBezTo>
                  <a:pt x="18947" y="21192"/>
                  <a:pt x="18897" y="21242"/>
                  <a:pt x="18897" y="21292"/>
                </a:cubicBezTo>
                <a:cubicBezTo>
                  <a:pt x="18897" y="21505"/>
                  <a:pt x="18747" y="21655"/>
                  <a:pt x="18697" y="21869"/>
                </a:cubicBezTo>
                <a:cubicBezTo>
                  <a:pt x="18534" y="22495"/>
                  <a:pt x="18433" y="23071"/>
                  <a:pt x="18321" y="23698"/>
                </a:cubicBezTo>
                <a:cubicBezTo>
                  <a:pt x="18270" y="24111"/>
                  <a:pt x="18220" y="24588"/>
                  <a:pt x="18220" y="25101"/>
                </a:cubicBezTo>
                <a:cubicBezTo>
                  <a:pt x="18170" y="25728"/>
                  <a:pt x="18170" y="26405"/>
                  <a:pt x="18170" y="27094"/>
                </a:cubicBezTo>
                <a:cubicBezTo>
                  <a:pt x="18220" y="28084"/>
                  <a:pt x="18220" y="29024"/>
                  <a:pt x="18383" y="30013"/>
                </a:cubicBezTo>
                <a:cubicBezTo>
                  <a:pt x="18321" y="30064"/>
                  <a:pt x="18321" y="30064"/>
                  <a:pt x="18321" y="30114"/>
                </a:cubicBezTo>
                <a:cubicBezTo>
                  <a:pt x="18383" y="30740"/>
                  <a:pt x="18484" y="31417"/>
                  <a:pt x="18634" y="32043"/>
                </a:cubicBezTo>
                <a:cubicBezTo>
                  <a:pt x="18634" y="32256"/>
                  <a:pt x="18697" y="32520"/>
                  <a:pt x="18797" y="32733"/>
                </a:cubicBezTo>
                <a:lnTo>
                  <a:pt x="18797" y="32783"/>
                </a:lnTo>
                <a:cubicBezTo>
                  <a:pt x="18897" y="33359"/>
                  <a:pt x="19060" y="33923"/>
                  <a:pt x="19323" y="34499"/>
                </a:cubicBezTo>
                <a:cubicBezTo>
                  <a:pt x="19473" y="35126"/>
                  <a:pt x="19737" y="35752"/>
                  <a:pt x="20050" y="36329"/>
                </a:cubicBezTo>
                <a:lnTo>
                  <a:pt x="20050" y="36429"/>
                </a:lnTo>
                <a:cubicBezTo>
                  <a:pt x="20463" y="37369"/>
                  <a:pt x="20940" y="38259"/>
                  <a:pt x="21403" y="39148"/>
                </a:cubicBezTo>
                <a:cubicBezTo>
                  <a:pt x="22293" y="40715"/>
                  <a:pt x="23233" y="42181"/>
                  <a:pt x="24273" y="43584"/>
                </a:cubicBezTo>
                <a:cubicBezTo>
                  <a:pt x="24486" y="43847"/>
                  <a:pt x="24649" y="44161"/>
                  <a:pt x="24899" y="44323"/>
                </a:cubicBezTo>
                <a:cubicBezTo>
                  <a:pt x="25012" y="44474"/>
                  <a:pt x="25162" y="44687"/>
                  <a:pt x="25275" y="44837"/>
                </a:cubicBezTo>
                <a:cubicBezTo>
                  <a:pt x="25789" y="45464"/>
                  <a:pt x="26315" y="46140"/>
                  <a:pt x="27092" y="46566"/>
                </a:cubicBezTo>
                <a:cubicBezTo>
                  <a:pt x="27155" y="46566"/>
                  <a:pt x="27205" y="46667"/>
                  <a:pt x="27355" y="46667"/>
                </a:cubicBezTo>
                <a:cubicBezTo>
                  <a:pt x="27443" y="46721"/>
                  <a:pt x="27531" y="46745"/>
                  <a:pt x="27616" y="46745"/>
                </a:cubicBezTo>
                <a:cubicBezTo>
                  <a:pt x="27788" y="46745"/>
                  <a:pt x="27952" y="46650"/>
                  <a:pt x="28094" y="46516"/>
                </a:cubicBezTo>
                <a:cubicBezTo>
                  <a:pt x="28295" y="46303"/>
                  <a:pt x="28295" y="46040"/>
                  <a:pt x="28345" y="45777"/>
                </a:cubicBezTo>
                <a:lnTo>
                  <a:pt x="28345" y="45677"/>
                </a:lnTo>
                <a:cubicBezTo>
                  <a:pt x="28345" y="44374"/>
                  <a:pt x="28245" y="43008"/>
                  <a:pt x="28145" y="41654"/>
                </a:cubicBezTo>
                <a:cubicBezTo>
                  <a:pt x="28094" y="41128"/>
                  <a:pt x="28094" y="40564"/>
                  <a:pt x="28032" y="40038"/>
                </a:cubicBezTo>
                <a:cubicBezTo>
                  <a:pt x="27982" y="39148"/>
                  <a:pt x="27982" y="38259"/>
                  <a:pt x="27881" y="37369"/>
                </a:cubicBezTo>
                <a:cubicBezTo>
                  <a:pt x="27881" y="37056"/>
                  <a:pt x="27831" y="36742"/>
                  <a:pt x="27781" y="36429"/>
                </a:cubicBezTo>
                <a:cubicBezTo>
                  <a:pt x="27781" y="36016"/>
                  <a:pt x="27781" y="35602"/>
                  <a:pt x="27668" y="35176"/>
                </a:cubicBezTo>
                <a:cubicBezTo>
                  <a:pt x="27668" y="34925"/>
                  <a:pt x="27668" y="34712"/>
                  <a:pt x="27568" y="34449"/>
                </a:cubicBezTo>
                <a:cubicBezTo>
                  <a:pt x="27618" y="34299"/>
                  <a:pt x="27568" y="34136"/>
                  <a:pt x="27568" y="33986"/>
                </a:cubicBezTo>
                <a:cubicBezTo>
                  <a:pt x="27568" y="33986"/>
                  <a:pt x="27568" y="33923"/>
                  <a:pt x="27518" y="33873"/>
                </a:cubicBezTo>
                <a:cubicBezTo>
                  <a:pt x="27355" y="32307"/>
                  <a:pt x="27042" y="30740"/>
                  <a:pt x="26578" y="29224"/>
                </a:cubicBezTo>
                <a:cubicBezTo>
                  <a:pt x="26578" y="29174"/>
                  <a:pt x="26578" y="29124"/>
                  <a:pt x="26528" y="29074"/>
                </a:cubicBezTo>
                <a:cubicBezTo>
                  <a:pt x="25952" y="27457"/>
                  <a:pt x="25162" y="25891"/>
                  <a:pt x="24122" y="24475"/>
                </a:cubicBezTo>
                <a:cubicBezTo>
                  <a:pt x="24158" y="24451"/>
                  <a:pt x="24192" y="24441"/>
                  <a:pt x="24224" y="24441"/>
                </a:cubicBezTo>
                <a:cubicBezTo>
                  <a:pt x="24326" y="24441"/>
                  <a:pt x="24409" y="24540"/>
                  <a:pt x="24486" y="24588"/>
                </a:cubicBezTo>
                <a:cubicBezTo>
                  <a:pt x="25112" y="24951"/>
                  <a:pt x="25739" y="25314"/>
                  <a:pt x="26365" y="25628"/>
                </a:cubicBezTo>
                <a:cubicBezTo>
                  <a:pt x="26942" y="25941"/>
                  <a:pt x="27468" y="26254"/>
                  <a:pt x="28032" y="26467"/>
                </a:cubicBezTo>
                <a:cubicBezTo>
                  <a:pt x="28458" y="26718"/>
                  <a:pt x="28871" y="26931"/>
                  <a:pt x="29285" y="27194"/>
                </a:cubicBezTo>
                <a:cubicBezTo>
                  <a:pt x="29398" y="27244"/>
                  <a:pt x="29548" y="27294"/>
                  <a:pt x="29598" y="27407"/>
                </a:cubicBezTo>
                <a:cubicBezTo>
                  <a:pt x="30175" y="27921"/>
                  <a:pt x="30701" y="28497"/>
                  <a:pt x="31165" y="29174"/>
                </a:cubicBezTo>
                <a:cubicBezTo>
                  <a:pt x="31641" y="29963"/>
                  <a:pt x="32104" y="30640"/>
                  <a:pt x="32580" y="31367"/>
                </a:cubicBezTo>
                <a:cubicBezTo>
                  <a:pt x="32944" y="31893"/>
                  <a:pt x="33307" y="32307"/>
                  <a:pt x="33733" y="32783"/>
                </a:cubicBezTo>
                <a:cubicBezTo>
                  <a:pt x="34097" y="33246"/>
                  <a:pt x="34610" y="33672"/>
                  <a:pt x="35087" y="34086"/>
                </a:cubicBezTo>
                <a:cubicBezTo>
                  <a:pt x="35863" y="34813"/>
                  <a:pt x="36753" y="35489"/>
                  <a:pt x="37693" y="36016"/>
                </a:cubicBezTo>
                <a:cubicBezTo>
                  <a:pt x="38006" y="36279"/>
                  <a:pt x="38319" y="36429"/>
                  <a:pt x="38633" y="36592"/>
                </a:cubicBezTo>
                <a:cubicBezTo>
                  <a:pt x="39159" y="36905"/>
                  <a:pt x="39685" y="37168"/>
                  <a:pt x="40249" y="37369"/>
                </a:cubicBezTo>
                <a:cubicBezTo>
                  <a:pt x="40462" y="37532"/>
                  <a:pt x="40725" y="37582"/>
                  <a:pt x="40938" y="37682"/>
                </a:cubicBezTo>
                <a:cubicBezTo>
                  <a:pt x="41352" y="37845"/>
                  <a:pt x="41765" y="37895"/>
                  <a:pt x="42191" y="38058"/>
                </a:cubicBezTo>
                <a:cubicBezTo>
                  <a:pt x="42755" y="38309"/>
                  <a:pt x="43332" y="38371"/>
                  <a:pt x="43908" y="38522"/>
                </a:cubicBezTo>
                <a:cubicBezTo>
                  <a:pt x="44585" y="38622"/>
                  <a:pt x="45261" y="38735"/>
                  <a:pt x="45951" y="38785"/>
                </a:cubicBezTo>
                <a:cubicBezTo>
                  <a:pt x="46577" y="38835"/>
                  <a:pt x="47141" y="38885"/>
                  <a:pt x="47768" y="38885"/>
                </a:cubicBezTo>
                <a:lnTo>
                  <a:pt x="48557" y="38885"/>
                </a:lnTo>
                <a:cubicBezTo>
                  <a:pt x="49960" y="38885"/>
                  <a:pt x="51376" y="38685"/>
                  <a:pt x="52780" y="38522"/>
                </a:cubicBezTo>
                <a:cubicBezTo>
                  <a:pt x="53569" y="38421"/>
                  <a:pt x="54296" y="38371"/>
                  <a:pt x="55085" y="38158"/>
                </a:cubicBezTo>
                <a:lnTo>
                  <a:pt x="55136" y="38158"/>
                </a:lnTo>
                <a:cubicBezTo>
                  <a:pt x="55286" y="38158"/>
                  <a:pt x="55449" y="38108"/>
                  <a:pt x="55599" y="38058"/>
                </a:cubicBezTo>
                <a:cubicBezTo>
                  <a:pt x="56075" y="37945"/>
                  <a:pt x="56489" y="37845"/>
                  <a:pt x="56915" y="37682"/>
                </a:cubicBezTo>
                <a:cubicBezTo>
                  <a:pt x="57429" y="37482"/>
                  <a:pt x="57905" y="37319"/>
                  <a:pt x="58168" y="36855"/>
                </a:cubicBezTo>
                <a:cubicBezTo>
                  <a:pt x="58218" y="36692"/>
                  <a:pt x="58268" y="36592"/>
                  <a:pt x="58268" y="36429"/>
                </a:cubicBezTo>
                <a:cubicBezTo>
                  <a:pt x="58268" y="36429"/>
                  <a:pt x="58268" y="36379"/>
                  <a:pt x="58218" y="36379"/>
                </a:cubicBezTo>
                <a:cubicBezTo>
                  <a:pt x="58268" y="36229"/>
                  <a:pt x="58218" y="36066"/>
                  <a:pt x="58168" y="35965"/>
                </a:cubicBezTo>
                <a:cubicBezTo>
                  <a:pt x="58055" y="35752"/>
                  <a:pt x="57905" y="35602"/>
                  <a:pt x="57792" y="35439"/>
                </a:cubicBezTo>
                <a:cubicBezTo>
                  <a:pt x="57278" y="34976"/>
                  <a:pt x="56702" y="34550"/>
                  <a:pt x="56126" y="34186"/>
                </a:cubicBezTo>
                <a:cubicBezTo>
                  <a:pt x="55812" y="33986"/>
                  <a:pt x="55449" y="33722"/>
                  <a:pt x="55136" y="33509"/>
                </a:cubicBezTo>
                <a:cubicBezTo>
                  <a:pt x="53469" y="32357"/>
                  <a:pt x="51790" y="31166"/>
                  <a:pt x="50224" y="29963"/>
                </a:cubicBezTo>
                <a:cubicBezTo>
                  <a:pt x="49021" y="29074"/>
                  <a:pt x="47880" y="28184"/>
                  <a:pt x="46627" y="27457"/>
                </a:cubicBezTo>
                <a:cubicBezTo>
                  <a:pt x="46051" y="27144"/>
                  <a:pt x="45474" y="26881"/>
                  <a:pt x="44898" y="26668"/>
                </a:cubicBezTo>
                <a:cubicBezTo>
                  <a:pt x="44585" y="26467"/>
                  <a:pt x="44272" y="26405"/>
                  <a:pt x="43958" y="26304"/>
                </a:cubicBezTo>
                <a:cubicBezTo>
                  <a:pt x="43232" y="26091"/>
                  <a:pt x="42505" y="25841"/>
                  <a:pt x="41715" y="25728"/>
                </a:cubicBezTo>
                <a:cubicBezTo>
                  <a:pt x="41640" y="25703"/>
                  <a:pt x="41574" y="25703"/>
                  <a:pt x="41509" y="25703"/>
                </a:cubicBezTo>
                <a:cubicBezTo>
                  <a:pt x="41443" y="25703"/>
                  <a:pt x="41377" y="25703"/>
                  <a:pt x="41302" y="25678"/>
                </a:cubicBezTo>
                <a:cubicBezTo>
                  <a:pt x="40380" y="25552"/>
                  <a:pt x="39432" y="25453"/>
                  <a:pt x="38502" y="25453"/>
                </a:cubicBezTo>
                <a:cubicBezTo>
                  <a:pt x="38319" y="25453"/>
                  <a:pt x="38137" y="25457"/>
                  <a:pt x="37956" y="25465"/>
                </a:cubicBezTo>
                <a:cubicBezTo>
                  <a:pt x="37117" y="25465"/>
                  <a:pt x="36290" y="25527"/>
                  <a:pt x="35450" y="25728"/>
                </a:cubicBezTo>
                <a:lnTo>
                  <a:pt x="35350" y="25728"/>
                </a:lnTo>
                <a:cubicBezTo>
                  <a:pt x="35137" y="25778"/>
                  <a:pt x="34874" y="25841"/>
                  <a:pt x="34673" y="25891"/>
                </a:cubicBezTo>
                <a:lnTo>
                  <a:pt x="34610" y="25891"/>
                </a:lnTo>
                <a:cubicBezTo>
                  <a:pt x="34460" y="25941"/>
                  <a:pt x="34297" y="25991"/>
                  <a:pt x="34197" y="26041"/>
                </a:cubicBezTo>
                <a:cubicBezTo>
                  <a:pt x="33207" y="26304"/>
                  <a:pt x="32267" y="26567"/>
                  <a:pt x="31327" y="26831"/>
                </a:cubicBezTo>
                <a:lnTo>
                  <a:pt x="30851" y="26831"/>
                </a:lnTo>
                <a:cubicBezTo>
                  <a:pt x="30488" y="26718"/>
                  <a:pt x="30175" y="26718"/>
                  <a:pt x="29861" y="26567"/>
                </a:cubicBezTo>
                <a:cubicBezTo>
                  <a:pt x="29235" y="26304"/>
                  <a:pt x="28608" y="25991"/>
                  <a:pt x="28032" y="25628"/>
                </a:cubicBezTo>
                <a:cubicBezTo>
                  <a:pt x="27781" y="25527"/>
                  <a:pt x="27568" y="25365"/>
                  <a:pt x="27355" y="25264"/>
                </a:cubicBezTo>
                <a:cubicBezTo>
                  <a:pt x="27205" y="25214"/>
                  <a:pt x="27092" y="25101"/>
                  <a:pt x="26942" y="25051"/>
                </a:cubicBezTo>
                <a:cubicBezTo>
                  <a:pt x="26841" y="24951"/>
                  <a:pt x="26628" y="24901"/>
                  <a:pt x="26528" y="24838"/>
                </a:cubicBezTo>
                <a:cubicBezTo>
                  <a:pt x="25526" y="24274"/>
                  <a:pt x="24536" y="23748"/>
                  <a:pt x="23596" y="23172"/>
                </a:cubicBezTo>
                <a:cubicBezTo>
                  <a:pt x="23546" y="23172"/>
                  <a:pt x="23496" y="23122"/>
                  <a:pt x="23446" y="23122"/>
                </a:cubicBezTo>
                <a:cubicBezTo>
                  <a:pt x="22969" y="22808"/>
                  <a:pt x="22506" y="22545"/>
                  <a:pt x="22080" y="22232"/>
                </a:cubicBezTo>
                <a:cubicBezTo>
                  <a:pt x="21767" y="22019"/>
                  <a:pt x="21516" y="21818"/>
                  <a:pt x="21203" y="21605"/>
                </a:cubicBezTo>
                <a:cubicBezTo>
                  <a:pt x="21203" y="21555"/>
                  <a:pt x="21203" y="21555"/>
                  <a:pt x="21253" y="21555"/>
                </a:cubicBezTo>
                <a:lnTo>
                  <a:pt x="21453" y="21555"/>
                </a:lnTo>
                <a:cubicBezTo>
                  <a:pt x="21929" y="21706"/>
                  <a:pt x="22393" y="21818"/>
                  <a:pt x="22869" y="21869"/>
                </a:cubicBezTo>
                <a:cubicBezTo>
                  <a:pt x="23396" y="21969"/>
                  <a:pt x="23859" y="22019"/>
                  <a:pt x="24335" y="22082"/>
                </a:cubicBezTo>
                <a:lnTo>
                  <a:pt x="24486" y="22082"/>
                </a:lnTo>
                <a:cubicBezTo>
                  <a:pt x="25217" y="22177"/>
                  <a:pt x="25968" y="22212"/>
                  <a:pt x="26710" y="22212"/>
                </a:cubicBezTo>
                <a:cubicBezTo>
                  <a:pt x="27139" y="22212"/>
                  <a:pt x="27564" y="22200"/>
                  <a:pt x="27982" y="22182"/>
                </a:cubicBezTo>
                <a:lnTo>
                  <a:pt x="28094" y="22182"/>
                </a:lnTo>
                <a:cubicBezTo>
                  <a:pt x="28195" y="22182"/>
                  <a:pt x="28295" y="22182"/>
                  <a:pt x="28408" y="22132"/>
                </a:cubicBezTo>
                <a:cubicBezTo>
                  <a:pt x="28466" y="22146"/>
                  <a:pt x="28526" y="22152"/>
                  <a:pt x="28588" y="22152"/>
                </a:cubicBezTo>
                <a:cubicBezTo>
                  <a:pt x="28737" y="22152"/>
                  <a:pt x="28898" y="22117"/>
                  <a:pt x="29084" y="22082"/>
                </a:cubicBezTo>
                <a:cubicBezTo>
                  <a:pt x="29084" y="22132"/>
                  <a:pt x="29135" y="22132"/>
                  <a:pt x="29185" y="22132"/>
                </a:cubicBezTo>
                <a:cubicBezTo>
                  <a:pt x="30175" y="22019"/>
                  <a:pt x="31227" y="21869"/>
                  <a:pt x="32217" y="21706"/>
                </a:cubicBezTo>
                <a:cubicBezTo>
                  <a:pt x="33207" y="21555"/>
                  <a:pt x="34197" y="21342"/>
                  <a:pt x="35187" y="21079"/>
                </a:cubicBezTo>
                <a:cubicBezTo>
                  <a:pt x="35500" y="21029"/>
                  <a:pt x="35813" y="20979"/>
                  <a:pt x="36127" y="20929"/>
                </a:cubicBezTo>
                <a:cubicBezTo>
                  <a:pt x="37016" y="20716"/>
                  <a:pt x="37856" y="20615"/>
                  <a:pt x="38746" y="20402"/>
                </a:cubicBezTo>
                <a:cubicBezTo>
                  <a:pt x="38846" y="20352"/>
                  <a:pt x="38996" y="20352"/>
                  <a:pt x="39109" y="20302"/>
                </a:cubicBezTo>
                <a:lnTo>
                  <a:pt x="39259" y="20302"/>
                </a:lnTo>
                <a:cubicBezTo>
                  <a:pt x="39573" y="20202"/>
                  <a:pt x="39936" y="20139"/>
                  <a:pt x="40249" y="20089"/>
                </a:cubicBezTo>
                <a:cubicBezTo>
                  <a:pt x="41139" y="19889"/>
                  <a:pt x="42029" y="19676"/>
                  <a:pt x="42868" y="19362"/>
                </a:cubicBezTo>
                <a:cubicBezTo>
                  <a:pt x="43445" y="19199"/>
                  <a:pt x="43958" y="18949"/>
                  <a:pt x="44485" y="18686"/>
                </a:cubicBezTo>
                <a:cubicBezTo>
                  <a:pt x="44748" y="18573"/>
                  <a:pt x="45011" y="18372"/>
                  <a:pt x="45261" y="18159"/>
                </a:cubicBezTo>
                <a:cubicBezTo>
                  <a:pt x="45525" y="17946"/>
                  <a:pt x="45525" y="17746"/>
                  <a:pt x="45324" y="17483"/>
                </a:cubicBezTo>
                <a:cubicBezTo>
                  <a:pt x="45261" y="17320"/>
                  <a:pt x="45061" y="17220"/>
                  <a:pt x="44898" y="17170"/>
                </a:cubicBezTo>
                <a:cubicBezTo>
                  <a:pt x="43808" y="16806"/>
                  <a:pt x="42705" y="16493"/>
                  <a:pt x="41665" y="16129"/>
                </a:cubicBezTo>
                <a:cubicBezTo>
                  <a:pt x="41252" y="15967"/>
                  <a:pt x="40876" y="15816"/>
                  <a:pt x="40512" y="15653"/>
                </a:cubicBezTo>
                <a:cubicBezTo>
                  <a:pt x="40149" y="15553"/>
                  <a:pt x="39836" y="15440"/>
                  <a:pt x="39522" y="15290"/>
                </a:cubicBezTo>
                <a:cubicBezTo>
                  <a:pt x="39372" y="15190"/>
                  <a:pt x="39209" y="15190"/>
                  <a:pt x="39109" y="15127"/>
                </a:cubicBezTo>
                <a:cubicBezTo>
                  <a:pt x="38432" y="14814"/>
                  <a:pt x="37693" y="14563"/>
                  <a:pt x="37016" y="14300"/>
                </a:cubicBezTo>
                <a:cubicBezTo>
                  <a:pt x="36239" y="14037"/>
                  <a:pt x="35450" y="13824"/>
                  <a:pt x="34673" y="13673"/>
                </a:cubicBezTo>
                <a:cubicBezTo>
                  <a:pt x="34410" y="13673"/>
                  <a:pt x="34147" y="13623"/>
                  <a:pt x="33884" y="13561"/>
                </a:cubicBezTo>
                <a:cubicBezTo>
                  <a:pt x="33257" y="13460"/>
                  <a:pt x="32580" y="13460"/>
                  <a:pt x="31904" y="13460"/>
                </a:cubicBezTo>
                <a:cubicBezTo>
                  <a:pt x="31014" y="13460"/>
                  <a:pt x="30124" y="13561"/>
                  <a:pt x="29235" y="13724"/>
                </a:cubicBezTo>
                <a:cubicBezTo>
                  <a:pt x="28721" y="13774"/>
                  <a:pt x="28195" y="13937"/>
                  <a:pt x="27668" y="14037"/>
                </a:cubicBezTo>
                <a:cubicBezTo>
                  <a:pt x="27092" y="14187"/>
                  <a:pt x="26578" y="14350"/>
                  <a:pt x="26102" y="14563"/>
                </a:cubicBezTo>
                <a:cubicBezTo>
                  <a:pt x="25375" y="14814"/>
                  <a:pt x="24699" y="15077"/>
                  <a:pt x="24022" y="15440"/>
                </a:cubicBezTo>
                <a:cubicBezTo>
                  <a:pt x="23959" y="15440"/>
                  <a:pt x="23959" y="15440"/>
                  <a:pt x="23909" y="15503"/>
                </a:cubicBezTo>
                <a:cubicBezTo>
                  <a:pt x="23759" y="15603"/>
                  <a:pt x="23596" y="15653"/>
                  <a:pt x="23446" y="15754"/>
                </a:cubicBezTo>
                <a:cubicBezTo>
                  <a:pt x="23396" y="15816"/>
                  <a:pt x="23333" y="15866"/>
                  <a:pt x="23233" y="15866"/>
                </a:cubicBezTo>
                <a:cubicBezTo>
                  <a:pt x="23233" y="15916"/>
                  <a:pt x="23233" y="15916"/>
                  <a:pt x="23182" y="15916"/>
                </a:cubicBezTo>
                <a:cubicBezTo>
                  <a:pt x="22919" y="16067"/>
                  <a:pt x="22606" y="16230"/>
                  <a:pt x="22343" y="16380"/>
                </a:cubicBezTo>
                <a:cubicBezTo>
                  <a:pt x="22080" y="16543"/>
                  <a:pt x="21829" y="16756"/>
                  <a:pt x="21616" y="16906"/>
                </a:cubicBezTo>
                <a:cubicBezTo>
                  <a:pt x="21040" y="17320"/>
                  <a:pt x="20513" y="17796"/>
                  <a:pt x="20100" y="18322"/>
                </a:cubicBezTo>
                <a:cubicBezTo>
                  <a:pt x="19787" y="18736"/>
                  <a:pt x="19473" y="19149"/>
                  <a:pt x="19373" y="19626"/>
                </a:cubicBezTo>
                <a:cubicBezTo>
                  <a:pt x="19323" y="19676"/>
                  <a:pt x="19323" y="19676"/>
                  <a:pt x="19323" y="19726"/>
                </a:cubicBezTo>
                <a:cubicBezTo>
                  <a:pt x="19237" y="19764"/>
                  <a:pt x="19216" y="20024"/>
                  <a:pt x="19093" y="20024"/>
                </a:cubicBezTo>
                <a:cubicBezTo>
                  <a:pt x="19055" y="20024"/>
                  <a:pt x="19008" y="20000"/>
                  <a:pt x="18947" y="19939"/>
                </a:cubicBezTo>
                <a:cubicBezTo>
                  <a:pt x="18170" y="19312"/>
                  <a:pt x="17331" y="18686"/>
                  <a:pt x="16604" y="18059"/>
                </a:cubicBezTo>
                <a:cubicBezTo>
                  <a:pt x="15188" y="16856"/>
                  <a:pt x="13835" y="15653"/>
                  <a:pt x="12431" y="14500"/>
                </a:cubicBezTo>
                <a:cubicBezTo>
                  <a:pt x="11692" y="13937"/>
                  <a:pt x="11015" y="13310"/>
                  <a:pt x="10288" y="12734"/>
                </a:cubicBezTo>
                <a:cubicBezTo>
                  <a:pt x="9349" y="11794"/>
                  <a:pt x="8359" y="10804"/>
                  <a:pt x="7519" y="9701"/>
                </a:cubicBezTo>
                <a:lnTo>
                  <a:pt x="7519" y="9701"/>
                </a:lnTo>
                <a:cubicBezTo>
                  <a:pt x="7832" y="9864"/>
                  <a:pt x="8096" y="9964"/>
                  <a:pt x="8359" y="10115"/>
                </a:cubicBezTo>
                <a:cubicBezTo>
                  <a:pt x="8672" y="10228"/>
                  <a:pt x="8985" y="10378"/>
                  <a:pt x="9299" y="10428"/>
                </a:cubicBezTo>
                <a:cubicBezTo>
                  <a:pt x="10752" y="10854"/>
                  <a:pt x="12218" y="11318"/>
                  <a:pt x="13734" y="11430"/>
                </a:cubicBezTo>
                <a:cubicBezTo>
                  <a:pt x="13835" y="11430"/>
                  <a:pt x="13935" y="11481"/>
                  <a:pt x="14048" y="11481"/>
                </a:cubicBezTo>
                <a:cubicBezTo>
                  <a:pt x="14561" y="11531"/>
                  <a:pt x="15038" y="11581"/>
                  <a:pt x="15501" y="11631"/>
                </a:cubicBezTo>
                <a:cubicBezTo>
                  <a:pt x="15885" y="11631"/>
                  <a:pt x="16292" y="11653"/>
                  <a:pt x="16691" y="11653"/>
                </a:cubicBezTo>
                <a:cubicBezTo>
                  <a:pt x="16891" y="11653"/>
                  <a:pt x="17088" y="11648"/>
                  <a:pt x="17281" y="11631"/>
                </a:cubicBezTo>
                <a:cubicBezTo>
                  <a:pt x="18634" y="11581"/>
                  <a:pt x="20000" y="11368"/>
                  <a:pt x="21303" y="10954"/>
                </a:cubicBezTo>
                <a:cubicBezTo>
                  <a:pt x="21980" y="10804"/>
                  <a:pt x="22656" y="10541"/>
                  <a:pt x="23283" y="10278"/>
                </a:cubicBezTo>
                <a:cubicBezTo>
                  <a:pt x="23859" y="10065"/>
                  <a:pt x="24486" y="9864"/>
                  <a:pt x="25012" y="9551"/>
                </a:cubicBezTo>
                <a:lnTo>
                  <a:pt x="25112" y="9551"/>
                </a:lnTo>
                <a:cubicBezTo>
                  <a:pt x="25325" y="9338"/>
                  <a:pt x="25638" y="9338"/>
                  <a:pt x="25902" y="9125"/>
                </a:cubicBezTo>
                <a:cubicBezTo>
                  <a:pt x="26265" y="9025"/>
                  <a:pt x="26578" y="8761"/>
                  <a:pt x="26942" y="8611"/>
                </a:cubicBezTo>
                <a:cubicBezTo>
                  <a:pt x="27719" y="8185"/>
                  <a:pt x="28508" y="7721"/>
                  <a:pt x="29235" y="7195"/>
                </a:cubicBezTo>
                <a:cubicBezTo>
                  <a:pt x="29498" y="7095"/>
                  <a:pt x="29761" y="6932"/>
                  <a:pt x="30024" y="6782"/>
                </a:cubicBezTo>
                <a:cubicBezTo>
                  <a:pt x="30701" y="6418"/>
                  <a:pt x="31327" y="5992"/>
                  <a:pt x="31954" y="5579"/>
                </a:cubicBezTo>
                <a:cubicBezTo>
                  <a:pt x="32367" y="5366"/>
                  <a:pt x="32731" y="5052"/>
                  <a:pt x="33107" y="4689"/>
                </a:cubicBezTo>
                <a:cubicBezTo>
                  <a:pt x="33257" y="4539"/>
                  <a:pt x="33420" y="4376"/>
                  <a:pt x="33520" y="4163"/>
                </a:cubicBezTo>
                <a:cubicBezTo>
                  <a:pt x="33834" y="3799"/>
                  <a:pt x="33733" y="3386"/>
                  <a:pt x="33420" y="3286"/>
                </a:cubicBezTo>
                <a:cubicBezTo>
                  <a:pt x="33420" y="3223"/>
                  <a:pt x="33357" y="3173"/>
                  <a:pt x="33307" y="3173"/>
                </a:cubicBezTo>
                <a:cubicBezTo>
                  <a:pt x="32793" y="2910"/>
                  <a:pt x="32217" y="2809"/>
                  <a:pt x="31641" y="2659"/>
                </a:cubicBezTo>
                <a:cubicBezTo>
                  <a:pt x="31378" y="2596"/>
                  <a:pt x="31165" y="2496"/>
                  <a:pt x="30914" y="2446"/>
                </a:cubicBezTo>
                <a:lnTo>
                  <a:pt x="30851" y="2446"/>
                </a:lnTo>
                <a:cubicBezTo>
                  <a:pt x="30488" y="2283"/>
                  <a:pt x="30074" y="2183"/>
                  <a:pt x="29711" y="2083"/>
                </a:cubicBezTo>
                <a:cubicBezTo>
                  <a:pt x="29661" y="2032"/>
                  <a:pt x="29548" y="2032"/>
                  <a:pt x="29498" y="1970"/>
                </a:cubicBezTo>
                <a:cubicBezTo>
                  <a:pt x="29398" y="1970"/>
                  <a:pt x="29348" y="1970"/>
                  <a:pt x="29285" y="1920"/>
                </a:cubicBezTo>
                <a:cubicBezTo>
                  <a:pt x="29235" y="1920"/>
                  <a:pt x="29185" y="1920"/>
                  <a:pt x="29135" y="1870"/>
                </a:cubicBezTo>
                <a:cubicBezTo>
                  <a:pt x="28972" y="1870"/>
                  <a:pt x="28821" y="1819"/>
                  <a:pt x="28658" y="1769"/>
                </a:cubicBezTo>
                <a:cubicBezTo>
                  <a:pt x="28245" y="1606"/>
                  <a:pt x="27781" y="1456"/>
                  <a:pt x="27305" y="1293"/>
                </a:cubicBezTo>
                <a:lnTo>
                  <a:pt x="27255" y="1293"/>
                </a:lnTo>
                <a:cubicBezTo>
                  <a:pt x="26942" y="1193"/>
                  <a:pt x="26628" y="1093"/>
                  <a:pt x="26315" y="1030"/>
                </a:cubicBezTo>
                <a:lnTo>
                  <a:pt x="26365" y="980"/>
                </a:lnTo>
                <a:lnTo>
                  <a:pt x="26315" y="980"/>
                </a:lnTo>
                <a:cubicBezTo>
                  <a:pt x="25789" y="830"/>
                  <a:pt x="25275" y="667"/>
                  <a:pt x="24749" y="566"/>
                </a:cubicBezTo>
                <a:lnTo>
                  <a:pt x="24749" y="617"/>
                </a:lnTo>
                <a:lnTo>
                  <a:pt x="24699" y="617"/>
                </a:lnTo>
                <a:cubicBezTo>
                  <a:pt x="23959" y="353"/>
                  <a:pt x="23233" y="253"/>
                  <a:pt x="22556" y="153"/>
                </a:cubicBezTo>
                <a:cubicBezTo>
                  <a:pt x="22142" y="90"/>
                  <a:pt x="21716" y="40"/>
                  <a:pt x="21303" y="40"/>
                </a:cubicBezTo>
                <a:cubicBezTo>
                  <a:pt x="20943" y="12"/>
                  <a:pt x="20583" y="0"/>
                  <a:pt x="202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2"/>
          <p:cNvSpPr/>
          <p:nvPr/>
        </p:nvSpPr>
        <p:spPr>
          <a:xfrm flipH="1" rot="10800000">
            <a:off x="2673879" y="1933192"/>
            <a:ext cx="3859605" cy="914294"/>
          </a:xfrm>
          <a:custGeom>
            <a:rect b="b" l="l" r="r" t="t"/>
            <a:pathLst>
              <a:path extrusionOk="0" h="111806" w="213651">
                <a:moveTo>
                  <a:pt x="67054" y="1"/>
                </a:moveTo>
                <a:cubicBezTo>
                  <a:pt x="59497" y="1"/>
                  <a:pt x="51925" y="121"/>
                  <a:pt x="44360" y="368"/>
                </a:cubicBezTo>
                <a:cubicBezTo>
                  <a:pt x="38377" y="591"/>
                  <a:pt x="32319" y="908"/>
                  <a:pt x="26336" y="1374"/>
                </a:cubicBezTo>
                <a:cubicBezTo>
                  <a:pt x="20894" y="1840"/>
                  <a:pt x="15377" y="2306"/>
                  <a:pt x="10419" y="4636"/>
                </a:cubicBezTo>
                <a:cubicBezTo>
                  <a:pt x="7624" y="5959"/>
                  <a:pt x="1" y="15502"/>
                  <a:pt x="1492" y="45174"/>
                </a:cubicBezTo>
                <a:lnTo>
                  <a:pt x="3430" y="69628"/>
                </a:lnTo>
                <a:lnTo>
                  <a:pt x="3356" y="69628"/>
                </a:lnTo>
                <a:cubicBezTo>
                  <a:pt x="3821" y="77717"/>
                  <a:pt x="4586" y="86104"/>
                  <a:pt x="7773" y="93391"/>
                </a:cubicBezTo>
                <a:cubicBezTo>
                  <a:pt x="15769" y="111806"/>
                  <a:pt x="39924" y="109327"/>
                  <a:pt x="56549" y="110091"/>
                </a:cubicBezTo>
                <a:cubicBezTo>
                  <a:pt x="75511" y="110963"/>
                  <a:pt x="94537" y="111665"/>
                  <a:pt x="113550" y="111665"/>
                </a:cubicBezTo>
                <a:cubicBezTo>
                  <a:pt x="136809" y="111665"/>
                  <a:pt x="160047" y="110614"/>
                  <a:pt x="183121" y="107538"/>
                </a:cubicBezTo>
                <a:cubicBezTo>
                  <a:pt x="188246" y="106830"/>
                  <a:pt x="193372" y="106065"/>
                  <a:pt x="198497" y="105208"/>
                </a:cubicBezTo>
                <a:cubicBezTo>
                  <a:pt x="203474" y="104276"/>
                  <a:pt x="208525" y="102804"/>
                  <a:pt x="211321" y="98144"/>
                </a:cubicBezTo>
                <a:cubicBezTo>
                  <a:pt x="213650" y="94249"/>
                  <a:pt x="213576" y="89589"/>
                  <a:pt x="213650" y="85246"/>
                </a:cubicBezTo>
                <a:cubicBezTo>
                  <a:pt x="213650" y="79804"/>
                  <a:pt x="213501" y="74287"/>
                  <a:pt x="213184" y="68863"/>
                </a:cubicBezTo>
                <a:cubicBezTo>
                  <a:pt x="212644" y="58687"/>
                  <a:pt x="211637" y="48510"/>
                  <a:pt x="209774" y="38502"/>
                </a:cubicBezTo>
                <a:cubicBezTo>
                  <a:pt x="208208" y="30338"/>
                  <a:pt x="205487" y="22268"/>
                  <a:pt x="200287" y="15670"/>
                </a:cubicBezTo>
                <a:cubicBezTo>
                  <a:pt x="194397" y="8121"/>
                  <a:pt x="185842" y="4953"/>
                  <a:pt x="176523" y="3853"/>
                </a:cubicBezTo>
                <a:cubicBezTo>
                  <a:pt x="166123" y="2623"/>
                  <a:pt x="155480" y="2772"/>
                  <a:pt x="145080" y="2381"/>
                </a:cubicBezTo>
                <a:cubicBezTo>
                  <a:pt x="123479" y="1523"/>
                  <a:pt x="101970" y="517"/>
                  <a:pt x="80387" y="125"/>
                </a:cubicBezTo>
                <a:cubicBezTo>
                  <a:pt x="75951" y="43"/>
                  <a:pt x="71505" y="1"/>
                  <a:pt x="67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2"/>
          <p:cNvSpPr/>
          <p:nvPr/>
        </p:nvSpPr>
        <p:spPr>
          <a:xfrm>
            <a:off x="2673875" y="3239851"/>
            <a:ext cx="3859700" cy="914411"/>
          </a:xfrm>
          <a:custGeom>
            <a:rect b="b" l="l" r="r" t="t"/>
            <a:pathLst>
              <a:path extrusionOk="0" h="92622" w="199855">
                <a:moveTo>
                  <a:pt x="71938" y="1918"/>
                </a:moveTo>
                <a:cubicBezTo>
                  <a:pt x="43473" y="2580"/>
                  <a:pt x="22555" y="286"/>
                  <a:pt x="11831" y="12245"/>
                </a:cubicBezTo>
                <a:cubicBezTo>
                  <a:pt x="1107" y="24205"/>
                  <a:pt x="-6174" y="60347"/>
                  <a:pt x="7595" y="73675"/>
                </a:cubicBezTo>
                <a:cubicBezTo>
                  <a:pt x="21364" y="87003"/>
                  <a:pt x="63950" y="91284"/>
                  <a:pt x="94445" y="92211"/>
                </a:cubicBezTo>
                <a:cubicBezTo>
                  <a:pt x="124940" y="93138"/>
                  <a:pt x="175867" y="93226"/>
                  <a:pt x="190563" y="79236"/>
                </a:cubicBezTo>
                <a:cubicBezTo>
                  <a:pt x="205259" y="65246"/>
                  <a:pt x="202390" y="21159"/>
                  <a:pt x="182619" y="8273"/>
                </a:cubicBezTo>
                <a:cubicBezTo>
                  <a:pt x="162848" y="-4613"/>
                  <a:pt x="100403" y="1256"/>
                  <a:pt x="71938" y="19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489" name="Google Shape;489;p22"/>
          <p:cNvSpPr/>
          <p:nvPr/>
        </p:nvSpPr>
        <p:spPr>
          <a:xfrm>
            <a:off x="2673879" y="494546"/>
            <a:ext cx="3859605" cy="914294"/>
          </a:xfrm>
          <a:custGeom>
            <a:rect b="b" l="l" r="r" t="t"/>
            <a:pathLst>
              <a:path extrusionOk="0" h="111806" w="213651">
                <a:moveTo>
                  <a:pt x="67054" y="1"/>
                </a:moveTo>
                <a:cubicBezTo>
                  <a:pt x="59497" y="1"/>
                  <a:pt x="51925" y="121"/>
                  <a:pt x="44360" y="368"/>
                </a:cubicBezTo>
                <a:cubicBezTo>
                  <a:pt x="38377" y="591"/>
                  <a:pt x="32319" y="908"/>
                  <a:pt x="26336" y="1374"/>
                </a:cubicBezTo>
                <a:cubicBezTo>
                  <a:pt x="20894" y="1840"/>
                  <a:pt x="15377" y="2306"/>
                  <a:pt x="10419" y="4636"/>
                </a:cubicBezTo>
                <a:cubicBezTo>
                  <a:pt x="7624" y="5959"/>
                  <a:pt x="1" y="15502"/>
                  <a:pt x="1492" y="45174"/>
                </a:cubicBezTo>
                <a:lnTo>
                  <a:pt x="3430" y="69628"/>
                </a:lnTo>
                <a:lnTo>
                  <a:pt x="3356" y="69628"/>
                </a:lnTo>
                <a:cubicBezTo>
                  <a:pt x="3821" y="77717"/>
                  <a:pt x="4586" y="86104"/>
                  <a:pt x="7773" y="93391"/>
                </a:cubicBezTo>
                <a:cubicBezTo>
                  <a:pt x="15769" y="111806"/>
                  <a:pt x="39924" y="109327"/>
                  <a:pt x="56549" y="110091"/>
                </a:cubicBezTo>
                <a:cubicBezTo>
                  <a:pt x="75511" y="110963"/>
                  <a:pt x="94537" y="111665"/>
                  <a:pt x="113550" y="111665"/>
                </a:cubicBezTo>
                <a:cubicBezTo>
                  <a:pt x="136809" y="111665"/>
                  <a:pt x="160047" y="110614"/>
                  <a:pt x="183121" y="107538"/>
                </a:cubicBezTo>
                <a:cubicBezTo>
                  <a:pt x="188246" y="106830"/>
                  <a:pt x="193372" y="106065"/>
                  <a:pt x="198497" y="105208"/>
                </a:cubicBezTo>
                <a:cubicBezTo>
                  <a:pt x="203474" y="104276"/>
                  <a:pt x="208525" y="102804"/>
                  <a:pt x="211321" y="98144"/>
                </a:cubicBezTo>
                <a:cubicBezTo>
                  <a:pt x="213650" y="94249"/>
                  <a:pt x="213576" y="89589"/>
                  <a:pt x="213650" y="85246"/>
                </a:cubicBezTo>
                <a:cubicBezTo>
                  <a:pt x="213650" y="79804"/>
                  <a:pt x="213501" y="74287"/>
                  <a:pt x="213184" y="68863"/>
                </a:cubicBezTo>
                <a:cubicBezTo>
                  <a:pt x="212644" y="58687"/>
                  <a:pt x="211637" y="48510"/>
                  <a:pt x="209774" y="38502"/>
                </a:cubicBezTo>
                <a:cubicBezTo>
                  <a:pt x="208208" y="30338"/>
                  <a:pt x="205487" y="22268"/>
                  <a:pt x="200287" y="15670"/>
                </a:cubicBezTo>
                <a:cubicBezTo>
                  <a:pt x="194397" y="8121"/>
                  <a:pt x="185842" y="4953"/>
                  <a:pt x="176523" y="3853"/>
                </a:cubicBezTo>
                <a:cubicBezTo>
                  <a:pt x="166123" y="2623"/>
                  <a:pt x="155480" y="2772"/>
                  <a:pt x="145080" y="2381"/>
                </a:cubicBezTo>
                <a:cubicBezTo>
                  <a:pt x="123479" y="1523"/>
                  <a:pt x="101970" y="517"/>
                  <a:pt x="80387" y="125"/>
                </a:cubicBezTo>
                <a:cubicBezTo>
                  <a:pt x="75951" y="43"/>
                  <a:pt x="71505" y="1"/>
                  <a:pt x="67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2"/>
          <p:cNvSpPr txBox="1"/>
          <p:nvPr>
            <p:ph hasCustomPrompt="1" type="title"/>
          </p:nvPr>
        </p:nvSpPr>
        <p:spPr>
          <a:xfrm>
            <a:off x="1414350" y="537550"/>
            <a:ext cx="63153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491" name="Google Shape;491;p22"/>
          <p:cNvSpPr txBox="1"/>
          <p:nvPr>
            <p:ph hasCustomPrompt="1" idx="2" type="title"/>
          </p:nvPr>
        </p:nvSpPr>
        <p:spPr>
          <a:xfrm>
            <a:off x="1414350" y="1976193"/>
            <a:ext cx="63153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492" name="Google Shape;492;p22"/>
          <p:cNvSpPr txBox="1"/>
          <p:nvPr>
            <p:ph hasCustomPrompt="1" idx="3" type="title"/>
          </p:nvPr>
        </p:nvSpPr>
        <p:spPr>
          <a:xfrm>
            <a:off x="1414350" y="3282908"/>
            <a:ext cx="63153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37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Font typeface="Capriola"/>
              <a:buNone/>
              <a:defRPr sz="6200">
                <a:latin typeface="Capriola"/>
                <a:ea typeface="Capriola"/>
                <a:cs typeface="Capriola"/>
                <a:sym typeface="Capriola"/>
              </a:defRPr>
            </a:lvl9pPr>
          </a:lstStyle>
          <a:p>
            <a:r>
              <a:t>xx%</a:t>
            </a:r>
          </a:p>
        </p:txBody>
      </p:sp>
      <p:sp>
        <p:nvSpPr>
          <p:cNvPr id="493" name="Google Shape;493;p22"/>
          <p:cNvSpPr txBox="1"/>
          <p:nvPr>
            <p:ph idx="1" type="subTitle"/>
          </p:nvPr>
        </p:nvSpPr>
        <p:spPr>
          <a:xfrm>
            <a:off x="1414350" y="1442056"/>
            <a:ext cx="6315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4" name="Google Shape;494;p22"/>
          <p:cNvSpPr txBox="1"/>
          <p:nvPr>
            <p:ph idx="4" type="subTitle"/>
          </p:nvPr>
        </p:nvSpPr>
        <p:spPr>
          <a:xfrm>
            <a:off x="1414350" y="2880703"/>
            <a:ext cx="6315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5" name="Google Shape;495;p22"/>
          <p:cNvSpPr txBox="1"/>
          <p:nvPr>
            <p:ph idx="5" type="subTitle"/>
          </p:nvPr>
        </p:nvSpPr>
        <p:spPr>
          <a:xfrm>
            <a:off x="1414350" y="4187400"/>
            <a:ext cx="6315300" cy="44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496" name="Google Shape;496;p22"/>
          <p:cNvGrpSpPr/>
          <p:nvPr/>
        </p:nvGrpSpPr>
        <p:grpSpPr>
          <a:xfrm>
            <a:off x="-720660" y="-492625"/>
            <a:ext cx="10984496" cy="6797293"/>
            <a:chOff x="-720660" y="-492625"/>
            <a:chExt cx="10984496" cy="6797293"/>
          </a:xfrm>
        </p:grpSpPr>
        <p:sp>
          <p:nvSpPr>
            <p:cNvPr id="497" name="Google Shape;497;p22"/>
            <p:cNvSpPr/>
            <p:nvPr/>
          </p:nvSpPr>
          <p:spPr>
            <a:xfrm rot="1543739">
              <a:off x="-480237" y="-217868"/>
              <a:ext cx="1411706" cy="1430048"/>
            </a:xfrm>
            <a:custGeom>
              <a:rect b="b" l="l" r="r" t="t"/>
              <a:pathLst>
                <a:path extrusionOk="0" h="49506" w="48871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2"/>
            <p:cNvSpPr/>
            <p:nvPr/>
          </p:nvSpPr>
          <p:spPr>
            <a:xfrm rot="1782072">
              <a:off x="6765213" y="4785227"/>
              <a:ext cx="1302743" cy="1280838"/>
            </a:xfrm>
            <a:custGeom>
              <a:rect b="b" l="l" r="r" t="t"/>
              <a:pathLst>
                <a:path extrusionOk="0" h="29704" w="30212">
                  <a:moveTo>
                    <a:pt x="14253" y="1"/>
                  </a:moveTo>
                  <a:lnTo>
                    <a:pt x="14253" y="1"/>
                  </a:lnTo>
                  <a:cubicBezTo>
                    <a:pt x="14845" y="1792"/>
                    <a:pt x="15959" y="3435"/>
                    <a:pt x="17454" y="4613"/>
                  </a:cubicBezTo>
                  <a:cubicBezTo>
                    <a:pt x="16989" y="4733"/>
                    <a:pt x="16545" y="4846"/>
                    <a:pt x="16079" y="4965"/>
                  </a:cubicBezTo>
                  <a:cubicBezTo>
                    <a:pt x="16107" y="5057"/>
                    <a:pt x="16164" y="5113"/>
                    <a:pt x="16220" y="5170"/>
                  </a:cubicBezTo>
                  <a:cubicBezTo>
                    <a:pt x="16608" y="5671"/>
                    <a:pt x="17165" y="6080"/>
                    <a:pt x="17779" y="6291"/>
                  </a:cubicBezTo>
                  <a:cubicBezTo>
                    <a:pt x="17341" y="6432"/>
                    <a:pt x="16897" y="6580"/>
                    <a:pt x="16460" y="6728"/>
                  </a:cubicBezTo>
                  <a:cubicBezTo>
                    <a:pt x="17137" y="7666"/>
                    <a:pt x="17983" y="8491"/>
                    <a:pt x="18956" y="9112"/>
                  </a:cubicBezTo>
                  <a:cubicBezTo>
                    <a:pt x="18724" y="9253"/>
                    <a:pt x="18456" y="9316"/>
                    <a:pt x="18159" y="9316"/>
                  </a:cubicBezTo>
                  <a:cubicBezTo>
                    <a:pt x="17955" y="9316"/>
                    <a:pt x="17750" y="9288"/>
                    <a:pt x="17574" y="9197"/>
                  </a:cubicBezTo>
                  <a:lnTo>
                    <a:pt x="17574" y="9197"/>
                  </a:lnTo>
                  <a:cubicBezTo>
                    <a:pt x="17666" y="9288"/>
                    <a:pt x="17750" y="9345"/>
                    <a:pt x="17842" y="9429"/>
                  </a:cubicBezTo>
                  <a:lnTo>
                    <a:pt x="17842" y="9465"/>
                  </a:lnTo>
                  <a:cubicBezTo>
                    <a:pt x="18632" y="10170"/>
                    <a:pt x="19570" y="10699"/>
                    <a:pt x="20599" y="11051"/>
                  </a:cubicBezTo>
                  <a:cubicBezTo>
                    <a:pt x="20367" y="11192"/>
                    <a:pt x="20134" y="11256"/>
                    <a:pt x="19866" y="11256"/>
                  </a:cubicBezTo>
                  <a:cubicBezTo>
                    <a:pt x="19365" y="11256"/>
                    <a:pt x="18836" y="11016"/>
                    <a:pt x="18427" y="10663"/>
                  </a:cubicBezTo>
                  <a:cubicBezTo>
                    <a:pt x="17842" y="10170"/>
                    <a:pt x="17454" y="9465"/>
                    <a:pt x="16925" y="8872"/>
                  </a:cubicBezTo>
                  <a:cubicBezTo>
                    <a:pt x="15987" y="7786"/>
                    <a:pt x="14577" y="7081"/>
                    <a:pt x="13110" y="6996"/>
                  </a:cubicBezTo>
                  <a:lnTo>
                    <a:pt x="13110" y="6996"/>
                  </a:lnTo>
                  <a:cubicBezTo>
                    <a:pt x="13752" y="7525"/>
                    <a:pt x="14316" y="8195"/>
                    <a:pt x="14725" y="8936"/>
                  </a:cubicBezTo>
                  <a:cubicBezTo>
                    <a:pt x="13519" y="7814"/>
                    <a:pt x="11876" y="7173"/>
                    <a:pt x="10226" y="7173"/>
                  </a:cubicBezTo>
                  <a:cubicBezTo>
                    <a:pt x="9641" y="7173"/>
                    <a:pt x="9084" y="7257"/>
                    <a:pt x="8526" y="7405"/>
                  </a:cubicBezTo>
                  <a:cubicBezTo>
                    <a:pt x="9055" y="7758"/>
                    <a:pt x="9436" y="8343"/>
                    <a:pt x="9521" y="8992"/>
                  </a:cubicBezTo>
                  <a:cubicBezTo>
                    <a:pt x="8703" y="8788"/>
                    <a:pt x="7821" y="8696"/>
                    <a:pt x="6968" y="8696"/>
                  </a:cubicBezTo>
                  <a:cubicBezTo>
                    <a:pt x="4472" y="8696"/>
                    <a:pt x="1975" y="9493"/>
                    <a:pt x="1" y="10988"/>
                  </a:cubicBezTo>
                  <a:cubicBezTo>
                    <a:pt x="2236" y="12398"/>
                    <a:pt x="4528" y="13724"/>
                    <a:pt x="6876" y="14930"/>
                  </a:cubicBezTo>
                  <a:cubicBezTo>
                    <a:pt x="6291" y="15515"/>
                    <a:pt x="5734" y="16192"/>
                    <a:pt x="5233" y="16869"/>
                  </a:cubicBezTo>
                  <a:cubicBezTo>
                    <a:pt x="5177" y="16982"/>
                    <a:pt x="5085" y="17102"/>
                    <a:pt x="5085" y="17222"/>
                  </a:cubicBezTo>
                  <a:cubicBezTo>
                    <a:pt x="5113" y="17426"/>
                    <a:pt x="5261" y="17539"/>
                    <a:pt x="5438" y="17631"/>
                  </a:cubicBezTo>
                  <a:cubicBezTo>
                    <a:pt x="7088" y="18689"/>
                    <a:pt x="8992" y="19069"/>
                    <a:pt x="10931" y="19069"/>
                  </a:cubicBezTo>
                  <a:cubicBezTo>
                    <a:pt x="12553" y="19069"/>
                    <a:pt x="14196" y="18808"/>
                    <a:pt x="15783" y="18456"/>
                  </a:cubicBezTo>
                  <a:lnTo>
                    <a:pt x="15783" y="18456"/>
                  </a:lnTo>
                  <a:cubicBezTo>
                    <a:pt x="13900" y="19126"/>
                    <a:pt x="12313" y="20508"/>
                    <a:pt x="11460" y="22299"/>
                  </a:cubicBezTo>
                  <a:cubicBezTo>
                    <a:pt x="11961" y="22271"/>
                    <a:pt x="12490" y="22271"/>
                    <a:pt x="12990" y="22243"/>
                  </a:cubicBezTo>
                  <a:lnTo>
                    <a:pt x="12990" y="22243"/>
                  </a:lnTo>
                  <a:cubicBezTo>
                    <a:pt x="11256" y="23921"/>
                    <a:pt x="9584" y="25592"/>
                    <a:pt x="7969" y="27327"/>
                  </a:cubicBezTo>
                  <a:lnTo>
                    <a:pt x="9556" y="27327"/>
                  </a:lnTo>
                  <a:cubicBezTo>
                    <a:pt x="10318" y="27299"/>
                    <a:pt x="11107" y="27299"/>
                    <a:pt x="11876" y="27299"/>
                  </a:cubicBezTo>
                  <a:cubicBezTo>
                    <a:pt x="11989" y="27299"/>
                    <a:pt x="12081" y="27384"/>
                    <a:pt x="12137" y="27475"/>
                  </a:cubicBezTo>
                  <a:lnTo>
                    <a:pt x="12137" y="27504"/>
                  </a:lnTo>
                  <a:lnTo>
                    <a:pt x="12137" y="27560"/>
                  </a:lnTo>
                  <a:cubicBezTo>
                    <a:pt x="13195" y="27179"/>
                    <a:pt x="14253" y="26918"/>
                    <a:pt x="15310" y="26707"/>
                  </a:cubicBezTo>
                  <a:lnTo>
                    <a:pt x="15310" y="26707"/>
                  </a:lnTo>
                  <a:cubicBezTo>
                    <a:pt x="15162" y="27179"/>
                    <a:pt x="15021" y="27652"/>
                    <a:pt x="14873" y="28117"/>
                  </a:cubicBezTo>
                  <a:cubicBezTo>
                    <a:pt x="17137" y="27828"/>
                    <a:pt x="19217" y="26678"/>
                    <a:pt x="20691" y="24944"/>
                  </a:cubicBezTo>
                  <a:lnTo>
                    <a:pt x="20691" y="24944"/>
                  </a:lnTo>
                  <a:cubicBezTo>
                    <a:pt x="19922" y="26389"/>
                    <a:pt x="19633" y="28089"/>
                    <a:pt x="19838" y="29704"/>
                  </a:cubicBezTo>
                  <a:cubicBezTo>
                    <a:pt x="20571" y="27764"/>
                    <a:pt x="23188" y="27532"/>
                    <a:pt x="24859" y="26298"/>
                  </a:cubicBezTo>
                  <a:cubicBezTo>
                    <a:pt x="26537" y="25064"/>
                    <a:pt x="27123" y="22892"/>
                    <a:pt x="27623" y="20861"/>
                  </a:cubicBezTo>
                  <a:cubicBezTo>
                    <a:pt x="27800" y="20099"/>
                    <a:pt x="28004" y="19366"/>
                    <a:pt x="28209" y="18632"/>
                  </a:cubicBezTo>
                  <a:cubicBezTo>
                    <a:pt x="28244" y="18597"/>
                    <a:pt x="28244" y="18540"/>
                    <a:pt x="28244" y="18512"/>
                  </a:cubicBezTo>
                  <a:cubicBezTo>
                    <a:pt x="28681" y="17130"/>
                    <a:pt x="29125" y="15776"/>
                    <a:pt x="29563" y="14337"/>
                  </a:cubicBezTo>
                  <a:cubicBezTo>
                    <a:pt x="29887" y="13308"/>
                    <a:pt x="30091" y="12222"/>
                    <a:pt x="30148" y="11136"/>
                  </a:cubicBezTo>
                  <a:cubicBezTo>
                    <a:pt x="30211" y="10522"/>
                    <a:pt x="29739" y="8463"/>
                    <a:pt x="30007" y="8019"/>
                  </a:cubicBezTo>
                  <a:lnTo>
                    <a:pt x="30007" y="8019"/>
                  </a:lnTo>
                  <a:cubicBezTo>
                    <a:pt x="29682" y="8548"/>
                    <a:pt x="29302" y="9020"/>
                    <a:pt x="28829" y="9465"/>
                  </a:cubicBezTo>
                  <a:cubicBezTo>
                    <a:pt x="28328" y="6933"/>
                    <a:pt x="27151" y="4556"/>
                    <a:pt x="25479" y="2617"/>
                  </a:cubicBezTo>
                  <a:cubicBezTo>
                    <a:pt x="25423" y="3470"/>
                    <a:pt x="25183" y="4288"/>
                    <a:pt x="24802" y="5022"/>
                  </a:cubicBezTo>
                  <a:cubicBezTo>
                    <a:pt x="23836" y="3174"/>
                    <a:pt x="22362" y="1559"/>
                    <a:pt x="20628" y="382"/>
                  </a:cubicBezTo>
                  <a:lnTo>
                    <a:pt x="20628" y="382"/>
                  </a:lnTo>
                  <a:cubicBezTo>
                    <a:pt x="20628" y="410"/>
                    <a:pt x="20663" y="473"/>
                    <a:pt x="20691" y="530"/>
                  </a:cubicBezTo>
                  <a:cubicBezTo>
                    <a:pt x="20924" y="1143"/>
                    <a:pt x="20952" y="1884"/>
                    <a:pt x="20804" y="2525"/>
                  </a:cubicBezTo>
                  <a:cubicBezTo>
                    <a:pt x="20134" y="1616"/>
                    <a:pt x="19281" y="826"/>
                    <a:pt x="18308" y="177"/>
                  </a:cubicBezTo>
                  <a:lnTo>
                    <a:pt x="18308" y="262"/>
                  </a:lnTo>
                  <a:cubicBezTo>
                    <a:pt x="18336" y="325"/>
                    <a:pt x="18336" y="382"/>
                    <a:pt x="18336" y="438"/>
                  </a:cubicBezTo>
                  <a:cubicBezTo>
                    <a:pt x="18371" y="678"/>
                    <a:pt x="18399" y="910"/>
                    <a:pt x="18456" y="1178"/>
                  </a:cubicBezTo>
                  <a:cubicBezTo>
                    <a:pt x="17193" y="410"/>
                    <a:pt x="15726" y="29"/>
                    <a:pt x="14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2"/>
            <p:cNvSpPr/>
            <p:nvPr/>
          </p:nvSpPr>
          <p:spPr>
            <a:xfrm rot="-4379899">
              <a:off x="11321" y="4143186"/>
              <a:ext cx="1469679" cy="1178716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2"/>
            <p:cNvSpPr/>
            <p:nvPr/>
          </p:nvSpPr>
          <p:spPr>
            <a:xfrm>
              <a:off x="861300" y="-492625"/>
              <a:ext cx="1136163" cy="1085918"/>
            </a:xfrm>
            <a:custGeom>
              <a:rect b="b" l="l" r="r" t="t"/>
              <a:pathLst>
                <a:path extrusionOk="0" h="46661" w="48820">
                  <a:moveTo>
                    <a:pt x="22818" y="3743"/>
                  </a:moveTo>
                  <a:cubicBezTo>
                    <a:pt x="22818" y="3743"/>
                    <a:pt x="22869" y="3743"/>
                    <a:pt x="22869" y="3806"/>
                  </a:cubicBezTo>
                  <a:cubicBezTo>
                    <a:pt x="22869" y="3806"/>
                    <a:pt x="22818" y="3806"/>
                    <a:pt x="22818" y="3743"/>
                  </a:cubicBezTo>
                  <a:close/>
                  <a:moveTo>
                    <a:pt x="15087" y="3806"/>
                  </a:moveTo>
                  <a:lnTo>
                    <a:pt x="15087" y="3856"/>
                  </a:lnTo>
                  <a:lnTo>
                    <a:pt x="15037" y="3856"/>
                  </a:lnTo>
                  <a:cubicBezTo>
                    <a:pt x="15087" y="3856"/>
                    <a:pt x="15087" y="3806"/>
                    <a:pt x="15087" y="3806"/>
                  </a:cubicBezTo>
                  <a:close/>
                  <a:moveTo>
                    <a:pt x="12894" y="6513"/>
                  </a:moveTo>
                  <a:lnTo>
                    <a:pt x="12894" y="6625"/>
                  </a:lnTo>
                  <a:lnTo>
                    <a:pt x="12844" y="6563"/>
                  </a:lnTo>
                  <a:cubicBezTo>
                    <a:pt x="12894" y="6563"/>
                    <a:pt x="12894" y="6563"/>
                    <a:pt x="12894" y="6513"/>
                  </a:cubicBezTo>
                  <a:close/>
                  <a:moveTo>
                    <a:pt x="5438" y="11425"/>
                  </a:moveTo>
                  <a:cubicBezTo>
                    <a:pt x="5438" y="11475"/>
                    <a:pt x="5376" y="11475"/>
                    <a:pt x="5376" y="11475"/>
                  </a:cubicBezTo>
                  <a:lnTo>
                    <a:pt x="5438" y="11425"/>
                  </a:lnTo>
                  <a:close/>
                  <a:moveTo>
                    <a:pt x="18959" y="11638"/>
                  </a:moveTo>
                  <a:cubicBezTo>
                    <a:pt x="19009" y="11638"/>
                    <a:pt x="19009" y="11638"/>
                    <a:pt x="19009" y="11688"/>
                  </a:cubicBezTo>
                  <a:lnTo>
                    <a:pt x="18959" y="11688"/>
                  </a:lnTo>
                  <a:lnTo>
                    <a:pt x="18959" y="11638"/>
                  </a:lnTo>
                  <a:close/>
                  <a:moveTo>
                    <a:pt x="35086" y="23379"/>
                  </a:moveTo>
                  <a:cubicBezTo>
                    <a:pt x="35052" y="23379"/>
                    <a:pt x="35019" y="23401"/>
                    <a:pt x="35001" y="23401"/>
                  </a:cubicBezTo>
                  <a:cubicBezTo>
                    <a:pt x="34991" y="23401"/>
                    <a:pt x="34986" y="23396"/>
                    <a:pt x="34986" y="23379"/>
                  </a:cubicBezTo>
                  <a:close/>
                  <a:moveTo>
                    <a:pt x="33996" y="23642"/>
                  </a:moveTo>
                  <a:cubicBezTo>
                    <a:pt x="33946" y="23642"/>
                    <a:pt x="33946" y="23692"/>
                    <a:pt x="33946" y="23692"/>
                  </a:cubicBezTo>
                  <a:lnTo>
                    <a:pt x="33946" y="23642"/>
                  </a:lnTo>
                  <a:close/>
                  <a:moveTo>
                    <a:pt x="7055" y="30634"/>
                  </a:moveTo>
                  <a:cubicBezTo>
                    <a:pt x="7105" y="30684"/>
                    <a:pt x="7105" y="30684"/>
                    <a:pt x="7055" y="30747"/>
                  </a:cubicBezTo>
                  <a:lnTo>
                    <a:pt x="7055" y="30634"/>
                  </a:lnTo>
                  <a:close/>
                  <a:moveTo>
                    <a:pt x="26477" y="36586"/>
                  </a:moveTo>
                  <a:cubicBezTo>
                    <a:pt x="26527" y="36586"/>
                    <a:pt x="26527" y="36586"/>
                    <a:pt x="26578" y="36636"/>
                  </a:cubicBezTo>
                  <a:cubicBezTo>
                    <a:pt x="26527" y="36586"/>
                    <a:pt x="26477" y="36586"/>
                    <a:pt x="26477" y="36586"/>
                  </a:cubicBezTo>
                  <a:close/>
                  <a:moveTo>
                    <a:pt x="26891" y="37012"/>
                  </a:moveTo>
                  <a:lnTo>
                    <a:pt x="26891" y="37062"/>
                  </a:lnTo>
                  <a:cubicBezTo>
                    <a:pt x="26891" y="37012"/>
                    <a:pt x="26841" y="37012"/>
                    <a:pt x="26841" y="37012"/>
                  </a:cubicBezTo>
                  <a:close/>
                  <a:moveTo>
                    <a:pt x="12431" y="40872"/>
                  </a:moveTo>
                  <a:cubicBezTo>
                    <a:pt x="12481" y="40872"/>
                    <a:pt x="12481" y="40922"/>
                    <a:pt x="12481" y="40922"/>
                  </a:cubicBezTo>
                  <a:lnTo>
                    <a:pt x="12431" y="40872"/>
                  </a:lnTo>
                  <a:close/>
                  <a:moveTo>
                    <a:pt x="19760" y="1"/>
                  </a:moveTo>
                  <a:cubicBezTo>
                    <a:pt x="19436" y="1"/>
                    <a:pt x="19113" y="32"/>
                    <a:pt x="18796" y="97"/>
                  </a:cubicBezTo>
                  <a:cubicBezTo>
                    <a:pt x="18019" y="247"/>
                    <a:pt x="17393" y="611"/>
                    <a:pt x="16766" y="1087"/>
                  </a:cubicBezTo>
                  <a:cubicBezTo>
                    <a:pt x="16340" y="1350"/>
                    <a:pt x="15927" y="1713"/>
                    <a:pt x="15400" y="1814"/>
                  </a:cubicBezTo>
                  <a:cubicBezTo>
                    <a:pt x="14410" y="2027"/>
                    <a:pt x="13471" y="2290"/>
                    <a:pt x="12531" y="2703"/>
                  </a:cubicBezTo>
                  <a:cubicBezTo>
                    <a:pt x="11804" y="3017"/>
                    <a:pt x="11177" y="3493"/>
                    <a:pt x="10601" y="4007"/>
                  </a:cubicBezTo>
                  <a:cubicBezTo>
                    <a:pt x="10388" y="4169"/>
                    <a:pt x="10188" y="4320"/>
                    <a:pt x="10025" y="4483"/>
                  </a:cubicBezTo>
                  <a:cubicBezTo>
                    <a:pt x="9711" y="4746"/>
                    <a:pt x="9448" y="5059"/>
                    <a:pt x="9198" y="5372"/>
                  </a:cubicBezTo>
                  <a:cubicBezTo>
                    <a:pt x="8772" y="5886"/>
                    <a:pt x="8358" y="6463"/>
                    <a:pt x="8045" y="7089"/>
                  </a:cubicBezTo>
                  <a:cubicBezTo>
                    <a:pt x="7945" y="7302"/>
                    <a:pt x="7832" y="7565"/>
                    <a:pt x="7681" y="7766"/>
                  </a:cubicBezTo>
                  <a:cubicBezTo>
                    <a:pt x="7418" y="8079"/>
                    <a:pt x="7255" y="8392"/>
                    <a:pt x="7255" y="8818"/>
                  </a:cubicBezTo>
                  <a:cubicBezTo>
                    <a:pt x="7255" y="8969"/>
                    <a:pt x="7205" y="8969"/>
                    <a:pt x="7105" y="9019"/>
                  </a:cubicBezTo>
                  <a:cubicBezTo>
                    <a:pt x="6378" y="9132"/>
                    <a:pt x="5589" y="9282"/>
                    <a:pt x="4862" y="9382"/>
                  </a:cubicBezTo>
                  <a:cubicBezTo>
                    <a:pt x="4599" y="9382"/>
                    <a:pt x="4336" y="9382"/>
                    <a:pt x="4073" y="9445"/>
                  </a:cubicBezTo>
                  <a:cubicBezTo>
                    <a:pt x="3609" y="8969"/>
                    <a:pt x="3133" y="8605"/>
                    <a:pt x="2719" y="8129"/>
                  </a:cubicBezTo>
                  <a:cubicBezTo>
                    <a:pt x="2619" y="7979"/>
                    <a:pt x="2506" y="7929"/>
                    <a:pt x="2406" y="7816"/>
                  </a:cubicBezTo>
                  <a:cubicBezTo>
                    <a:pt x="2306" y="7666"/>
                    <a:pt x="2193" y="7565"/>
                    <a:pt x="2043" y="7402"/>
                  </a:cubicBezTo>
                  <a:cubicBezTo>
                    <a:pt x="1729" y="7139"/>
                    <a:pt x="1466" y="6826"/>
                    <a:pt x="990" y="6776"/>
                  </a:cubicBezTo>
                  <a:cubicBezTo>
                    <a:pt x="946" y="6761"/>
                    <a:pt x="906" y="6755"/>
                    <a:pt x="868" y="6755"/>
                  </a:cubicBezTo>
                  <a:cubicBezTo>
                    <a:pt x="776" y="6755"/>
                    <a:pt x="692" y="6791"/>
                    <a:pt x="577" y="6826"/>
                  </a:cubicBezTo>
                  <a:cubicBezTo>
                    <a:pt x="50" y="7189"/>
                    <a:pt x="0" y="7879"/>
                    <a:pt x="364" y="8392"/>
                  </a:cubicBezTo>
                  <a:cubicBezTo>
                    <a:pt x="890" y="8969"/>
                    <a:pt x="1466" y="9445"/>
                    <a:pt x="1993" y="9959"/>
                  </a:cubicBezTo>
                  <a:cubicBezTo>
                    <a:pt x="2193" y="10172"/>
                    <a:pt x="2356" y="10385"/>
                    <a:pt x="2619" y="10485"/>
                  </a:cubicBezTo>
                  <a:cubicBezTo>
                    <a:pt x="2870" y="10748"/>
                    <a:pt x="3183" y="10949"/>
                    <a:pt x="3446" y="11212"/>
                  </a:cubicBezTo>
                  <a:cubicBezTo>
                    <a:pt x="3446" y="11262"/>
                    <a:pt x="3446" y="11262"/>
                    <a:pt x="3496" y="11262"/>
                  </a:cubicBezTo>
                  <a:cubicBezTo>
                    <a:pt x="3659" y="11425"/>
                    <a:pt x="3809" y="11638"/>
                    <a:pt x="4022" y="11788"/>
                  </a:cubicBezTo>
                  <a:cubicBezTo>
                    <a:pt x="4235" y="11888"/>
                    <a:pt x="4386" y="12151"/>
                    <a:pt x="4599" y="12264"/>
                  </a:cubicBezTo>
                  <a:cubicBezTo>
                    <a:pt x="4699" y="12314"/>
                    <a:pt x="4812" y="12415"/>
                    <a:pt x="4862" y="12465"/>
                  </a:cubicBezTo>
                  <a:cubicBezTo>
                    <a:pt x="4912" y="12515"/>
                    <a:pt x="4912" y="12578"/>
                    <a:pt x="4962" y="12578"/>
                  </a:cubicBezTo>
                  <a:cubicBezTo>
                    <a:pt x="5125" y="12678"/>
                    <a:pt x="5276" y="12828"/>
                    <a:pt x="5376" y="12941"/>
                  </a:cubicBezTo>
                  <a:cubicBezTo>
                    <a:pt x="5438" y="12941"/>
                    <a:pt x="5438" y="12991"/>
                    <a:pt x="5489" y="12991"/>
                  </a:cubicBezTo>
                  <a:cubicBezTo>
                    <a:pt x="5489" y="13041"/>
                    <a:pt x="5539" y="13041"/>
                    <a:pt x="5589" y="13091"/>
                  </a:cubicBezTo>
                  <a:cubicBezTo>
                    <a:pt x="5902" y="13354"/>
                    <a:pt x="6215" y="13567"/>
                    <a:pt x="6529" y="13881"/>
                  </a:cubicBezTo>
                  <a:cubicBezTo>
                    <a:pt x="6478" y="13931"/>
                    <a:pt x="6478" y="14031"/>
                    <a:pt x="6529" y="14081"/>
                  </a:cubicBezTo>
                  <a:cubicBezTo>
                    <a:pt x="6629" y="14557"/>
                    <a:pt x="6742" y="15021"/>
                    <a:pt x="6842" y="15497"/>
                  </a:cubicBezTo>
                  <a:cubicBezTo>
                    <a:pt x="6942" y="16074"/>
                    <a:pt x="7105" y="16650"/>
                    <a:pt x="7255" y="17277"/>
                  </a:cubicBezTo>
                  <a:cubicBezTo>
                    <a:pt x="7418" y="17790"/>
                    <a:pt x="7519" y="18317"/>
                    <a:pt x="7681" y="18893"/>
                  </a:cubicBezTo>
                  <a:cubicBezTo>
                    <a:pt x="7681" y="18993"/>
                    <a:pt x="7782" y="19093"/>
                    <a:pt x="7681" y="19256"/>
                  </a:cubicBezTo>
                  <a:cubicBezTo>
                    <a:pt x="7631" y="19306"/>
                    <a:pt x="7569" y="19357"/>
                    <a:pt x="7519" y="19357"/>
                  </a:cubicBezTo>
                  <a:cubicBezTo>
                    <a:pt x="7368" y="19469"/>
                    <a:pt x="7318" y="19620"/>
                    <a:pt x="7155" y="19783"/>
                  </a:cubicBezTo>
                  <a:cubicBezTo>
                    <a:pt x="7005" y="19883"/>
                    <a:pt x="6842" y="20033"/>
                    <a:pt x="6691" y="20196"/>
                  </a:cubicBezTo>
                  <a:cubicBezTo>
                    <a:pt x="6378" y="20660"/>
                    <a:pt x="5952" y="21086"/>
                    <a:pt x="5639" y="21549"/>
                  </a:cubicBezTo>
                  <a:cubicBezTo>
                    <a:pt x="5376" y="21976"/>
                    <a:pt x="5063" y="22389"/>
                    <a:pt x="4862" y="22853"/>
                  </a:cubicBezTo>
                  <a:cubicBezTo>
                    <a:pt x="4235" y="23905"/>
                    <a:pt x="3872" y="24995"/>
                    <a:pt x="3559" y="26148"/>
                  </a:cubicBezTo>
                  <a:cubicBezTo>
                    <a:pt x="3496" y="26562"/>
                    <a:pt x="3346" y="26988"/>
                    <a:pt x="3296" y="27351"/>
                  </a:cubicBezTo>
                  <a:cubicBezTo>
                    <a:pt x="3246" y="27815"/>
                    <a:pt x="3133" y="28241"/>
                    <a:pt x="3183" y="28704"/>
                  </a:cubicBezTo>
                  <a:cubicBezTo>
                    <a:pt x="3083" y="29331"/>
                    <a:pt x="3133" y="30008"/>
                    <a:pt x="3183" y="30634"/>
                  </a:cubicBezTo>
                  <a:cubicBezTo>
                    <a:pt x="3183" y="31261"/>
                    <a:pt x="3346" y="31837"/>
                    <a:pt x="3496" y="32464"/>
                  </a:cubicBezTo>
                  <a:cubicBezTo>
                    <a:pt x="3559" y="32727"/>
                    <a:pt x="3609" y="32990"/>
                    <a:pt x="3709" y="33253"/>
                  </a:cubicBezTo>
                  <a:cubicBezTo>
                    <a:pt x="3809" y="33667"/>
                    <a:pt x="3972" y="34130"/>
                    <a:pt x="4185" y="34506"/>
                  </a:cubicBezTo>
                  <a:cubicBezTo>
                    <a:pt x="4336" y="34970"/>
                    <a:pt x="4599" y="35383"/>
                    <a:pt x="4862" y="35859"/>
                  </a:cubicBezTo>
                  <a:cubicBezTo>
                    <a:pt x="4862" y="35960"/>
                    <a:pt x="4962" y="36010"/>
                    <a:pt x="5012" y="36072"/>
                  </a:cubicBezTo>
                  <a:cubicBezTo>
                    <a:pt x="5225" y="36386"/>
                    <a:pt x="5438" y="36749"/>
                    <a:pt x="5689" y="37062"/>
                  </a:cubicBezTo>
                  <a:cubicBezTo>
                    <a:pt x="5952" y="37426"/>
                    <a:pt x="6265" y="37739"/>
                    <a:pt x="6579" y="38102"/>
                  </a:cubicBezTo>
                  <a:cubicBezTo>
                    <a:pt x="6691" y="38203"/>
                    <a:pt x="6742" y="38315"/>
                    <a:pt x="6892" y="38366"/>
                  </a:cubicBezTo>
                  <a:lnTo>
                    <a:pt x="6942" y="38416"/>
                  </a:lnTo>
                  <a:cubicBezTo>
                    <a:pt x="7105" y="38629"/>
                    <a:pt x="7368" y="38779"/>
                    <a:pt x="7569" y="38992"/>
                  </a:cubicBezTo>
                  <a:cubicBezTo>
                    <a:pt x="7945" y="39356"/>
                    <a:pt x="8358" y="39619"/>
                    <a:pt x="8772" y="39932"/>
                  </a:cubicBezTo>
                  <a:cubicBezTo>
                    <a:pt x="9198" y="40245"/>
                    <a:pt x="9661" y="40558"/>
                    <a:pt x="10137" y="40822"/>
                  </a:cubicBezTo>
                  <a:cubicBezTo>
                    <a:pt x="10388" y="40972"/>
                    <a:pt x="10651" y="41135"/>
                    <a:pt x="10914" y="41285"/>
                  </a:cubicBezTo>
                  <a:lnTo>
                    <a:pt x="10914" y="41235"/>
                  </a:lnTo>
                  <a:cubicBezTo>
                    <a:pt x="11127" y="41398"/>
                    <a:pt x="11328" y="41498"/>
                    <a:pt x="11541" y="41598"/>
                  </a:cubicBezTo>
                  <a:cubicBezTo>
                    <a:pt x="11854" y="41812"/>
                    <a:pt x="12167" y="41912"/>
                    <a:pt x="12481" y="41962"/>
                  </a:cubicBezTo>
                  <a:cubicBezTo>
                    <a:pt x="12514" y="41983"/>
                    <a:pt x="12543" y="41990"/>
                    <a:pt x="12571" y="41990"/>
                  </a:cubicBezTo>
                  <a:cubicBezTo>
                    <a:pt x="12627" y="41990"/>
                    <a:pt x="12677" y="41962"/>
                    <a:pt x="12744" y="41962"/>
                  </a:cubicBezTo>
                  <a:cubicBezTo>
                    <a:pt x="13370" y="41812"/>
                    <a:pt x="13583" y="41335"/>
                    <a:pt x="13684" y="40771"/>
                  </a:cubicBezTo>
                  <a:cubicBezTo>
                    <a:pt x="13734" y="40295"/>
                    <a:pt x="13684" y="39832"/>
                    <a:pt x="13684" y="39356"/>
                  </a:cubicBezTo>
                  <a:cubicBezTo>
                    <a:pt x="13684" y="38942"/>
                    <a:pt x="13633" y="38466"/>
                    <a:pt x="13633" y="38052"/>
                  </a:cubicBezTo>
                  <a:cubicBezTo>
                    <a:pt x="13583" y="37113"/>
                    <a:pt x="13784" y="36223"/>
                    <a:pt x="14047" y="35333"/>
                  </a:cubicBezTo>
                  <a:cubicBezTo>
                    <a:pt x="14260" y="34556"/>
                    <a:pt x="14260" y="33717"/>
                    <a:pt x="14047" y="32940"/>
                  </a:cubicBezTo>
                  <a:cubicBezTo>
                    <a:pt x="13897" y="32464"/>
                    <a:pt x="13784" y="32000"/>
                    <a:pt x="13684" y="31524"/>
                  </a:cubicBezTo>
                  <a:cubicBezTo>
                    <a:pt x="13734" y="31474"/>
                    <a:pt x="13684" y="31373"/>
                    <a:pt x="13633" y="31261"/>
                  </a:cubicBezTo>
                  <a:cubicBezTo>
                    <a:pt x="13684" y="31160"/>
                    <a:pt x="13684" y="31060"/>
                    <a:pt x="13633" y="30947"/>
                  </a:cubicBezTo>
                  <a:cubicBezTo>
                    <a:pt x="13684" y="30321"/>
                    <a:pt x="13834" y="29745"/>
                    <a:pt x="13834" y="29118"/>
                  </a:cubicBezTo>
                  <a:cubicBezTo>
                    <a:pt x="13997" y="28028"/>
                    <a:pt x="13734" y="27088"/>
                    <a:pt x="13207" y="26198"/>
                  </a:cubicBezTo>
                  <a:lnTo>
                    <a:pt x="13157" y="26198"/>
                  </a:lnTo>
                  <a:cubicBezTo>
                    <a:pt x="13157" y="26198"/>
                    <a:pt x="13157" y="26176"/>
                    <a:pt x="13172" y="26176"/>
                  </a:cubicBezTo>
                  <a:cubicBezTo>
                    <a:pt x="13180" y="26176"/>
                    <a:pt x="13191" y="26182"/>
                    <a:pt x="13207" y="26198"/>
                  </a:cubicBezTo>
                  <a:lnTo>
                    <a:pt x="13207" y="26148"/>
                  </a:lnTo>
                  <a:cubicBezTo>
                    <a:pt x="13107" y="26048"/>
                    <a:pt x="13107" y="25935"/>
                    <a:pt x="12957" y="25835"/>
                  </a:cubicBezTo>
                  <a:cubicBezTo>
                    <a:pt x="12844" y="25572"/>
                    <a:pt x="12694" y="25309"/>
                    <a:pt x="12531" y="25108"/>
                  </a:cubicBezTo>
                  <a:cubicBezTo>
                    <a:pt x="12431" y="24845"/>
                    <a:pt x="12380" y="24582"/>
                    <a:pt x="12431" y="24269"/>
                  </a:cubicBezTo>
                  <a:cubicBezTo>
                    <a:pt x="12431" y="23905"/>
                    <a:pt x="12380" y="23592"/>
                    <a:pt x="12380" y="23229"/>
                  </a:cubicBezTo>
                  <a:lnTo>
                    <a:pt x="12380" y="23016"/>
                  </a:lnTo>
                  <a:cubicBezTo>
                    <a:pt x="12330" y="22389"/>
                    <a:pt x="12218" y="21762"/>
                    <a:pt x="11954" y="21236"/>
                  </a:cubicBezTo>
                  <a:cubicBezTo>
                    <a:pt x="11954" y="21136"/>
                    <a:pt x="11904" y="21086"/>
                    <a:pt x="11854" y="21086"/>
                  </a:cubicBezTo>
                  <a:lnTo>
                    <a:pt x="11854" y="21036"/>
                  </a:lnTo>
                  <a:cubicBezTo>
                    <a:pt x="11804" y="20923"/>
                    <a:pt x="11754" y="20873"/>
                    <a:pt x="11754" y="20823"/>
                  </a:cubicBezTo>
                  <a:cubicBezTo>
                    <a:pt x="11177" y="19720"/>
                    <a:pt x="10338" y="18943"/>
                    <a:pt x="9248" y="18417"/>
                  </a:cubicBezTo>
                  <a:cubicBezTo>
                    <a:pt x="9085" y="18317"/>
                    <a:pt x="8884" y="18216"/>
                    <a:pt x="8671" y="18154"/>
                  </a:cubicBezTo>
                  <a:cubicBezTo>
                    <a:pt x="8571" y="18154"/>
                    <a:pt x="8508" y="18104"/>
                    <a:pt x="8508" y="18053"/>
                  </a:cubicBezTo>
                  <a:cubicBezTo>
                    <a:pt x="8408" y="17590"/>
                    <a:pt x="8308" y="17164"/>
                    <a:pt x="8195" y="16750"/>
                  </a:cubicBezTo>
                  <a:cubicBezTo>
                    <a:pt x="8045" y="16124"/>
                    <a:pt x="7882" y="15547"/>
                    <a:pt x="7732" y="14971"/>
                  </a:cubicBezTo>
                  <a:lnTo>
                    <a:pt x="7732" y="14821"/>
                  </a:lnTo>
                  <a:cubicBezTo>
                    <a:pt x="7746" y="14806"/>
                    <a:pt x="7761" y="14800"/>
                    <a:pt x="7776" y="14800"/>
                  </a:cubicBezTo>
                  <a:cubicBezTo>
                    <a:pt x="7811" y="14800"/>
                    <a:pt x="7846" y="14835"/>
                    <a:pt x="7882" y="14871"/>
                  </a:cubicBezTo>
                  <a:cubicBezTo>
                    <a:pt x="8571" y="15334"/>
                    <a:pt x="9198" y="15861"/>
                    <a:pt x="9874" y="16337"/>
                  </a:cubicBezTo>
                  <a:cubicBezTo>
                    <a:pt x="10601" y="16850"/>
                    <a:pt x="11328" y="17327"/>
                    <a:pt x="12067" y="17903"/>
                  </a:cubicBezTo>
                  <a:cubicBezTo>
                    <a:pt x="12744" y="18367"/>
                    <a:pt x="13370" y="18843"/>
                    <a:pt x="13997" y="19306"/>
                  </a:cubicBezTo>
                  <a:cubicBezTo>
                    <a:pt x="14210" y="19469"/>
                    <a:pt x="14410" y="19620"/>
                    <a:pt x="14573" y="19783"/>
                  </a:cubicBezTo>
                  <a:cubicBezTo>
                    <a:pt x="14937" y="20033"/>
                    <a:pt x="15250" y="20246"/>
                    <a:pt x="15563" y="20509"/>
                  </a:cubicBezTo>
                  <a:cubicBezTo>
                    <a:pt x="15826" y="20660"/>
                    <a:pt x="15977" y="20823"/>
                    <a:pt x="16240" y="20923"/>
                  </a:cubicBezTo>
                  <a:cubicBezTo>
                    <a:pt x="16340" y="21036"/>
                    <a:pt x="16453" y="21086"/>
                    <a:pt x="16503" y="21136"/>
                  </a:cubicBezTo>
                  <a:cubicBezTo>
                    <a:pt x="16653" y="21286"/>
                    <a:pt x="16916" y="21349"/>
                    <a:pt x="16967" y="21600"/>
                  </a:cubicBezTo>
                  <a:cubicBezTo>
                    <a:pt x="17130" y="21863"/>
                    <a:pt x="17280" y="22176"/>
                    <a:pt x="17343" y="22439"/>
                  </a:cubicBezTo>
                  <a:cubicBezTo>
                    <a:pt x="17393" y="22702"/>
                    <a:pt x="17493" y="22915"/>
                    <a:pt x="17656" y="23116"/>
                  </a:cubicBezTo>
                  <a:cubicBezTo>
                    <a:pt x="17656" y="23166"/>
                    <a:pt x="17656" y="23166"/>
                    <a:pt x="17706" y="23229"/>
                  </a:cubicBezTo>
                  <a:lnTo>
                    <a:pt x="17706" y="23329"/>
                  </a:lnTo>
                  <a:cubicBezTo>
                    <a:pt x="17906" y="23905"/>
                    <a:pt x="18119" y="24419"/>
                    <a:pt x="18383" y="24945"/>
                  </a:cubicBezTo>
                  <a:lnTo>
                    <a:pt x="19322" y="27301"/>
                  </a:lnTo>
                  <a:cubicBezTo>
                    <a:pt x="19322" y="27401"/>
                    <a:pt x="19322" y="27502"/>
                    <a:pt x="19222" y="27614"/>
                  </a:cubicBezTo>
                  <a:cubicBezTo>
                    <a:pt x="18909" y="27765"/>
                    <a:pt x="18696" y="28028"/>
                    <a:pt x="18533" y="28341"/>
                  </a:cubicBezTo>
                  <a:cubicBezTo>
                    <a:pt x="18019" y="29118"/>
                    <a:pt x="17706" y="29958"/>
                    <a:pt x="17443" y="30847"/>
                  </a:cubicBezTo>
                  <a:cubicBezTo>
                    <a:pt x="17130" y="31787"/>
                    <a:pt x="16967" y="32727"/>
                    <a:pt x="17029" y="33717"/>
                  </a:cubicBezTo>
                  <a:cubicBezTo>
                    <a:pt x="17029" y="34243"/>
                    <a:pt x="17029" y="34819"/>
                    <a:pt x="17130" y="35333"/>
                  </a:cubicBezTo>
                  <a:cubicBezTo>
                    <a:pt x="17079" y="35546"/>
                    <a:pt x="17130" y="35759"/>
                    <a:pt x="17180" y="35960"/>
                  </a:cubicBezTo>
                  <a:cubicBezTo>
                    <a:pt x="17180" y="36223"/>
                    <a:pt x="17280" y="36536"/>
                    <a:pt x="17343" y="36799"/>
                  </a:cubicBezTo>
                  <a:cubicBezTo>
                    <a:pt x="17343" y="37012"/>
                    <a:pt x="17443" y="37213"/>
                    <a:pt x="17493" y="37426"/>
                  </a:cubicBezTo>
                  <a:cubicBezTo>
                    <a:pt x="17906" y="39142"/>
                    <a:pt x="18846" y="40609"/>
                    <a:pt x="20049" y="41962"/>
                  </a:cubicBezTo>
                  <a:cubicBezTo>
                    <a:pt x="20475" y="42438"/>
                    <a:pt x="20939" y="42751"/>
                    <a:pt x="21415" y="43165"/>
                  </a:cubicBezTo>
                  <a:cubicBezTo>
                    <a:pt x="21615" y="43378"/>
                    <a:pt x="21829" y="43591"/>
                    <a:pt x="22092" y="43691"/>
                  </a:cubicBezTo>
                  <a:cubicBezTo>
                    <a:pt x="22242" y="43904"/>
                    <a:pt x="22505" y="44105"/>
                    <a:pt x="22768" y="44217"/>
                  </a:cubicBezTo>
                  <a:cubicBezTo>
                    <a:pt x="22818" y="44268"/>
                    <a:pt x="22869" y="44368"/>
                    <a:pt x="22981" y="44418"/>
                  </a:cubicBezTo>
                  <a:cubicBezTo>
                    <a:pt x="23608" y="44844"/>
                    <a:pt x="24172" y="45257"/>
                    <a:pt x="24861" y="45621"/>
                  </a:cubicBezTo>
                  <a:cubicBezTo>
                    <a:pt x="25174" y="45721"/>
                    <a:pt x="25425" y="45934"/>
                    <a:pt x="25738" y="46034"/>
                  </a:cubicBezTo>
                  <a:cubicBezTo>
                    <a:pt x="26427" y="46410"/>
                    <a:pt x="27104" y="46611"/>
                    <a:pt x="27881" y="46661"/>
                  </a:cubicBezTo>
                  <a:cubicBezTo>
                    <a:pt x="28194" y="46661"/>
                    <a:pt x="28507" y="46661"/>
                    <a:pt x="28670" y="46297"/>
                  </a:cubicBezTo>
                  <a:cubicBezTo>
                    <a:pt x="28670" y="46297"/>
                    <a:pt x="28720" y="46297"/>
                    <a:pt x="28720" y="46247"/>
                  </a:cubicBezTo>
                  <a:cubicBezTo>
                    <a:pt x="28770" y="46247"/>
                    <a:pt x="28770" y="46197"/>
                    <a:pt x="28770" y="46197"/>
                  </a:cubicBezTo>
                  <a:cubicBezTo>
                    <a:pt x="28871" y="45934"/>
                    <a:pt x="28871" y="45721"/>
                    <a:pt x="28821" y="45470"/>
                  </a:cubicBezTo>
                  <a:cubicBezTo>
                    <a:pt x="28720" y="44781"/>
                    <a:pt x="28557" y="44155"/>
                    <a:pt x="28507" y="43478"/>
                  </a:cubicBezTo>
                  <a:cubicBezTo>
                    <a:pt x="28457" y="43115"/>
                    <a:pt x="28407" y="42701"/>
                    <a:pt x="28307" y="42275"/>
                  </a:cubicBezTo>
                  <a:cubicBezTo>
                    <a:pt x="28194" y="41598"/>
                    <a:pt x="27994" y="40972"/>
                    <a:pt x="27781" y="40295"/>
                  </a:cubicBezTo>
                  <a:cubicBezTo>
                    <a:pt x="27781" y="40245"/>
                    <a:pt x="27781" y="40195"/>
                    <a:pt x="27730" y="40145"/>
                  </a:cubicBezTo>
                  <a:cubicBezTo>
                    <a:pt x="27618" y="39719"/>
                    <a:pt x="27467" y="39356"/>
                    <a:pt x="27417" y="38942"/>
                  </a:cubicBezTo>
                  <a:cubicBezTo>
                    <a:pt x="27417" y="38779"/>
                    <a:pt x="27417" y="38629"/>
                    <a:pt x="27367" y="38466"/>
                  </a:cubicBezTo>
                  <a:cubicBezTo>
                    <a:pt x="27304" y="38002"/>
                    <a:pt x="27417" y="37526"/>
                    <a:pt x="27417" y="37062"/>
                  </a:cubicBezTo>
                  <a:cubicBezTo>
                    <a:pt x="27467" y="36699"/>
                    <a:pt x="27467" y="36323"/>
                    <a:pt x="27417" y="35960"/>
                  </a:cubicBezTo>
                  <a:cubicBezTo>
                    <a:pt x="27367" y="35133"/>
                    <a:pt x="27104" y="34343"/>
                    <a:pt x="26578" y="33667"/>
                  </a:cubicBezTo>
                  <a:cubicBezTo>
                    <a:pt x="26477" y="33504"/>
                    <a:pt x="26365" y="33353"/>
                    <a:pt x="26264" y="33190"/>
                  </a:cubicBezTo>
                  <a:cubicBezTo>
                    <a:pt x="25951" y="32827"/>
                    <a:pt x="25738" y="32464"/>
                    <a:pt x="25738" y="31937"/>
                  </a:cubicBezTo>
                  <a:cubicBezTo>
                    <a:pt x="25738" y="31211"/>
                    <a:pt x="25638" y="30534"/>
                    <a:pt x="25224" y="29857"/>
                  </a:cubicBezTo>
                  <a:cubicBezTo>
                    <a:pt x="25112" y="29594"/>
                    <a:pt x="24911" y="29431"/>
                    <a:pt x="24748" y="29181"/>
                  </a:cubicBezTo>
                  <a:cubicBezTo>
                    <a:pt x="24748" y="29068"/>
                    <a:pt x="24648" y="29018"/>
                    <a:pt x="24598" y="28968"/>
                  </a:cubicBezTo>
                  <a:cubicBezTo>
                    <a:pt x="24122" y="28491"/>
                    <a:pt x="23658" y="28028"/>
                    <a:pt x="23082" y="27664"/>
                  </a:cubicBezTo>
                  <a:cubicBezTo>
                    <a:pt x="22718" y="27401"/>
                    <a:pt x="22355" y="27138"/>
                    <a:pt x="21929" y="27038"/>
                  </a:cubicBezTo>
                  <a:cubicBezTo>
                    <a:pt x="21879" y="26988"/>
                    <a:pt x="21879" y="26925"/>
                    <a:pt x="21778" y="26925"/>
                  </a:cubicBezTo>
                  <a:cubicBezTo>
                    <a:pt x="21565" y="26825"/>
                    <a:pt x="21352" y="26725"/>
                    <a:pt x="21152" y="26674"/>
                  </a:cubicBezTo>
                  <a:cubicBezTo>
                    <a:pt x="21000" y="26606"/>
                    <a:pt x="20883" y="26567"/>
                    <a:pt x="20771" y="26567"/>
                  </a:cubicBezTo>
                  <a:cubicBezTo>
                    <a:pt x="20617" y="26567"/>
                    <a:pt x="20473" y="26643"/>
                    <a:pt x="20262" y="26825"/>
                  </a:cubicBezTo>
                  <a:cubicBezTo>
                    <a:pt x="20162" y="26461"/>
                    <a:pt x="19999" y="26098"/>
                    <a:pt x="19849" y="25785"/>
                  </a:cubicBezTo>
                  <a:cubicBezTo>
                    <a:pt x="19473" y="24795"/>
                    <a:pt x="19059" y="23792"/>
                    <a:pt x="18646" y="22752"/>
                  </a:cubicBezTo>
                  <a:lnTo>
                    <a:pt x="18646" y="22752"/>
                  </a:lnTo>
                  <a:cubicBezTo>
                    <a:pt x="19009" y="23016"/>
                    <a:pt x="19372" y="23279"/>
                    <a:pt x="19686" y="23542"/>
                  </a:cubicBezTo>
                  <a:cubicBezTo>
                    <a:pt x="20262" y="24005"/>
                    <a:pt x="20839" y="24482"/>
                    <a:pt x="21415" y="24895"/>
                  </a:cubicBezTo>
                  <a:cubicBezTo>
                    <a:pt x="21929" y="25309"/>
                    <a:pt x="22355" y="25672"/>
                    <a:pt x="22818" y="26048"/>
                  </a:cubicBezTo>
                  <a:cubicBezTo>
                    <a:pt x="22869" y="26098"/>
                    <a:pt x="22981" y="26148"/>
                    <a:pt x="23031" y="26198"/>
                  </a:cubicBezTo>
                  <a:cubicBezTo>
                    <a:pt x="23545" y="26674"/>
                    <a:pt x="24122" y="27138"/>
                    <a:pt x="24698" y="27614"/>
                  </a:cubicBezTo>
                  <a:cubicBezTo>
                    <a:pt x="24798" y="27715"/>
                    <a:pt x="24961" y="27865"/>
                    <a:pt x="25112" y="27978"/>
                  </a:cubicBezTo>
                  <a:cubicBezTo>
                    <a:pt x="25274" y="28028"/>
                    <a:pt x="25325" y="28241"/>
                    <a:pt x="25538" y="28291"/>
                  </a:cubicBezTo>
                  <a:cubicBezTo>
                    <a:pt x="25638" y="28341"/>
                    <a:pt x="25688" y="28441"/>
                    <a:pt x="25801" y="28554"/>
                  </a:cubicBezTo>
                  <a:cubicBezTo>
                    <a:pt x="25801" y="28554"/>
                    <a:pt x="25851" y="28554"/>
                    <a:pt x="25851" y="28604"/>
                  </a:cubicBezTo>
                  <a:cubicBezTo>
                    <a:pt x="25901" y="28604"/>
                    <a:pt x="25951" y="28654"/>
                    <a:pt x="26001" y="28704"/>
                  </a:cubicBezTo>
                  <a:cubicBezTo>
                    <a:pt x="26427" y="29068"/>
                    <a:pt x="26841" y="29431"/>
                    <a:pt x="27254" y="29745"/>
                  </a:cubicBezTo>
                  <a:cubicBezTo>
                    <a:pt x="27367" y="29807"/>
                    <a:pt x="27417" y="29907"/>
                    <a:pt x="27467" y="29958"/>
                  </a:cubicBezTo>
                  <a:cubicBezTo>
                    <a:pt x="27517" y="30008"/>
                    <a:pt x="27568" y="30058"/>
                    <a:pt x="27618" y="30058"/>
                  </a:cubicBezTo>
                  <a:cubicBezTo>
                    <a:pt x="27831" y="30321"/>
                    <a:pt x="28194" y="30534"/>
                    <a:pt x="28407" y="30797"/>
                  </a:cubicBezTo>
                  <a:cubicBezTo>
                    <a:pt x="28620" y="30998"/>
                    <a:pt x="29034" y="31110"/>
                    <a:pt x="29034" y="31624"/>
                  </a:cubicBezTo>
                  <a:cubicBezTo>
                    <a:pt x="29084" y="32627"/>
                    <a:pt x="29397" y="33566"/>
                    <a:pt x="29710" y="34506"/>
                  </a:cubicBezTo>
                  <a:cubicBezTo>
                    <a:pt x="29760" y="34657"/>
                    <a:pt x="29760" y="34757"/>
                    <a:pt x="29873" y="34870"/>
                  </a:cubicBezTo>
                  <a:cubicBezTo>
                    <a:pt x="29923" y="34920"/>
                    <a:pt x="29873" y="34920"/>
                    <a:pt x="29923" y="34970"/>
                  </a:cubicBezTo>
                  <a:cubicBezTo>
                    <a:pt x="29973" y="35183"/>
                    <a:pt x="30074" y="35446"/>
                    <a:pt x="30237" y="35596"/>
                  </a:cubicBezTo>
                  <a:cubicBezTo>
                    <a:pt x="30500" y="36072"/>
                    <a:pt x="30750" y="36536"/>
                    <a:pt x="31064" y="36950"/>
                  </a:cubicBezTo>
                  <a:cubicBezTo>
                    <a:pt x="31327" y="37426"/>
                    <a:pt x="31590" y="37889"/>
                    <a:pt x="32003" y="38315"/>
                  </a:cubicBezTo>
                  <a:cubicBezTo>
                    <a:pt x="32166" y="38629"/>
                    <a:pt x="32379" y="38942"/>
                    <a:pt x="32630" y="39142"/>
                  </a:cubicBezTo>
                  <a:cubicBezTo>
                    <a:pt x="32630" y="39305"/>
                    <a:pt x="32743" y="39356"/>
                    <a:pt x="32843" y="39456"/>
                  </a:cubicBezTo>
                  <a:cubicBezTo>
                    <a:pt x="32943" y="39569"/>
                    <a:pt x="33056" y="39719"/>
                    <a:pt x="33156" y="39832"/>
                  </a:cubicBezTo>
                  <a:cubicBezTo>
                    <a:pt x="33682" y="40508"/>
                    <a:pt x="34309" y="41085"/>
                    <a:pt x="34986" y="41598"/>
                  </a:cubicBezTo>
                  <a:cubicBezTo>
                    <a:pt x="35612" y="42075"/>
                    <a:pt x="36289" y="42488"/>
                    <a:pt x="36966" y="42902"/>
                  </a:cubicBezTo>
                  <a:cubicBezTo>
                    <a:pt x="38269" y="43691"/>
                    <a:pt x="39635" y="44368"/>
                    <a:pt x="41038" y="44944"/>
                  </a:cubicBezTo>
                  <a:cubicBezTo>
                    <a:pt x="41777" y="45207"/>
                    <a:pt x="42454" y="45470"/>
                    <a:pt x="43181" y="45671"/>
                  </a:cubicBezTo>
                  <a:cubicBezTo>
                    <a:pt x="43231" y="45671"/>
                    <a:pt x="43281" y="45721"/>
                    <a:pt x="43344" y="45721"/>
                  </a:cubicBezTo>
                  <a:cubicBezTo>
                    <a:pt x="44283" y="45984"/>
                    <a:pt x="45161" y="46097"/>
                    <a:pt x="46100" y="46147"/>
                  </a:cubicBezTo>
                  <a:cubicBezTo>
                    <a:pt x="46288" y="46147"/>
                    <a:pt x="46473" y="46160"/>
                    <a:pt x="46650" y="46160"/>
                  </a:cubicBezTo>
                  <a:cubicBezTo>
                    <a:pt x="46827" y="46160"/>
                    <a:pt x="46996" y="46147"/>
                    <a:pt x="47153" y="46097"/>
                  </a:cubicBezTo>
                  <a:cubicBezTo>
                    <a:pt x="47566" y="46097"/>
                    <a:pt x="47930" y="46097"/>
                    <a:pt x="48293" y="45884"/>
                  </a:cubicBezTo>
                  <a:cubicBezTo>
                    <a:pt x="48388" y="45884"/>
                    <a:pt x="48403" y="45769"/>
                    <a:pt x="48494" y="45769"/>
                  </a:cubicBezTo>
                  <a:cubicBezTo>
                    <a:pt x="48512" y="45769"/>
                    <a:pt x="48532" y="45774"/>
                    <a:pt x="48556" y="45784"/>
                  </a:cubicBezTo>
                  <a:cubicBezTo>
                    <a:pt x="48556" y="45721"/>
                    <a:pt x="48606" y="45721"/>
                    <a:pt x="48669" y="45671"/>
                  </a:cubicBezTo>
                  <a:cubicBezTo>
                    <a:pt x="48669" y="45521"/>
                    <a:pt x="48769" y="45470"/>
                    <a:pt x="48769" y="45308"/>
                  </a:cubicBezTo>
                  <a:cubicBezTo>
                    <a:pt x="48819" y="45257"/>
                    <a:pt x="48819" y="45257"/>
                    <a:pt x="48819" y="45207"/>
                  </a:cubicBezTo>
                  <a:cubicBezTo>
                    <a:pt x="48819" y="45044"/>
                    <a:pt x="48819" y="44894"/>
                    <a:pt x="48769" y="44731"/>
                  </a:cubicBezTo>
                  <a:cubicBezTo>
                    <a:pt x="48456" y="43954"/>
                    <a:pt x="48093" y="43215"/>
                    <a:pt x="47729" y="42538"/>
                  </a:cubicBezTo>
                  <a:cubicBezTo>
                    <a:pt x="47516" y="42175"/>
                    <a:pt x="47303" y="41812"/>
                    <a:pt x="47353" y="41335"/>
                  </a:cubicBezTo>
                  <a:cubicBezTo>
                    <a:pt x="47416" y="41085"/>
                    <a:pt x="47416" y="40771"/>
                    <a:pt x="47303" y="40508"/>
                  </a:cubicBezTo>
                  <a:lnTo>
                    <a:pt x="47303" y="40245"/>
                  </a:lnTo>
                  <a:cubicBezTo>
                    <a:pt x="47153" y="39518"/>
                    <a:pt x="46790" y="38892"/>
                    <a:pt x="46213" y="38366"/>
                  </a:cubicBezTo>
                  <a:cubicBezTo>
                    <a:pt x="45850" y="38002"/>
                    <a:pt x="45637" y="37576"/>
                    <a:pt x="45424" y="37113"/>
                  </a:cubicBezTo>
                  <a:cubicBezTo>
                    <a:pt x="45323" y="36636"/>
                    <a:pt x="45110" y="36273"/>
                    <a:pt x="44747" y="35960"/>
                  </a:cubicBezTo>
                  <a:cubicBezTo>
                    <a:pt x="44334" y="35596"/>
                    <a:pt x="43857" y="35233"/>
                    <a:pt x="43394" y="34970"/>
                  </a:cubicBezTo>
                  <a:cubicBezTo>
                    <a:pt x="43231" y="34870"/>
                    <a:pt x="43080" y="34757"/>
                    <a:pt x="42867" y="34657"/>
                  </a:cubicBezTo>
                  <a:cubicBezTo>
                    <a:pt x="42654" y="34556"/>
                    <a:pt x="42554" y="34343"/>
                    <a:pt x="42404" y="34130"/>
                  </a:cubicBezTo>
                  <a:cubicBezTo>
                    <a:pt x="42291" y="33667"/>
                    <a:pt x="41978" y="33303"/>
                    <a:pt x="41564" y="33040"/>
                  </a:cubicBezTo>
                  <a:cubicBezTo>
                    <a:pt x="41201" y="32827"/>
                    <a:pt x="40888" y="32627"/>
                    <a:pt x="40524" y="32464"/>
                  </a:cubicBezTo>
                  <a:cubicBezTo>
                    <a:pt x="40098" y="32251"/>
                    <a:pt x="39785" y="32000"/>
                    <a:pt x="39472" y="31687"/>
                  </a:cubicBezTo>
                  <a:cubicBezTo>
                    <a:pt x="39371" y="31574"/>
                    <a:pt x="39208" y="31373"/>
                    <a:pt x="39008" y="31311"/>
                  </a:cubicBezTo>
                  <a:cubicBezTo>
                    <a:pt x="38695" y="31060"/>
                    <a:pt x="38331" y="30847"/>
                    <a:pt x="37905" y="30747"/>
                  </a:cubicBezTo>
                  <a:cubicBezTo>
                    <a:pt x="37492" y="30534"/>
                    <a:pt x="37016" y="30371"/>
                    <a:pt x="36602" y="30271"/>
                  </a:cubicBezTo>
                  <a:cubicBezTo>
                    <a:pt x="36389" y="30171"/>
                    <a:pt x="36138" y="30120"/>
                    <a:pt x="35925" y="30058"/>
                  </a:cubicBezTo>
                  <a:cubicBezTo>
                    <a:pt x="35612" y="29958"/>
                    <a:pt x="35299" y="29907"/>
                    <a:pt x="34986" y="29807"/>
                  </a:cubicBezTo>
                  <a:cubicBezTo>
                    <a:pt x="34277" y="29628"/>
                    <a:pt x="33539" y="29518"/>
                    <a:pt x="32812" y="29518"/>
                  </a:cubicBezTo>
                  <a:cubicBezTo>
                    <a:pt x="32472" y="29518"/>
                    <a:pt x="32134" y="29542"/>
                    <a:pt x="31803" y="29594"/>
                  </a:cubicBezTo>
                  <a:cubicBezTo>
                    <a:pt x="31640" y="29594"/>
                    <a:pt x="31490" y="29594"/>
                    <a:pt x="31327" y="29644"/>
                  </a:cubicBezTo>
                  <a:cubicBezTo>
                    <a:pt x="30750" y="29694"/>
                    <a:pt x="30237" y="29857"/>
                    <a:pt x="29710" y="29958"/>
                  </a:cubicBezTo>
                  <a:cubicBezTo>
                    <a:pt x="29632" y="29976"/>
                    <a:pt x="29569" y="29988"/>
                    <a:pt x="29514" y="29988"/>
                  </a:cubicBezTo>
                  <a:cubicBezTo>
                    <a:pt x="29417" y="29988"/>
                    <a:pt x="29342" y="29953"/>
                    <a:pt x="29247" y="29857"/>
                  </a:cubicBezTo>
                  <a:cubicBezTo>
                    <a:pt x="29134" y="29745"/>
                    <a:pt x="28983" y="29594"/>
                    <a:pt x="28821" y="29544"/>
                  </a:cubicBezTo>
                  <a:cubicBezTo>
                    <a:pt x="28507" y="29118"/>
                    <a:pt x="28094" y="28867"/>
                    <a:pt x="27730" y="28554"/>
                  </a:cubicBezTo>
                  <a:cubicBezTo>
                    <a:pt x="27568" y="28441"/>
                    <a:pt x="27517" y="28291"/>
                    <a:pt x="27304" y="28241"/>
                  </a:cubicBezTo>
                  <a:cubicBezTo>
                    <a:pt x="26941" y="27815"/>
                    <a:pt x="26477" y="27502"/>
                    <a:pt x="26051" y="27138"/>
                  </a:cubicBezTo>
                  <a:cubicBezTo>
                    <a:pt x="25274" y="26461"/>
                    <a:pt x="24435" y="25835"/>
                    <a:pt x="23658" y="25208"/>
                  </a:cubicBezTo>
                  <a:cubicBezTo>
                    <a:pt x="22919" y="24582"/>
                    <a:pt x="22142" y="23955"/>
                    <a:pt x="21415" y="23279"/>
                  </a:cubicBezTo>
                  <a:cubicBezTo>
                    <a:pt x="20788" y="22752"/>
                    <a:pt x="20162" y="22226"/>
                    <a:pt x="19586" y="21712"/>
                  </a:cubicBezTo>
                  <a:cubicBezTo>
                    <a:pt x="19109" y="21286"/>
                    <a:pt x="18696" y="20923"/>
                    <a:pt x="18170" y="20509"/>
                  </a:cubicBezTo>
                  <a:lnTo>
                    <a:pt x="18383" y="20509"/>
                  </a:lnTo>
                  <a:cubicBezTo>
                    <a:pt x="18909" y="20509"/>
                    <a:pt x="19423" y="20560"/>
                    <a:pt x="19949" y="20610"/>
                  </a:cubicBezTo>
                  <a:cubicBezTo>
                    <a:pt x="20099" y="20610"/>
                    <a:pt x="20212" y="20660"/>
                    <a:pt x="20312" y="20660"/>
                  </a:cubicBezTo>
                  <a:lnTo>
                    <a:pt x="24071" y="21136"/>
                  </a:lnTo>
                  <a:cubicBezTo>
                    <a:pt x="24172" y="21136"/>
                    <a:pt x="24285" y="21186"/>
                    <a:pt x="24335" y="21286"/>
                  </a:cubicBezTo>
                  <a:cubicBezTo>
                    <a:pt x="24548" y="21662"/>
                    <a:pt x="24698" y="21976"/>
                    <a:pt x="24961" y="22289"/>
                  </a:cubicBezTo>
                  <a:cubicBezTo>
                    <a:pt x="25011" y="22489"/>
                    <a:pt x="25174" y="22652"/>
                    <a:pt x="25274" y="22752"/>
                  </a:cubicBezTo>
                  <a:cubicBezTo>
                    <a:pt x="25688" y="23229"/>
                    <a:pt x="26051" y="23692"/>
                    <a:pt x="26527" y="24056"/>
                  </a:cubicBezTo>
                  <a:cubicBezTo>
                    <a:pt x="27054" y="24482"/>
                    <a:pt x="27618" y="24895"/>
                    <a:pt x="28194" y="25208"/>
                  </a:cubicBezTo>
                  <a:cubicBezTo>
                    <a:pt x="29134" y="25735"/>
                    <a:pt x="30124" y="26098"/>
                    <a:pt x="31126" y="26361"/>
                  </a:cubicBezTo>
                  <a:cubicBezTo>
                    <a:pt x="32267" y="26674"/>
                    <a:pt x="33469" y="26875"/>
                    <a:pt x="34672" y="26988"/>
                  </a:cubicBezTo>
                  <a:cubicBezTo>
                    <a:pt x="34936" y="27038"/>
                    <a:pt x="35249" y="27038"/>
                    <a:pt x="35562" y="27038"/>
                  </a:cubicBezTo>
                  <a:cubicBezTo>
                    <a:pt x="35884" y="27059"/>
                    <a:pt x="36216" y="27071"/>
                    <a:pt x="36551" y="27071"/>
                  </a:cubicBezTo>
                  <a:cubicBezTo>
                    <a:pt x="37024" y="27071"/>
                    <a:pt x="37500" y="27046"/>
                    <a:pt x="37955" y="26988"/>
                  </a:cubicBezTo>
                  <a:cubicBezTo>
                    <a:pt x="38532" y="26988"/>
                    <a:pt x="39158" y="26925"/>
                    <a:pt x="39735" y="26825"/>
                  </a:cubicBezTo>
                  <a:cubicBezTo>
                    <a:pt x="39948" y="26775"/>
                    <a:pt x="40098" y="26775"/>
                    <a:pt x="40311" y="26775"/>
                  </a:cubicBezTo>
                  <a:cubicBezTo>
                    <a:pt x="40361" y="26725"/>
                    <a:pt x="40462" y="26725"/>
                    <a:pt x="40524" y="26725"/>
                  </a:cubicBezTo>
                  <a:cubicBezTo>
                    <a:pt x="41251" y="26612"/>
                    <a:pt x="41978" y="26461"/>
                    <a:pt x="42654" y="26248"/>
                  </a:cubicBezTo>
                  <a:cubicBezTo>
                    <a:pt x="44020" y="25935"/>
                    <a:pt x="45323" y="25472"/>
                    <a:pt x="46627" y="24945"/>
                  </a:cubicBezTo>
                  <a:cubicBezTo>
                    <a:pt x="47103" y="24732"/>
                    <a:pt x="47566" y="24532"/>
                    <a:pt x="47980" y="24168"/>
                  </a:cubicBezTo>
                  <a:cubicBezTo>
                    <a:pt x="48406" y="23792"/>
                    <a:pt x="48456" y="23279"/>
                    <a:pt x="48043" y="22965"/>
                  </a:cubicBezTo>
                  <a:cubicBezTo>
                    <a:pt x="47779" y="22752"/>
                    <a:pt x="47516" y="22602"/>
                    <a:pt x="47203" y="22439"/>
                  </a:cubicBezTo>
                  <a:cubicBezTo>
                    <a:pt x="46990" y="22339"/>
                    <a:pt x="46790" y="22176"/>
                    <a:pt x="46526" y="22076"/>
                  </a:cubicBezTo>
                  <a:cubicBezTo>
                    <a:pt x="45850" y="21662"/>
                    <a:pt x="45161" y="21286"/>
                    <a:pt x="44434" y="20973"/>
                  </a:cubicBezTo>
                  <a:cubicBezTo>
                    <a:pt x="44221" y="20873"/>
                    <a:pt x="44070" y="20773"/>
                    <a:pt x="43857" y="20660"/>
                  </a:cubicBezTo>
                  <a:cubicBezTo>
                    <a:pt x="43131" y="20296"/>
                    <a:pt x="42341" y="19883"/>
                    <a:pt x="41715" y="19357"/>
                  </a:cubicBezTo>
                  <a:cubicBezTo>
                    <a:pt x="41301" y="18993"/>
                    <a:pt x="40837" y="18680"/>
                    <a:pt x="40361" y="18417"/>
                  </a:cubicBezTo>
                  <a:cubicBezTo>
                    <a:pt x="39635" y="18053"/>
                    <a:pt x="38895" y="17953"/>
                    <a:pt x="38118" y="17903"/>
                  </a:cubicBezTo>
                  <a:cubicBezTo>
                    <a:pt x="37542" y="17840"/>
                    <a:pt x="37016" y="17740"/>
                    <a:pt x="36502" y="17377"/>
                  </a:cubicBezTo>
                  <a:cubicBezTo>
                    <a:pt x="36339" y="17277"/>
                    <a:pt x="36189" y="17164"/>
                    <a:pt x="36026" y="17114"/>
                  </a:cubicBezTo>
                  <a:lnTo>
                    <a:pt x="35925" y="17114"/>
                  </a:lnTo>
                  <a:cubicBezTo>
                    <a:pt x="35299" y="16750"/>
                    <a:pt x="34672" y="16537"/>
                    <a:pt x="33996" y="16487"/>
                  </a:cubicBezTo>
                  <a:cubicBezTo>
                    <a:pt x="33833" y="16437"/>
                    <a:pt x="33682" y="16437"/>
                    <a:pt x="33570" y="16437"/>
                  </a:cubicBezTo>
                  <a:cubicBezTo>
                    <a:pt x="33458" y="16429"/>
                    <a:pt x="33346" y="16424"/>
                    <a:pt x="33234" y="16424"/>
                  </a:cubicBezTo>
                  <a:cubicBezTo>
                    <a:pt x="32669" y="16424"/>
                    <a:pt x="32104" y="16531"/>
                    <a:pt x="31540" y="16750"/>
                  </a:cubicBezTo>
                  <a:cubicBezTo>
                    <a:pt x="31525" y="16736"/>
                    <a:pt x="31505" y="16729"/>
                    <a:pt x="31483" y="16729"/>
                  </a:cubicBezTo>
                  <a:cubicBezTo>
                    <a:pt x="31429" y="16729"/>
                    <a:pt x="31362" y="16765"/>
                    <a:pt x="31327" y="16800"/>
                  </a:cubicBezTo>
                  <a:cubicBezTo>
                    <a:pt x="31025" y="16884"/>
                    <a:pt x="30723" y="16976"/>
                    <a:pt x="30392" y="16976"/>
                  </a:cubicBezTo>
                  <a:cubicBezTo>
                    <a:pt x="30325" y="16976"/>
                    <a:pt x="30256" y="16972"/>
                    <a:pt x="30186" y="16963"/>
                  </a:cubicBezTo>
                  <a:cubicBezTo>
                    <a:pt x="30074" y="16963"/>
                    <a:pt x="29973" y="16901"/>
                    <a:pt x="29873" y="16901"/>
                  </a:cubicBezTo>
                  <a:cubicBezTo>
                    <a:pt x="29454" y="16870"/>
                    <a:pt x="29059" y="16821"/>
                    <a:pt x="28661" y="16821"/>
                  </a:cubicBezTo>
                  <a:cubicBezTo>
                    <a:pt x="28404" y="16821"/>
                    <a:pt x="28146" y="16842"/>
                    <a:pt x="27881" y="16901"/>
                  </a:cubicBezTo>
                  <a:cubicBezTo>
                    <a:pt x="27568" y="16901"/>
                    <a:pt x="27254" y="17013"/>
                    <a:pt x="26941" y="17063"/>
                  </a:cubicBezTo>
                  <a:cubicBezTo>
                    <a:pt x="26214" y="17277"/>
                    <a:pt x="25588" y="17640"/>
                    <a:pt x="25061" y="18104"/>
                  </a:cubicBezTo>
                  <a:cubicBezTo>
                    <a:pt x="24861" y="18317"/>
                    <a:pt x="24598" y="18530"/>
                    <a:pt x="24435" y="18843"/>
                  </a:cubicBezTo>
                  <a:cubicBezTo>
                    <a:pt x="24122" y="19093"/>
                    <a:pt x="23971" y="19469"/>
                    <a:pt x="23808" y="19833"/>
                  </a:cubicBezTo>
                  <a:cubicBezTo>
                    <a:pt x="23708" y="19983"/>
                    <a:pt x="23658" y="19983"/>
                    <a:pt x="23495" y="19983"/>
                  </a:cubicBezTo>
                  <a:cubicBezTo>
                    <a:pt x="22718" y="19883"/>
                    <a:pt x="21929" y="19783"/>
                    <a:pt x="21202" y="19670"/>
                  </a:cubicBezTo>
                  <a:cubicBezTo>
                    <a:pt x="19736" y="19469"/>
                    <a:pt x="18282" y="19469"/>
                    <a:pt x="16816" y="19306"/>
                  </a:cubicBezTo>
                  <a:cubicBezTo>
                    <a:pt x="16766" y="19256"/>
                    <a:pt x="16653" y="19256"/>
                    <a:pt x="16603" y="19206"/>
                  </a:cubicBezTo>
                  <a:cubicBezTo>
                    <a:pt x="16089" y="18780"/>
                    <a:pt x="15513" y="18417"/>
                    <a:pt x="15037" y="18003"/>
                  </a:cubicBezTo>
                  <a:cubicBezTo>
                    <a:pt x="14460" y="17527"/>
                    <a:pt x="13947" y="17013"/>
                    <a:pt x="13370" y="16537"/>
                  </a:cubicBezTo>
                  <a:cubicBezTo>
                    <a:pt x="13157" y="16274"/>
                    <a:pt x="12894" y="16074"/>
                    <a:pt x="12644" y="15861"/>
                  </a:cubicBezTo>
                  <a:cubicBezTo>
                    <a:pt x="12581" y="15810"/>
                    <a:pt x="12531" y="15810"/>
                    <a:pt x="12481" y="15760"/>
                  </a:cubicBezTo>
                  <a:cubicBezTo>
                    <a:pt x="12330" y="15710"/>
                    <a:pt x="12268" y="15597"/>
                    <a:pt x="12167" y="15497"/>
                  </a:cubicBezTo>
                  <a:cubicBezTo>
                    <a:pt x="11591" y="15134"/>
                    <a:pt x="11077" y="14658"/>
                    <a:pt x="10501" y="14294"/>
                  </a:cubicBezTo>
                  <a:cubicBezTo>
                    <a:pt x="10025" y="13931"/>
                    <a:pt x="9561" y="13567"/>
                    <a:pt x="9035" y="13204"/>
                  </a:cubicBezTo>
                  <a:cubicBezTo>
                    <a:pt x="8358" y="12728"/>
                    <a:pt x="7681" y="12264"/>
                    <a:pt x="7055" y="11788"/>
                  </a:cubicBezTo>
                  <a:cubicBezTo>
                    <a:pt x="6942" y="11738"/>
                    <a:pt x="6892" y="11688"/>
                    <a:pt x="6842" y="11638"/>
                  </a:cubicBezTo>
                  <a:cubicBezTo>
                    <a:pt x="6579" y="11475"/>
                    <a:pt x="6378" y="11262"/>
                    <a:pt x="6115" y="11111"/>
                  </a:cubicBezTo>
                  <a:cubicBezTo>
                    <a:pt x="5952" y="11061"/>
                    <a:pt x="5902" y="10848"/>
                    <a:pt x="5689" y="10848"/>
                  </a:cubicBezTo>
                  <a:cubicBezTo>
                    <a:pt x="5689" y="10798"/>
                    <a:pt x="5639" y="10748"/>
                    <a:pt x="5589" y="10698"/>
                  </a:cubicBezTo>
                  <a:cubicBezTo>
                    <a:pt x="5539" y="10535"/>
                    <a:pt x="5326" y="10535"/>
                    <a:pt x="5225" y="10385"/>
                  </a:cubicBezTo>
                  <a:cubicBezTo>
                    <a:pt x="5489" y="10322"/>
                    <a:pt x="5689" y="10272"/>
                    <a:pt x="5952" y="10222"/>
                  </a:cubicBezTo>
                  <a:cubicBezTo>
                    <a:pt x="6265" y="10172"/>
                    <a:pt x="6579" y="10172"/>
                    <a:pt x="6942" y="10071"/>
                  </a:cubicBezTo>
                  <a:cubicBezTo>
                    <a:pt x="7055" y="10071"/>
                    <a:pt x="7155" y="10009"/>
                    <a:pt x="7318" y="10009"/>
                  </a:cubicBezTo>
                  <a:cubicBezTo>
                    <a:pt x="7342" y="10009"/>
                    <a:pt x="7376" y="9998"/>
                    <a:pt x="7412" y="9998"/>
                  </a:cubicBezTo>
                  <a:cubicBezTo>
                    <a:pt x="7451" y="9998"/>
                    <a:pt x="7492" y="10012"/>
                    <a:pt x="7519" y="10071"/>
                  </a:cubicBezTo>
                  <a:cubicBezTo>
                    <a:pt x="7569" y="10172"/>
                    <a:pt x="7631" y="10322"/>
                    <a:pt x="7681" y="10385"/>
                  </a:cubicBezTo>
                  <a:cubicBezTo>
                    <a:pt x="8045" y="10798"/>
                    <a:pt x="8408" y="11212"/>
                    <a:pt x="8934" y="11525"/>
                  </a:cubicBezTo>
                  <a:cubicBezTo>
                    <a:pt x="9348" y="11788"/>
                    <a:pt x="9824" y="12001"/>
                    <a:pt x="10338" y="12151"/>
                  </a:cubicBezTo>
                  <a:cubicBezTo>
                    <a:pt x="11127" y="12415"/>
                    <a:pt x="11904" y="12465"/>
                    <a:pt x="12694" y="12515"/>
                  </a:cubicBezTo>
                  <a:cubicBezTo>
                    <a:pt x="12744" y="12578"/>
                    <a:pt x="12794" y="12578"/>
                    <a:pt x="12844" y="12578"/>
                  </a:cubicBezTo>
                  <a:cubicBezTo>
                    <a:pt x="13997" y="12678"/>
                    <a:pt x="15150" y="12778"/>
                    <a:pt x="16290" y="12778"/>
                  </a:cubicBezTo>
                  <a:cubicBezTo>
                    <a:pt x="16716" y="12828"/>
                    <a:pt x="17079" y="12828"/>
                    <a:pt x="17443" y="12828"/>
                  </a:cubicBezTo>
                  <a:cubicBezTo>
                    <a:pt x="17827" y="12828"/>
                    <a:pt x="18211" y="12856"/>
                    <a:pt x="18592" y="12856"/>
                  </a:cubicBezTo>
                  <a:cubicBezTo>
                    <a:pt x="18782" y="12856"/>
                    <a:pt x="18972" y="12849"/>
                    <a:pt x="19159" y="12828"/>
                  </a:cubicBezTo>
                  <a:cubicBezTo>
                    <a:pt x="19272" y="12828"/>
                    <a:pt x="19423" y="12828"/>
                    <a:pt x="19535" y="12778"/>
                  </a:cubicBezTo>
                  <a:cubicBezTo>
                    <a:pt x="19686" y="12778"/>
                    <a:pt x="19849" y="12778"/>
                    <a:pt x="19999" y="12728"/>
                  </a:cubicBezTo>
                  <a:cubicBezTo>
                    <a:pt x="20049" y="12753"/>
                    <a:pt x="20115" y="12765"/>
                    <a:pt x="20181" y="12765"/>
                  </a:cubicBezTo>
                  <a:cubicBezTo>
                    <a:pt x="20247" y="12765"/>
                    <a:pt x="20312" y="12753"/>
                    <a:pt x="20362" y="12728"/>
                  </a:cubicBezTo>
                  <a:cubicBezTo>
                    <a:pt x="20475" y="12728"/>
                    <a:pt x="20575" y="12728"/>
                    <a:pt x="20726" y="12678"/>
                  </a:cubicBezTo>
                  <a:cubicBezTo>
                    <a:pt x="21252" y="12628"/>
                    <a:pt x="21778" y="12578"/>
                    <a:pt x="22355" y="12515"/>
                  </a:cubicBezTo>
                  <a:cubicBezTo>
                    <a:pt x="22605" y="12465"/>
                    <a:pt x="22919" y="12465"/>
                    <a:pt x="23232" y="12364"/>
                  </a:cubicBezTo>
                  <a:cubicBezTo>
                    <a:pt x="23708" y="12314"/>
                    <a:pt x="24122" y="12202"/>
                    <a:pt x="24548" y="12101"/>
                  </a:cubicBezTo>
                  <a:cubicBezTo>
                    <a:pt x="25011" y="12051"/>
                    <a:pt x="25487" y="11951"/>
                    <a:pt x="25901" y="11838"/>
                  </a:cubicBezTo>
                  <a:cubicBezTo>
                    <a:pt x="26264" y="11738"/>
                    <a:pt x="26628" y="11688"/>
                    <a:pt x="26941" y="11525"/>
                  </a:cubicBezTo>
                  <a:cubicBezTo>
                    <a:pt x="27367" y="11425"/>
                    <a:pt x="27831" y="11262"/>
                    <a:pt x="28244" y="11111"/>
                  </a:cubicBezTo>
                  <a:cubicBezTo>
                    <a:pt x="28670" y="11011"/>
                    <a:pt x="29034" y="10798"/>
                    <a:pt x="29447" y="10635"/>
                  </a:cubicBezTo>
                  <a:cubicBezTo>
                    <a:pt x="29447" y="10635"/>
                    <a:pt x="29497" y="10635"/>
                    <a:pt x="29560" y="10585"/>
                  </a:cubicBezTo>
                  <a:cubicBezTo>
                    <a:pt x="30186" y="10272"/>
                    <a:pt x="30913" y="10071"/>
                    <a:pt x="31590" y="9808"/>
                  </a:cubicBezTo>
                  <a:cubicBezTo>
                    <a:pt x="32116" y="9645"/>
                    <a:pt x="32693" y="9495"/>
                    <a:pt x="33206" y="9332"/>
                  </a:cubicBezTo>
                  <a:cubicBezTo>
                    <a:pt x="33783" y="9182"/>
                    <a:pt x="34359" y="9069"/>
                    <a:pt x="34986" y="8919"/>
                  </a:cubicBezTo>
                  <a:cubicBezTo>
                    <a:pt x="35662" y="8756"/>
                    <a:pt x="36339" y="8655"/>
                    <a:pt x="37016" y="8342"/>
                  </a:cubicBezTo>
                  <a:cubicBezTo>
                    <a:pt x="37279" y="8242"/>
                    <a:pt x="37592" y="8079"/>
                    <a:pt x="37642" y="7766"/>
                  </a:cubicBezTo>
                  <a:cubicBezTo>
                    <a:pt x="37705" y="7716"/>
                    <a:pt x="37755" y="7716"/>
                    <a:pt x="37705" y="7666"/>
                  </a:cubicBezTo>
                  <a:cubicBezTo>
                    <a:pt x="37755" y="7503"/>
                    <a:pt x="37705" y="7352"/>
                    <a:pt x="37642" y="7252"/>
                  </a:cubicBezTo>
                  <a:cubicBezTo>
                    <a:pt x="37592" y="7139"/>
                    <a:pt x="37492" y="7039"/>
                    <a:pt x="37392" y="6939"/>
                  </a:cubicBezTo>
                  <a:cubicBezTo>
                    <a:pt x="36815" y="6513"/>
                    <a:pt x="36138" y="6199"/>
                    <a:pt x="35449" y="5886"/>
                  </a:cubicBezTo>
                  <a:cubicBezTo>
                    <a:pt x="35399" y="5886"/>
                    <a:pt x="35399" y="5836"/>
                    <a:pt x="35349" y="5836"/>
                  </a:cubicBezTo>
                  <a:cubicBezTo>
                    <a:pt x="34572" y="5473"/>
                    <a:pt x="33833" y="5109"/>
                    <a:pt x="33006" y="4796"/>
                  </a:cubicBezTo>
                  <a:cubicBezTo>
                    <a:pt x="32630" y="4633"/>
                    <a:pt x="32267" y="4483"/>
                    <a:pt x="31903" y="4370"/>
                  </a:cubicBezTo>
                  <a:cubicBezTo>
                    <a:pt x="31640" y="4220"/>
                    <a:pt x="31377" y="4169"/>
                    <a:pt x="31176" y="4057"/>
                  </a:cubicBezTo>
                  <a:cubicBezTo>
                    <a:pt x="30437" y="3743"/>
                    <a:pt x="29760" y="3493"/>
                    <a:pt x="29134" y="3180"/>
                  </a:cubicBezTo>
                  <a:cubicBezTo>
                    <a:pt x="29084" y="3117"/>
                    <a:pt x="29084" y="3117"/>
                    <a:pt x="29034" y="3067"/>
                  </a:cubicBezTo>
                  <a:cubicBezTo>
                    <a:pt x="28507" y="2753"/>
                    <a:pt x="27994" y="2390"/>
                    <a:pt x="27467" y="2027"/>
                  </a:cubicBezTo>
                  <a:cubicBezTo>
                    <a:pt x="27154" y="1713"/>
                    <a:pt x="26841" y="1450"/>
                    <a:pt x="26477" y="1237"/>
                  </a:cubicBezTo>
                  <a:cubicBezTo>
                    <a:pt x="25738" y="724"/>
                    <a:pt x="25011" y="511"/>
                    <a:pt x="24172" y="511"/>
                  </a:cubicBezTo>
                  <a:cubicBezTo>
                    <a:pt x="24067" y="494"/>
                    <a:pt x="23970" y="488"/>
                    <a:pt x="23875" y="488"/>
                  </a:cubicBezTo>
                  <a:cubicBezTo>
                    <a:pt x="23684" y="488"/>
                    <a:pt x="23503" y="511"/>
                    <a:pt x="23295" y="511"/>
                  </a:cubicBezTo>
                  <a:cubicBezTo>
                    <a:pt x="23044" y="511"/>
                    <a:pt x="22799" y="555"/>
                    <a:pt x="22556" y="555"/>
                  </a:cubicBezTo>
                  <a:cubicBezTo>
                    <a:pt x="22434" y="555"/>
                    <a:pt x="22313" y="544"/>
                    <a:pt x="22192" y="511"/>
                  </a:cubicBezTo>
                  <a:cubicBezTo>
                    <a:pt x="21829" y="410"/>
                    <a:pt x="21515" y="297"/>
                    <a:pt x="21202" y="197"/>
                  </a:cubicBezTo>
                  <a:cubicBezTo>
                    <a:pt x="20729" y="70"/>
                    <a:pt x="20243" y="1"/>
                    <a:pt x="19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2"/>
            <p:cNvSpPr/>
            <p:nvPr/>
          </p:nvSpPr>
          <p:spPr>
            <a:xfrm rot="836111">
              <a:off x="8005765" y="3937134"/>
              <a:ext cx="2077893" cy="1750283"/>
            </a:xfrm>
            <a:custGeom>
              <a:rect b="b" l="l" r="r" t="t"/>
              <a:pathLst>
                <a:path extrusionOk="0" h="23144" w="27476">
                  <a:moveTo>
                    <a:pt x="11284" y="9760"/>
                  </a:moveTo>
                  <a:cubicBezTo>
                    <a:pt x="11340" y="9817"/>
                    <a:pt x="11404" y="9845"/>
                    <a:pt x="11432" y="9901"/>
                  </a:cubicBezTo>
                  <a:cubicBezTo>
                    <a:pt x="11784" y="10226"/>
                    <a:pt x="12666" y="11171"/>
                    <a:pt x="13343" y="11580"/>
                  </a:cubicBezTo>
                  <a:cubicBezTo>
                    <a:pt x="13491" y="11932"/>
                    <a:pt x="13632" y="12285"/>
                    <a:pt x="13780" y="12638"/>
                  </a:cubicBezTo>
                  <a:lnTo>
                    <a:pt x="13752" y="12638"/>
                  </a:lnTo>
                  <a:cubicBezTo>
                    <a:pt x="13724" y="12638"/>
                    <a:pt x="13696" y="12638"/>
                    <a:pt x="13667" y="12666"/>
                  </a:cubicBezTo>
                  <a:cubicBezTo>
                    <a:pt x="13547" y="12489"/>
                    <a:pt x="13315" y="12405"/>
                    <a:pt x="13047" y="12341"/>
                  </a:cubicBezTo>
                  <a:cubicBezTo>
                    <a:pt x="12370" y="11904"/>
                    <a:pt x="11693" y="11432"/>
                    <a:pt x="11051" y="10994"/>
                  </a:cubicBezTo>
                  <a:cubicBezTo>
                    <a:pt x="11404" y="10698"/>
                    <a:pt x="11460" y="10254"/>
                    <a:pt x="11284" y="9760"/>
                  </a:cubicBezTo>
                  <a:close/>
                  <a:moveTo>
                    <a:pt x="13808" y="12694"/>
                  </a:moveTo>
                  <a:cubicBezTo>
                    <a:pt x="13844" y="12757"/>
                    <a:pt x="13872" y="12842"/>
                    <a:pt x="13900" y="12934"/>
                  </a:cubicBezTo>
                  <a:cubicBezTo>
                    <a:pt x="13844" y="12870"/>
                    <a:pt x="13780" y="12842"/>
                    <a:pt x="13724" y="12814"/>
                  </a:cubicBezTo>
                  <a:cubicBezTo>
                    <a:pt x="13696" y="12786"/>
                    <a:pt x="13696" y="12757"/>
                    <a:pt x="13696" y="12722"/>
                  </a:cubicBezTo>
                  <a:cubicBezTo>
                    <a:pt x="13724" y="12722"/>
                    <a:pt x="13752" y="12694"/>
                    <a:pt x="13808" y="12694"/>
                  </a:cubicBezTo>
                  <a:close/>
                  <a:moveTo>
                    <a:pt x="27472" y="23008"/>
                  </a:moveTo>
                  <a:lnTo>
                    <a:pt x="27472" y="23008"/>
                  </a:lnTo>
                  <a:cubicBezTo>
                    <a:pt x="27473" y="23009"/>
                    <a:pt x="27474" y="23010"/>
                    <a:pt x="27475" y="23011"/>
                  </a:cubicBezTo>
                  <a:cubicBezTo>
                    <a:pt x="27474" y="23010"/>
                    <a:pt x="27473" y="23009"/>
                    <a:pt x="27472" y="23008"/>
                  </a:cubicBezTo>
                  <a:close/>
                  <a:moveTo>
                    <a:pt x="15078" y="0"/>
                  </a:moveTo>
                  <a:lnTo>
                    <a:pt x="15078" y="0"/>
                  </a:lnTo>
                  <a:cubicBezTo>
                    <a:pt x="14901" y="3265"/>
                    <a:pt x="15106" y="6587"/>
                    <a:pt x="15635" y="9845"/>
                  </a:cubicBezTo>
                  <a:cubicBezTo>
                    <a:pt x="15811" y="10818"/>
                    <a:pt x="15959" y="11812"/>
                    <a:pt x="16312" y="12786"/>
                  </a:cubicBezTo>
                  <a:cubicBezTo>
                    <a:pt x="16664" y="13752"/>
                    <a:pt x="17334" y="14401"/>
                    <a:pt x="17807" y="15310"/>
                  </a:cubicBezTo>
                  <a:cubicBezTo>
                    <a:pt x="17807" y="15282"/>
                    <a:pt x="17835" y="15282"/>
                    <a:pt x="17835" y="15254"/>
                  </a:cubicBezTo>
                  <a:lnTo>
                    <a:pt x="17835" y="15606"/>
                  </a:lnTo>
                  <a:lnTo>
                    <a:pt x="17807" y="15606"/>
                  </a:lnTo>
                  <a:cubicBezTo>
                    <a:pt x="16693" y="14838"/>
                    <a:pt x="15571" y="14076"/>
                    <a:pt x="14457" y="13315"/>
                  </a:cubicBezTo>
                  <a:cubicBezTo>
                    <a:pt x="14281" y="12786"/>
                    <a:pt x="14048" y="12257"/>
                    <a:pt x="13808" y="11756"/>
                  </a:cubicBezTo>
                  <a:lnTo>
                    <a:pt x="13808" y="11756"/>
                  </a:lnTo>
                  <a:cubicBezTo>
                    <a:pt x="13839" y="11761"/>
                    <a:pt x="13869" y="11764"/>
                    <a:pt x="13898" y="11764"/>
                  </a:cubicBezTo>
                  <a:cubicBezTo>
                    <a:pt x="14169" y="11764"/>
                    <a:pt x="14332" y="11518"/>
                    <a:pt x="14281" y="10931"/>
                  </a:cubicBezTo>
                  <a:cubicBezTo>
                    <a:pt x="14281" y="10642"/>
                    <a:pt x="14133" y="10346"/>
                    <a:pt x="14020" y="10078"/>
                  </a:cubicBezTo>
                  <a:cubicBezTo>
                    <a:pt x="12285" y="6763"/>
                    <a:pt x="10170" y="3674"/>
                    <a:pt x="7730" y="945"/>
                  </a:cubicBezTo>
                  <a:cubicBezTo>
                    <a:pt x="7701" y="974"/>
                    <a:pt x="7673" y="1030"/>
                    <a:pt x="7638" y="1086"/>
                  </a:cubicBezTo>
                  <a:cubicBezTo>
                    <a:pt x="7610" y="1058"/>
                    <a:pt x="7610" y="1058"/>
                    <a:pt x="7610" y="1030"/>
                  </a:cubicBezTo>
                  <a:lnTo>
                    <a:pt x="7553" y="1058"/>
                  </a:lnTo>
                  <a:lnTo>
                    <a:pt x="7553" y="1206"/>
                  </a:lnTo>
                  <a:cubicBezTo>
                    <a:pt x="7285" y="1763"/>
                    <a:pt x="7321" y="2469"/>
                    <a:pt x="7433" y="3117"/>
                  </a:cubicBezTo>
                  <a:cubicBezTo>
                    <a:pt x="7638" y="4175"/>
                    <a:pt x="7962" y="5205"/>
                    <a:pt x="8463" y="6171"/>
                  </a:cubicBezTo>
                  <a:lnTo>
                    <a:pt x="8491" y="6199"/>
                  </a:lnTo>
                  <a:cubicBezTo>
                    <a:pt x="7581" y="5318"/>
                    <a:pt x="6700" y="4648"/>
                    <a:pt x="6376" y="4380"/>
                  </a:cubicBezTo>
                  <a:cubicBezTo>
                    <a:pt x="5261" y="3555"/>
                    <a:pt x="3999" y="2969"/>
                    <a:pt x="2673" y="2941"/>
                  </a:cubicBezTo>
                  <a:cubicBezTo>
                    <a:pt x="1996" y="2913"/>
                    <a:pt x="1178" y="2849"/>
                    <a:pt x="501" y="2560"/>
                  </a:cubicBezTo>
                  <a:cubicBezTo>
                    <a:pt x="445" y="2532"/>
                    <a:pt x="381" y="2469"/>
                    <a:pt x="325" y="2412"/>
                  </a:cubicBezTo>
                  <a:cubicBezTo>
                    <a:pt x="297" y="2412"/>
                    <a:pt x="269" y="2440"/>
                    <a:pt x="233" y="2440"/>
                  </a:cubicBezTo>
                  <a:cubicBezTo>
                    <a:pt x="149" y="2384"/>
                    <a:pt x="57" y="2320"/>
                    <a:pt x="1" y="2264"/>
                  </a:cubicBezTo>
                  <a:lnTo>
                    <a:pt x="1" y="2264"/>
                  </a:lnTo>
                  <a:cubicBezTo>
                    <a:pt x="529" y="3470"/>
                    <a:pt x="1235" y="4704"/>
                    <a:pt x="1883" y="5910"/>
                  </a:cubicBezTo>
                  <a:cubicBezTo>
                    <a:pt x="2173" y="6467"/>
                    <a:pt x="2469" y="7024"/>
                    <a:pt x="2850" y="7497"/>
                  </a:cubicBezTo>
                  <a:cubicBezTo>
                    <a:pt x="3618" y="8406"/>
                    <a:pt x="4641" y="8963"/>
                    <a:pt x="5642" y="9492"/>
                  </a:cubicBezTo>
                  <a:cubicBezTo>
                    <a:pt x="6595" y="9993"/>
                    <a:pt x="8648" y="11253"/>
                    <a:pt x="10087" y="11253"/>
                  </a:cubicBezTo>
                  <a:cubicBezTo>
                    <a:pt x="10330" y="11253"/>
                    <a:pt x="10555" y="11217"/>
                    <a:pt x="10755" y="11135"/>
                  </a:cubicBezTo>
                  <a:cubicBezTo>
                    <a:pt x="11256" y="11488"/>
                    <a:pt x="11784" y="11841"/>
                    <a:pt x="12285" y="12193"/>
                  </a:cubicBezTo>
                  <a:cubicBezTo>
                    <a:pt x="11151" y="11959"/>
                    <a:pt x="9991" y="11777"/>
                    <a:pt x="8850" y="11777"/>
                  </a:cubicBezTo>
                  <a:cubicBezTo>
                    <a:pt x="8275" y="11777"/>
                    <a:pt x="7704" y="11824"/>
                    <a:pt x="7144" y="11932"/>
                  </a:cubicBezTo>
                  <a:cubicBezTo>
                    <a:pt x="5734" y="12193"/>
                    <a:pt x="4408" y="12842"/>
                    <a:pt x="3118" y="13463"/>
                  </a:cubicBezTo>
                  <a:cubicBezTo>
                    <a:pt x="3146" y="13491"/>
                    <a:pt x="3146" y="13491"/>
                    <a:pt x="3174" y="13519"/>
                  </a:cubicBezTo>
                  <a:cubicBezTo>
                    <a:pt x="3118" y="13519"/>
                    <a:pt x="3054" y="13547"/>
                    <a:pt x="3026" y="13547"/>
                  </a:cubicBezTo>
                  <a:cubicBezTo>
                    <a:pt x="3118" y="13547"/>
                    <a:pt x="3174" y="13575"/>
                    <a:pt x="3266" y="13575"/>
                  </a:cubicBezTo>
                  <a:cubicBezTo>
                    <a:pt x="3646" y="13815"/>
                    <a:pt x="4084" y="13928"/>
                    <a:pt x="4528" y="14020"/>
                  </a:cubicBezTo>
                  <a:cubicBezTo>
                    <a:pt x="5938" y="14309"/>
                    <a:pt x="7377" y="14520"/>
                    <a:pt x="8787" y="14633"/>
                  </a:cubicBezTo>
                  <a:cubicBezTo>
                    <a:pt x="9197" y="14670"/>
                    <a:pt x="9610" y="14696"/>
                    <a:pt x="10021" y="14696"/>
                  </a:cubicBezTo>
                  <a:cubicBezTo>
                    <a:pt x="10643" y="14696"/>
                    <a:pt x="11259" y="14635"/>
                    <a:pt x="11841" y="14457"/>
                  </a:cubicBezTo>
                  <a:cubicBezTo>
                    <a:pt x="12370" y="14281"/>
                    <a:pt x="13315" y="13900"/>
                    <a:pt x="13604" y="13286"/>
                  </a:cubicBezTo>
                  <a:cubicBezTo>
                    <a:pt x="13632" y="13251"/>
                    <a:pt x="13632" y="13223"/>
                    <a:pt x="13667" y="13166"/>
                  </a:cubicBezTo>
                  <a:cubicBezTo>
                    <a:pt x="14753" y="13928"/>
                    <a:pt x="15839" y="14697"/>
                    <a:pt x="16925" y="15458"/>
                  </a:cubicBezTo>
                  <a:cubicBezTo>
                    <a:pt x="15618" y="15271"/>
                    <a:pt x="14382" y="15084"/>
                    <a:pt x="13117" y="15084"/>
                  </a:cubicBezTo>
                  <a:cubicBezTo>
                    <a:pt x="12191" y="15084"/>
                    <a:pt x="11250" y="15184"/>
                    <a:pt x="10254" y="15458"/>
                  </a:cubicBezTo>
                  <a:cubicBezTo>
                    <a:pt x="8082" y="16044"/>
                    <a:pt x="5967" y="16953"/>
                    <a:pt x="3731" y="17278"/>
                  </a:cubicBezTo>
                  <a:lnTo>
                    <a:pt x="3675" y="17278"/>
                  </a:lnTo>
                  <a:cubicBezTo>
                    <a:pt x="3646" y="17278"/>
                    <a:pt x="3618" y="17306"/>
                    <a:pt x="3583" y="17306"/>
                  </a:cubicBezTo>
                  <a:lnTo>
                    <a:pt x="3646" y="17306"/>
                  </a:lnTo>
                  <a:cubicBezTo>
                    <a:pt x="5713" y="18201"/>
                    <a:pt x="7935" y="18525"/>
                    <a:pt x="10144" y="18525"/>
                  </a:cubicBezTo>
                  <a:cubicBezTo>
                    <a:pt x="10980" y="18525"/>
                    <a:pt x="11814" y="18478"/>
                    <a:pt x="12638" y="18399"/>
                  </a:cubicBezTo>
                  <a:cubicBezTo>
                    <a:pt x="14337" y="18223"/>
                    <a:pt x="16693" y="17750"/>
                    <a:pt x="17779" y="16164"/>
                  </a:cubicBezTo>
                  <a:cubicBezTo>
                    <a:pt x="17807" y="16164"/>
                    <a:pt x="17807" y="16135"/>
                    <a:pt x="17835" y="16135"/>
                  </a:cubicBezTo>
                  <a:cubicBezTo>
                    <a:pt x="18568" y="16664"/>
                    <a:pt x="19274" y="17193"/>
                    <a:pt x="20014" y="17722"/>
                  </a:cubicBezTo>
                  <a:cubicBezTo>
                    <a:pt x="20684" y="18223"/>
                    <a:pt x="21333" y="18752"/>
                    <a:pt x="22010" y="19281"/>
                  </a:cubicBezTo>
                  <a:lnTo>
                    <a:pt x="22010" y="19309"/>
                  </a:lnTo>
                  <a:cubicBezTo>
                    <a:pt x="21481" y="19309"/>
                    <a:pt x="20480" y="18893"/>
                    <a:pt x="20155" y="18780"/>
                  </a:cubicBezTo>
                  <a:cubicBezTo>
                    <a:pt x="19567" y="18589"/>
                    <a:pt x="18956" y="18509"/>
                    <a:pt x="18352" y="18509"/>
                  </a:cubicBezTo>
                  <a:cubicBezTo>
                    <a:pt x="18021" y="18509"/>
                    <a:pt x="17692" y="18533"/>
                    <a:pt x="17370" y="18575"/>
                  </a:cubicBezTo>
                  <a:cubicBezTo>
                    <a:pt x="15924" y="18780"/>
                    <a:pt x="14577" y="19337"/>
                    <a:pt x="13223" y="19894"/>
                  </a:cubicBezTo>
                  <a:cubicBezTo>
                    <a:pt x="11432" y="20656"/>
                    <a:pt x="9612" y="21424"/>
                    <a:pt x="7814" y="22186"/>
                  </a:cubicBezTo>
                  <a:cubicBezTo>
                    <a:pt x="9405" y="22561"/>
                    <a:pt x="11026" y="22747"/>
                    <a:pt x="12639" y="22747"/>
                  </a:cubicBezTo>
                  <a:cubicBezTo>
                    <a:pt x="14573" y="22747"/>
                    <a:pt x="16494" y="22480"/>
                    <a:pt x="18336" y="21953"/>
                  </a:cubicBezTo>
                  <a:cubicBezTo>
                    <a:pt x="19097" y="21713"/>
                    <a:pt x="19866" y="21396"/>
                    <a:pt x="20571" y="21008"/>
                  </a:cubicBezTo>
                  <a:cubicBezTo>
                    <a:pt x="21213" y="20691"/>
                    <a:pt x="21453" y="20127"/>
                    <a:pt x="21862" y="19690"/>
                  </a:cubicBezTo>
                  <a:cubicBezTo>
                    <a:pt x="21982" y="19633"/>
                    <a:pt x="22130" y="19570"/>
                    <a:pt x="22271" y="19513"/>
                  </a:cubicBezTo>
                  <a:cubicBezTo>
                    <a:pt x="23801" y="20747"/>
                    <a:pt x="25331" y="22010"/>
                    <a:pt x="26946" y="23124"/>
                  </a:cubicBezTo>
                  <a:cubicBezTo>
                    <a:pt x="26964" y="23138"/>
                    <a:pt x="26987" y="23143"/>
                    <a:pt x="27013" y="23143"/>
                  </a:cubicBezTo>
                  <a:cubicBezTo>
                    <a:pt x="27145" y="23143"/>
                    <a:pt x="27362" y="23001"/>
                    <a:pt x="27447" y="23001"/>
                  </a:cubicBezTo>
                  <a:cubicBezTo>
                    <a:pt x="27458" y="23001"/>
                    <a:pt x="27466" y="23003"/>
                    <a:pt x="27472" y="23008"/>
                  </a:cubicBezTo>
                  <a:lnTo>
                    <a:pt x="27472" y="23008"/>
                  </a:lnTo>
                  <a:cubicBezTo>
                    <a:pt x="25942" y="21571"/>
                    <a:pt x="24244" y="20274"/>
                    <a:pt x="22539" y="19041"/>
                  </a:cubicBezTo>
                  <a:cubicBezTo>
                    <a:pt x="22743" y="18660"/>
                    <a:pt x="23068" y="18455"/>
                    <a:pt x="23244" y="18046"/>
                  </a:cubicBezTo>
                  <a:cubicBezTo>
                    <a:pt x="23448" y="17518"/>
                    <a:pt x="23272" y="16692"/>
                    <a:pt x="23216" y="16135"/>
                  </a:cubicBezTo>
                  <a:cubicBezTo>
                    <a:pt x="23039" y="14633"/>
                    <a:pt x="22863" y="13138"/>
                    <a:pt x="22687" y="11608"/>
                  </a:cubicBezTo>
                  <a:cubicBezTo>
                    <a:pt x="22362" y="8667"/>
                    <a:pt x="21918" y="5494"/>
                    <a:pt x="20099" y="3265"/>
                  </a:cubicBezTo>
                  <a:cubicBezTo>
                    <a:pt x="20071" y="3237"/>
                    <a:pt x="20071" y="3237"/>
                    <a:pt x="20071" y="3202"/>
                  </a:cubicBezTo>
                  <a:lnTo>
                    <a:pt x="20042" y="3202"/>
                  </a:lnTo>
                  <a:cubicBezTo>
                    <a:pt x="19951" y="3117"/>
                    <a:pt x="19866" y="2997"/>
                    <a:pt x="19774" y="2913"/>
                  </a:cubicBezTo>
                  <a:cubicBezTo>
                    <a:pt x="19746" y="4909"/>
                    <a:pt x="19718" y="6904"/>
                    <a:pt x="19690" y="8879"/>
                  </a:cubicBezTo>
                  <a:cubicBezTo>
                    <a:pt x="19661" y="10755"/>
                    <a:pt x="19661" y="12666"/>
                    <a:pt x="20014" y="14549"/>
                  </a:cubicBezTo>
                  <a:cubicBezTo>
                    <a:pt x="20275" y="15867"/>
                    <a:pt x="20924" y="17193"/>
                    <a:pt x="21657" y="18399"/>
                  </a:cubicBezTo>
                  <a:cubicBezTo>
                    <a:pt x="21361" y="18159"/>
                    <a:pt x="21072" y="17955"/>
                    <a:pt x="20776" y="17750"/>
                  </a:cubicBezTo>
                  <a:cubicBezTo>
                    <a:pt x="19922" y="17101"/>
                    <a:pt x="19041" y="16488"/>
                    <a:pt x="18188" y="15867"/>
                  </a:cubicBezTo>
                  <a:cubicBezTo>
                    <a:pt x="18188" y="15839"/>
                    <a:pt x="18216" y="15839"/>
                    <a:pt x="18251" y="15811"/>
                  </a:cubicBezTo>
                  <a:lnTo>
                    <a:pt x="18188" y="15811"/>
                  </a:lnTo>
                  <a:lnTo>
                    <a:pt x="18188" y="14753"/>
                  </a:lnTo>
                  <a:cubicBezTo>
                    <a:pt x="18808" y="13752"/>
                    <a:pt x="19069" y="12934"/>
                    <a:pt x="18984" y="11460"/>
                  </a:cubicBezTo>
                  <a:cubicBezTo>
                    <a:pt x="18865" y="9372"/>
                    <a:pt x="18745" y="7257"/>
                    <a:pt x="18188" y="5233"/>
                  </a:cubicBezTo>
                  <a:cubicBezTo>
                    <a:pt x="17659" y="3237"/>
                    <a:pt x="16629" y="1263"/>
                    <a:pt x="15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2" name="Google Shape;502;p22"/>
          <p:cNvGrpSpPr/>
          <p:nvPr/>
        </p:nvGrpSpPr>
        <p:grpSpPr>
          <a:xfrm>
            <a:off x="1471510" y="957309"/>
            <a:ext cx="7236559" cy="3852057"/>
            <a:chOff x="1471510" y="957309"/>
            <a:chExt cx="7236559" cy="3852057"/>
          </a:xfrm>
        </p:grpSpPr>
        <p:grpSp>
          <p:nvGrpSpPr>
            <p:cNvPr id="503" name="Google Shape;503;p22"/>
            <p:cNvGrpSpPr/>
            <p:nvPr/>
          </p:nvGrpSpPr>
          <p:grpSpPr>
            <a:xfrm>
              <a:off x="1471510" y="4655734"/>
              <a:ext cx="153372" cy="153632"/>
              <a:chOff x="5084512" y="1531545"/>
              <a:chExt cx="190500" cy="190800"/>
            </a:xfrm>
          </p:grpSpPr>
          <p:sp>
            <p:nvSpPr>
              <p:cNvPr id="504" name="Google Shape;504;p22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22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6" name="Google Shape;506;p22"/>
            <p:cNvGrpSpPr/>
            <p:nvPr/>
          </p:nvGrpSpPr>
          <p:grpSpPr>
            <a:xfrm>
              <a:off x="8252272" y="2996459"/>
              <a:ext cx="153372" cy="153632"/>
              <a:chOff x="5084512" y="1531545"/>
              <a:chExt cx="190500" cy="190800"/>
            </a:xfrm>
          </p:grpSpPr>
          <p:sp>
            <p:nvSpPr>
              <p:cNvPr id="507" name="Google Shape;507;p22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8" name="Google Shape;508;p22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9" name="Google Shape;509;p22"/>
            <p:cNvGrpSpPr/>
            <p:nvPr/>
          </p:nvGrpSpPr>
          <p:grpSpPr>
            <a:xfrm>
              <a:off x="8554697" y="957309"/>
              <a:ext cx="153372" cy="153632"/>
              <a:chOff x="5084512" y="1531545"/>
              <a:chExt cx="190500" cy="190800"/>
            </a:xfrm>
          </p:grpSpPr>
          <p:sp>
            <p:nvSpPr>
              <p:cNvPr id="510" name="Google Shape;510;p22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1" name="Google Shape;511;p22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12" name="Google Shape;512;p22"/>
          <p:cNvGrpSpPr/>
          <p:nvPr/>
        </p:nvGrpSpPr>
        <p:grpSpPr>
          <a:xfrm>
            <a:off x="496638" y="247825"/>
            <a:ext cx="7846831" cy="2023097"/>
            <a:chOff x="496638" y="247825"/>
            <a:chExt cx="7846831" cy="2023097"/>
          </a:xfrm>
        </p:grpSpPr>
        <p:sp>
          <p:nvSpPr>
            <p:cNvPr id="513" name="Google Shape;513;p22"/>
            <p:cNvSpPr/>
            <p:nvPr/>
          </p:nvSpPr>
          <p:spPr>
            <a:xfrm>
              <a:off x="496638" y="1772263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7844438" y="247825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5" name="Google Shape;515;p22"/>
          <p:cNvGrpSpPr/>
          <p:nvPr/>
        </p:nvGrpSpPr>
        <p:grpSpPr>
          <a:xfrm>
            <a:off x="-374604" y="908589"/>
            <a:ext cx="10294100" cy="3960556"/>
            <a:chOff x="-374604" y="908589"/>
            <a:chExt cx="10294100" cy="3960556"/>
          </a:xfrm>
        </p:grpSpPr>
        <p:grpSp>
          <p:nvGrpSpPr>
            <p:cNvPr id="516" name="Google Shape;516;p22"/>
            <p:cNvGrpSpPr/>
            <p:nvPr/>
          </p:nvGrpSpPr>
          <p:grpSpPr>
            <a:xfrm rot="-2700000">
              <a:off x="8267683" y="2924675"/>
              <a:ext cx="1368988" cy="1367001"/>
              <a:chOff x="7012011" y="-13815"/>
              <a:chExt cx="1804999" cy="1802378"/>
            </a:xfrm>
          </p:grpSpPr>
          <p:sp>
            <p:nvSpPr>
              <p:cNvPr id="517" name="Google Shape;517;p22"/>
              <p:cNvSpPr/>
              <p:nvPr/>
            </p:nvSpPr>
            <p:spPr>
              <a:xfrm rot="7607666">
                <a:off x="7273459" y="239832"/>
                <a:ext cx="1282101" cy="1295084"/>
              </a:xfrm>
              <a:custGeom>
                <a:rect b="b" l="l" r="r" t="t"/>
                <a:pathLst>
                  <a:path extrusionOk="0" h="28429" w="28144">
                    <a:moveTo>
                      <a:pt x="18613" y="1"/>
                    </a:moveTo>
                    <a:cubicBezTo>
                      <a:pt x="18591" y="1"/>
                      <a:pt x="18581" y="39"/>
                      <a:pt x="18545" y="84"/>
                    </a:cubicBezTo>
                    <a:cubicBezTo>
                      <a:pt x="18382" y="184"/>
                      <a:pt x="18282" y="335"/>
                      <a:pt x="18169" y="498"/>
                    </a:cubicBezTo>
                    <a:cubicBezTo>
                      <a:pt x="18069" y="598"/>
                      <a:pt x="18019" y="711"/>
                      <a:pt x="17919" y="861"/>
                    </a:cubicBezTo>
                    <a:cubicBezTo>
                      <a:pt x="17856" y="911"/>
                      <a:pt x="17806" y="961"/>
                      <a:pt x="17806" y="1024"/>
                    </a:cubicBezTo>
                    <a:cubicBezTo>
                      <a:pt x="17706" y="1124"/>
                      <a:pt x="17656" y="1224"/>
                      <a:pt x="17606" y="1387"/>
                    </a:cubicBezTo>
                    <a:cubicBezTo>
                      <a:pt x="17606" y="1387"/>
                      <a:pt x="17543" y="1387"/>
                      <a:pt x="17543" y="1437"/>
                    </a:cubicBezTo>
                    <a:cubicBezTo>
                      <a:pt x="17443" y="1487"/>
                      <a:pt x="17393" y="1650"/>
                      <a:pt x="17342" y="1751"/>
                    </a:cubicBezTo>
                    <a:cubicBezTo>
                      <a:pt x="17230" y="1964"/>
                      <a:pt x="17079" y="2164"/>
                      <a:pt x="16979" y="2427"/>
                    </a:cubicBezTo>
                    <a:cubicBezTo>
                      <a:pt x="16916" y="2527"/>
                      <a:pt x="16866" y="2640"/>
                      <a:pt x="16816" y="2741"/>
                    </a:cubicBezTo>
                    <a:cubicBezTo>
                      <a:pt x="16766" y="2791"/>
                      <a:pt x="16716" y="2841"/>
                      <a:pt x="16716" y="2903"/>
                    </a:cubicBezTo>
                    <a:cubicBezTo>
                      <a:pt x="16666" y="3004"/>
                      <a:pt x="16603" y="3104"/>
                      <a:pt x="16553" y="3217"/>
                    </a:cubicBezTo>
                    <a:cubicBezTo>
                      <a:pt x="16553" y="3217"/>
                      <a:pt x="16503" y="3317"/>
                      <a:pt x="16503" y="3367"/>
                    </a:cubicBezTo>
                    <a:cubicBezTo>
                      <a:pt x="16453" y="3417"/>
                      <a:pt x="16453" y="3530"/>
                      <a:pt x="16403" y="3630"/>
                    </a:cubicBezTo>
                    <a:lnTo>
                      <a:pt x="16403" y="3580"/>
                    </a:lnTo>
                    <a:cubicBezTo>
                      <a:pt x="16403" y="3680"/>
                      <a:pt x="16352" y="3730"/>
                      <a:pt x="16290" y="3843"/>
                    </a:cubicBezTo>
                    <a:cubicBezTo>
                      <a:pt x="16290" y="3893"/>
                      <a:pt x="16190" y="3994"/>
                      <a:pt x="16240" y="4044"/>
                    </a:cubicBezTo>
                    <a:cubicBezTo>
                      <a:pt x="16190" y="4094"/>
                      <a:pt x="16139" y="4257"/>
                      <a:pt x="16139" y="4307"/>
                    </a:cubicBezTo>
                    <a:cubicBezTo>
                      <a:pt x="16089" y="4407"/>
                      <a:pt x="16039" y="4520"/>
                      <a:pt x="16039" y="4620"/>
                    </a:cubicBezTo>
                    <a:cubicBezTo>
                      <a:pt x="15977" y="4670"/>
                      <a:pt x="15977" y="4783"/>
                      <a:pt x="15977" y="4833"/>
                    </a:cubicBezTo>
                    <a:cubicBezTo>
                      <a:pt x="15876" y="5096"/>
                      <a:pt x="15826" y="5347"/>
                      <a:pt x="15776" y="5610"/>
                    </a:cubicBezTo>
                    <a:lnTo>
                      <a:pt x="15776" y="5660"/>
                    </a:lnTo>
                    <a:cubicBezTo>
                      <a:pt x="15726" y="5723"/>
                      <a:pt x="15726" y="5773"/>
                      <a:pt x="15726" y="5873"/>
                    </a:cubicBezTo>
                    <a:cubicBezTo>
                      <a:pt x="15663" y="6086"/>
                      <a:pt x="15563" y="6399"/>
                      <a:pt x="15613" y="6600"/>
                    </a:cubicBezTo>
                    <a:cubicBezTo>
                      <a:pt x="15563" y="6976"/>
                      <a:pt x="15563" y="7389"/>
                      <a:pt x="15563" y="7753"/>
                    </a:cubicBezTo>
                    <a:cubicBezTo>
                      <a:pt x="15563" y="8116"/>
                      <a:pt x="15563" y="8480"/>
                      <a:pt x="15663" y="8855"/>
                    </a:cubicBezTo>
                    <a:cubicBezTo>
                      <a:pt x="15663" y="8860"/>
                      <a:pt x="15661" y="8862"/>
                      <a:pt x="15658" y="8862"/>
                    </a:cubicBezTo>
                    <a:cubicBezTo>
                      <a:pt x="15621" y="8862"/>
                      <a:pt x="15407" y="8642"/>
                      <a:pt x="15350" y="8642"/>
                    </a:cubicBezTo>
                    <a:cubicBezTo>
                      <a:pt x="15300" y="8592"/>
                      <a:pt x="15300" y="8542"/>
                      <a:pt x="15250" y="8542"/>
                    </a:cubicBezTo>
                    <a:lnTo>
                      <a:pt x="15200" y="8480"/>
                    </a:lnTo>
                    <a:cubicBezTo>
                      <a:pt x="15200" y="8429"/>
                      <a:pt x="15150" y="8429"/>
                      <a:pt x="15150" y="8429"/>
                    </a:cubicBezTo>
                    <a:lnTo>
                      <a:pt x="15037" y="8329"/>
                    </a:lnTo>
                    <a:cubicBezTo>
                      <a:pt x="14987" y="8279"/>
                      <a:pt x="14886" y="8166"/>
                      <a:pt x="14786" y="8116"/>
                    </a:cubicBezTo>
                    <a:lnTo>
                      <a:pt x="14724" y="8116"/>
                    </a:lnTo>
                    <a:cubicBezTo>
                      <a:pt x="14673" y="8016"/>
                      <a:pt x="14573" y="7916"/>
                      <a:pt x="14473" y="7853"/>
                    </a:cubicBezTo>
                    <a:cubicBezTo>
                      <a:pt x="14210" y="7703"/>
                      <a:pt x="13947" y="7490"/>
                      <a:pt x="13683" y="7339"/>
                    </a:cubicBezTo>
                    <a:cubicBezTo>
                      <a:pt x="13633" y="7289"/>
                      <a:pt x="13370" y="7076"/>
                      <a:pt x="13320" y="7076"/>
                    </a:cubicBezTo>
                    <a:lnTo>
                      <a:pt x="13270" y="7026"/>
                    </a:lnTo>
                    <a:cubicBezTo>
                      <a:pt x="13157" y="6976"/>
                      <a:pt x="13057" y="6913"/>
                      <a:pt x="12957" y="6863"/>
                    </a:cubicBezTo>
                    <a:cubicBezTo>
                      <a:pt x="12844" y="6763"/>
                      <a:pt x="12694" y="6713"/>
                      <a:pt x="12593" y="6600"/>
                    </a:cubicBezTo>
                    <a:lnTo>
                      <a:pt x="12593" y="6663"/>
                    </a:lnTo>
                    <a:cubicBezTo>
                      <a:pt x="12531" y="6600"/>
                      <a:pt x="12531" y="6600"/>
                      <a:pt x="12481" y="6550"/>
                    </a:cubicBezTo>
                    <a:cubicBezTo>
                      <a:pt x="12380" y="6550"/>
                      <a:pt x="12330" y="6500"/>
                      <a:pt x="12217" y="6450"/>
                    </a:cubicBezTo>
                    <a:cubicBezTo>
                      <a:pt x="12167" y="6399"/>
                      <a:pt x="12117" y="6399"/>
                      <a:pt x="12067" y="6349"/>
                    </a:cubicBezTo>
                    <a:cubicBezTo>
                      <a:pt x="11854" y="6237"/>
                      <a:pt x="11704" y="6136"/>
                      <a:pt x="11491" y="6086"/>
                    </a:cubicBezTo>
                    <a:cubicBezTo>
                      <a:pt x="11077" y="5873"/>
                      <a:pt x="10651" y="5773"/>
                      <a:pt x="10238" y="5660"/>
                    </a:cubicBezTo>
                    <a:cubicBezTo>
                      <a:pt x="10187" y="5610"/>
                      <a:pt x="10187" y="5610"/>
                      <a:pt x="10087" y="5610"/>
                    </a:cubicBezTo>
                    <a:cubicBezTo>
                      <a:pt x="9974" y="5560"/>
                      <a:pt x="9924" y="5510"/>
                      <a:pt x="9824" y="5510"/>
                    </a:cubicBezTo>
                    <a:lnTo>
                      <a:pt x="9711" y="5510"/>
                    </a:lnTo>
                    <a:lnTo>
                      <a:pt x="9711" y="5460"/>
                    </a:lnTo>
                    <a:cubicBezTo>
                      <a:pt x="9611" y="5460"/>
                      <a:pt x="9511" y="5410"/>
                      <a:pt x="9398" y="5347"/>
                    </a:cubicBezTo>
                    <a:lnTo>
                      <a:pt x="9398" y="5410"/>
                    </a:lnTo>
                    <a:cubicBezTo>
                      <a:pt x="9348" y="5347"/>
                      <a:pt x="9298" y="5347"/>
                      <a:pt x="9248" y="5297"/>
                    </a:cubicBezTo>
                    <a:lnTo>
                      <a:pt x="9248" y="5347"/>
                    </a:lnTo>
                    <a:cubicBezTo>
                      <a:pt x="9198" y="5297"/>
                      <a:pt x="9198" y="5297"/>
                      <a:pt x="9147" y="5297"/>
                    </a:cubicBezTo>
                    <a:cubicBezTo>
                      <a:pt x="9035" y="5247"/>
                      <a:pt x="8934" y="5197"/>
                      <a:pt x="8884" y="5197"/>
                    </a:cubicBezTo>
                    <a:lnTo>
                      <a:pt x="8834" y="5197"/>
                    </a:lnTo>
                    <a:cubicBezTo>
                      <a:pt x="8408" y="5096"/>
                      <a:pt x="8045" y="4983"/>
                      <a:pt x="7681" y="4883"/>
                    </a:cubicBezTo>
                    <a:cubicBezTo>
                      <a:pt x="7368" y="4833"/>
                      <a:pt x="7005" y="4720"/>
                      <a:pt x="6691" y="4620"/>
                    </a:cubicBezTo>
                    <a:lnTo>
                      <a:pt x="6579" y="4620"/>
                    </a:lnTo>
                    <a:cubicBezTo>
                      <a:pt x="6265" y="4520"/>
                      <a:pt x="5952" y="4407"/>
                      <a:pt x="5639" y="4357"/>
                    </a:cubicBezTo>
                    <a:cubicBezTo>
                      <a:pt x="5438" y="4307"/>
                      <a:pt x="5225" y="4207"/>
                      <a:pt x="5012" y="4156"/>
                    </a:cubicBezTo>
                    <a:cubicBezTo>
                      <a:pt x="4979" y="4156"/>
                      <a:pt x="4923" y="4129"/>
                      <a:pt x="4875" y="4129"/>
                    </a:cubicBezTo>
                    <a:cubicBezTo>
                      <a:pt x="4851" y="4129"/>
                      <a:pt x="4828" y="4136"/>
                      <a:pt x="4812" y="4156"/>
                    </a:cubicBezTo>
                    <a:lnTo>
                      <a:pt x="4862" y="4207"/>
                    </a:lnTo>
                    <a:cubicBezTo>
                      <a:pt x="4812" y="4207"/>
                      <a:pt x="4862" y="4307"/>
                      <a:pt x="4862" y="4357"/>
                    </a:cubicBezTo>
                    <a:cubicBezTo>
                      <a:pt x="4912" y="4470"/>
                      <a:pt x="5075" y="4720"/>
                      <a:pt x="5225" y="4783"/>
                    </a:cubicBezTo>
                    <a:lnTo>
                      <a:pt x="5225" y="4833"/>
                    </a:lnTo>
                    <a:cubicBezTo>
                      <a:pt x="5275" y="4983"/>
                      <a:pt x="5388" y="5146"/>
                      <a:pt x="5488" y="5247"/>
                    </a:cubicBezTo>
                    <a:cubicBezTo>
                      <a:pt x="5589" y="5410"/>
                      <a:pt x="5701" y="5610"/>
                      <a:pt x="5852" y="5723"/>
                    </a:cubicBezTo>
                    <a:cubicBezTo>
                      <a:pt x="5902" y="5823"/>
                      <a:pt x="5952" y="5923"/>
                      <a:pt x="6065" y="5973"/>
                    </a:cubicBezTo>
                    <a:cubicBezTo>
                      <a:pt x="6065" y="6036"/>
                      <a:pt x="6115" y="6086"/>
                      <a:pt x="6115" y="6086"/>
                    </a:cubicBezTo>
                    <a:cubicBezTo>
                      <a:pt x="6115" y="6086"/>
                      <a:pt x="6165" y="6086"/>
                      <a:pt x="6165" y="6136"/>
                    </a:cubicBezTo>
                    <a:lnTo>
                      <a:pt x="6115" y="6136"/>
                    </a:lnTo>
                    <a:cubicBezTo>
                      <a:pt x="6215" y="6237"/>
                      <a:pt x="6328" y="6399"/>
                      <a:pt x="6428" y="6500"/>
                    </a:cubicBezTo>
                    <a:cubicBezTo>
                      <a:pt x="6478" y="6600"/>
                      <a:pt x="6579" y="6713"/>
                      <a:pt x="6641" y="6763"/>
                    </a:cubicBezTo>
                    <a:cubicBezTo>
                      <a:pt x="6641" y="6813"/>
                      <a:pt x="6691" y="6863"/>
                      <a:pt x="6742" y="6913"/>
                    </a:cubicBezTo>
                    <a:cubicBezTo>
                      <a:pt x="6742" y="6913"/>
                      <a:pt x="6764" y="6941"/>
                      <a:pt x="6779" y="6941"/>
                    </a:cubicBezTo>
                    <a:cubicBezTo>
                      <a:pt x="6786" y="6941"/>
                      <a:pt x="6792" y="6934"/>
                      <a:pt x="6792" y="6913"/>
                    </a:cubicBezTo>
                    <a:lnTo>
                      <a:pt x="6792" y="6976"/>
                    </a:lnTo>
                    <a:cubicBezTo>
                      <a:pt x="6842" y="7076"/>
                      <a:pt x="6955" y="7176"/>
                      <a:pt x="7005" y="7226"/>
                    </a:cubicBezTo>
                    <a:cubicBezTo>
                      <a:pt x="7155" y="7490"/>
                      <a:pt x="7368" y="7703"/>
                      <a:pt x="7518" y="7916"/>
                    </a:cubicBezTo>
                    <a:cubicBezTo>
                      <a:pt x="7581" y="7966"/>
                      <a:pt x="7631" y="8016"/>
                      <a:pt x="7681" y="8066"/>
                    </a:cubicBezTo>
                    <a:cubicBezTo>
                      <a:pt x="7995" y="8480"/>
                      <a:pt x="8308" y="8906"/>
                      <a:pt x="8671" y="9269"/>
                    </a:cubicBezTo>
                    <a:cubicBezTo>
                      <a:pt x="8671" y="9319"/>
                      <a:pt x="8721" y="9369"/>
                      <a:pt x="8771" y="9369"/>
                    </a:cubicBezTo>
                    <a:cubicBezTo>
                      <a:pt x="8834" y="9482"/>
                      <a:pt x="8884" y="9532"/>
                      <a:pt x="8984" y="9582"/>
                    </a:cubicBezTo>
                    <a:cubicBezTo>
                      <a:pt x="8984" y="9632"/>
                      <a:pt x="9035" y="9682"/>
                      <a:pt x="9085" y="9733"/>
                    </a:cubicBezTo>
                    <a:cubicBezTo>
                      <a:pt x="9147" y="9795"/>
                      <a:pt x="9248" y="9896"/>
                      <a:pt x="9298" y="9946"/>
                    </a:cubicBezTo>
                    <a:cubicBezTo>
                      <a:pt x="9398" y="10046"/>
                      <a:pt x="9511" y="10159"/>
                      <a:pt x="9661" y="10259"/>
                    </a:cubicBezTo>
                    <a:cubicBezTo>
                      <a:pt x="9774" y="10422"/>
                      <a:pt x="9874" y="10522"/>
                      <a:pt x="10025" y="10622"/>
                    </a:cubicBezTo>
                    <a:cubicBezTo>
                      <a:pt x="10137" y="10735"/>
                      <a:pt x="10238" y="10835"/>
                      <a:pt x="10338" y="10885"/>
                    </a:cubicBezTo>
                    <a:cubicBezTo>
                      <a:pt x="10400" y="10936"/>
                      <a:pt x="10451" y="10936"/>
                      <a:pt x="10451" y="10986"/>
                    </a:cubicBezTo>
                    <a:cubicBezTo>
                      <a:pt x="10551" y="11048"/>
                      <a:pt x="10651" y="11098"/>
                      <a:pt x="10764" y="11149"/>
                    </a:cubicBezTo>
                    <a:lnTo>
                      <a:pt x="10714" y="11149"/>
                    </a:lnTo>
                    <a:cubicBezTo>
                      <a:pt x="10814" y="11249"/>
                      <a:pt x="10864" y="11299"/>
                      <a:pt x="10964" y="11362"/>
                    </a:cubicBezTo>
                    <a:cubicBezTo>
                      <a:pt x="11027" y="11412"/>
                      <a:pt x="11077" y="11412"/>
                      <a:pt x="11127" y="11412"/>
                    </a:cubicBezTo>
                    <a:lnTo>
                      <a:pt x="11077" y="11412"/>
                    </a:lnTo>
                    <a:cubicBezTo>
                      <a:pt x="11227" y="11512"/>
                      <a:pt x="11340" y="11562"/>
                      <a:pt x="11440" y="11612"/>
                    </a:cubicBezTo>
                    <a:cubicBezTo>
                      <a:pt x="11591" y="11725"/>
                      <a:pt x="11754" y="11825"/>
                      <a:pt x="11967" y="11925"/>
                    </a:cubicBezTo>
                    <a:cubicBezTo>
                      <a:pt x="12017" y="11988"/>
                      <a:pt x="12117" y="11988"/>
                      <a:pt x="12167" y="11988"/>
                    </a:cubicBezTo>
                    <a:cubicBezTo>
                      <a:pt x="12117" y="12038"/>
                      <a:pt x="12117" y="12038"/>
                      <a:pt x="12067" y="12038"/>
                    </a:cubicBezTo>
                    <a:lnTo>
                      <a:pt x="11654" y="12038"/>
                    </a:lnTo>
                    <a:cubicBezTo>
                      <a:pt x="11127" y="12088"/>
                      <a:pt x="10601" y="12088"/>
                      <a:pt x="10087" y="12138"/>
                    </a:cubicBezTo>
                    <a:cubicBezTo>
                      <a:pt x="9611" y="12138"/>
                      <a:pt x="9085" y="12189"/>
                      <a:pt x="8621" y="12352"/>
                    </a:cubicBezTo>
                    <a:lnTo>
                      <a:pt x="8521" y="12352"/>
                    </a:lnTo>
                    <a:cubicBezTo>
                      <a:pt x="8458" y="12352"/>
                      <a:pt x="8358" y="12352"/>
                      <a:pt x="8308" y="12402"/>
                    </a:cubicBezTo>
                    <a:cubicBezTo>
                      <a:pt x="8208" y="12402"/>
                      <a:pt x="8045" y="12452"/>
                      <a:pt x="7944" y="12502"/>
                    </a:cubicBezTo>
                    <a:lnTo>
                      <a:pt x="7832" y="12502"/>
                    </a:lnTo>
                    <a:cubicBezTo>
                      <a:pt x="7731" y="12502"/>
                      <a:pt x="7518" y="12615"/>
                      <a:pt x="7368" y="12665"/>
                    </a:cubicBezTo>
                    <a:cubicBezTo>
                      <a:pt x="7205" y="12715"/>
                      <a:pt x="7055" y="12765"/>
                      <a:pt x="6892" y="12865"/>
                    </a:cubicBezTo>
                    <a:cubicBezTo>
                      <a:pt x="6691" y="12978"/>
                      <a:pt x="6478" y="13028"/>
                      <a:pt x="6265" y="13128"/>
                    </a:cubicBezTo>
                    <a:cubicBezTo>
                      <a:pt x="6215" y="13128"/>
                      <a:pt x="6065" y="13241"/>
                      <a:pt x="6065" y="13291"/>
                    </a:cubicBezTo>
                    <a:cubicBezTo>
                      <a:pt x="6065" y="13266"/>
                      <a:pt x="6065" y="13254"/>
                      <a:pt x="6059" y="13254"/>
                    </a:cubicBezTo>
                    <a:cubicBezTo>
                      <a:pt x="6052" y="13254"/>
                      <a:pt x="6040" y="13266"/>
                      <a:pt x="6015" y="13291"/>
                    </a:cubicBezTo>
                    <a:cubicBezTo>
                      <a:pt x="5902" y="13291"/>
                      <a:pt x="5802" y="13392"/>
                      <a:pt x="5752" y="13442"/>
                    </a:cubicBezTo>
                    <a:cubicBezTo>
                      <a:pt x="5639" y="13442"/>
                      <a:pt x="5539" y="13492"/>
                      <a:pt x="5438" y="13605"/>
                    </a:cubicBezTo>
                    <a:cubicBezTo>
                      <a:pt x="5326" y="13655"/>
                      <a:pt x="5225" y="13705"/>
                      <a:pt x="5175" y="13755"/>
                    </a:cubicBezTo>
                    <a:cubicBezTo>
                      <a:pt x="5125" y="13755"/>
                      <a:pt x="5125" y="13755"/>
                      <a:pt x="5125" y="13805"/>
                    </a:cubicBezTo>
                    <a:cubicBezTo>
                      <a:pt x="4912" y="13918"/>
                      <a:pt x="4762" y="14018"/>
                      <a:pt x="4549" y="14181"/>
                    </a:cubicBezTo>
                    <a:cubicBezTo>
                      <a:pt x="4448" y="14181"/>
                      <a:pt x="4285" y="14331"/>
                      <a:pt x="4235" y="14381"/>
                    </a:cubicBezTo>
                    <a:cubicBezTo>
                      <a:pt x="4185" y="14381"/>
                      <a:pt x="4072" y="14494"/>
                      <a:pt x="4022" y="14544"/>
                    </a:cubicBezTo>
                    <a:cubicBezTo>
                      <a:pt x="3972" y="14595"/>
                      <a:pt x="3872" y="14645"/>
                      <a:pt x="3822" y="14695"/>
                    </a:cubicBezTo>
                    <a:cubicBezTo>
                      <a:pt x="3709" y="14808"/>
                      <a:pt x="3559" y="14908"/>
                      <a:pt x="3446" y="15008"/>
                    </a:cubicBezTo>
                    <a:cubicBezTo>
                      <a:pt x="3346" y="15121"/>
                      <a:pt x="3195" y="15221"/>
                      <a:pt x="3083" y="15321"/>
                    </a:cubicBezTo>
                    <a:lnTo>
                      <a:pt x="3083" y="15371"/>
                    </a:lnTo>
                    <a:cubicBezTo>
                      <a:pt x="3032" y="15371"/>
                      <a:pt x="3032" y="15371"/>
                      <a:pt x="2982" y="15434"/>
                    </a:cubicBezTo>
                    <a:cubicBezTo>
                      <a:pt x="2932" y="15434"/>
                      <a:pt x="2819" y="15534"/>
                      <a:pt x="2819" y="15584"/>
                    </a:cubicBezTo>
                    <a:lnTo>
                      <a:pt x="2769" y="15584"/>
                    </a:lnTo>
                    <a:cubicBezTo>
                      <a:pt x="2719" y="15635"/>
                      <a:pt x="2669" y="15747"/>
                      <a:pt x="2619" y="15797"/>
                    </a:cubicBezTo>
                    <a:cubicBezTo>
                      <a:pt x="2569" y="15797"/>
                      <a:pt x="2506" y="15848"/>
                      <a:pt x="2456" y="15898"/>
                    </a:cubicBezTo>
                    <a:cubicBezTo>
                      <a:pt x="2456" y="15948"/>
                      <a:pt x="2406" y="15998"/>
                      <a:pt x="2406" y="16061"/>
                    </a:cubicBezTo>
                    <a:cubicBezTo>
                      <a:pt x="2406" y="16029"/>
                      <a:pt x="2393" y="16014"/>
                      <a:pt x="2381" y="16014"/>
                    </a:cubicBezTo>
                    <a:cubicBezTo>
                      <a:pt x="2368" y="16014"/>
                      <a:pt x="2356" y="16029"/>
                      <a:pt x="2356" y="16061"/>
                    </a:cubicBezTo>
                    <a:cubicBezTo>
                      <a:pt x="2306" y="16061"/>
                      <a:pt x="2256" y="16161"/>
                      <a:pt x="2193" y="16211"/>
                    </a:cubicBezTo>
                    <a:cubicBezTo>
                      <a:pt x="2143" y="16261"/>
                      <a:pt x="2043" y="16374"/>
                      <a:pt x="1992" y="16424"/>
                    </a:cubicBezTo>
                    <a:lnTo>
                      <a:pt x="1942" y="16474"/>
                    </a:lnTo>
                    <a:cubicBezTo>
                      <a:pt x="1729" y="16687"/>
                      <a:pt x="1566" y="16888"/>
                      <a:pt x="1416" y="17101"/>
                    </a:cubicBezTo>
                    <a:lnTo>
                      <a:pt x="1466" y="17101"/>
                    </a:lnTo>
                    <a:cubicBezTo>
                      <a:pt x="1416" y="17101"/>
                      <a:pt x="1416" y="17101"/>
                      <a:pt x="1366" y="17151"/>
                    </a:cubicBezTo>
                    <a:cubicBezTo>
                      <a:pt x="1253" y="17251"/>
                      <a:pt x="1203" y="17414"/>
                      <a:pt x="1103" y="17514"/>
                    </a:cubicBezTo>
                    <a:lnTo>
                      <a:pt x="1153" y="17514"/>
                    </a:lnTo>
                    <a:cubicBezTo>
                      <a:pt x="1103" y="17514"/>
                      <a:pt x="1103" y="17514"/>
                      <a:pt x="1103" y="17564"/>
                    </a:cubicBezTo>
                    <a:cubicBezTo>
                      <a:pt x="1002" y="17627"/>
                      <a:pt x="940" y="17727"/>
                      <a:pt x="890" y="17777"/>
                    </a:cubicBezTo>
                    <a:cubicBezTo>
                      <a:pt x="840" y="17878"/>
                      <a:pt x="789" y="17990"/>
                      <a:pt x="739" y="18091"/>
                    </a:cubicBezTo>
                    <a:cubicBezTo>
                      <a:pt x="689" y="18091"/>
                      <a:pt x="627" y="18253"/>
                      <a:pt x="576" y="18304"/>
                    </a:cubicBezTo>
                    <a:cubicBezTo>
                      <a:pt x="476" y="18504"/>
                      <a:pt x="313" y="18767"/>
                      <a:pt x="213" y="18980"/>
                    </a:cubicBezTo>
                    <a:cubicBezTo>
                      <a:pt x="163" y="19030"/>
                      <a:pt x="113" y="19193"/>
                      <a:pt x="113" y="19243"/>
                    </a:cubicBezTo>
                    <a:lnTo>
                      <a:pt x="113" y="19293"/>
                    </a:lnTo>
                    <a:cubicBezTo>
                      <a:pt x="63" y="19293"/>
                      <a:pt x="63" y="19394"/>
                      <a:pt x="63" y="19444"/>
                    </a:cubicBezTo>
                    <a:cubicBezTo>
                      <a:pt x="0" y="19507"/>
                      <a:pt x="63" y="19757"/>
                      <a:pt x="163" y="19757"/>
                    </a:cubicBezTo>
                    <a:cubicBezTo>
                      <a:pt x="213" y="19820"/>
                      <a:pt x="263" y="19870"/>
                      <a:pt x="313" y="19870"/>
                    </a:cubicBezTo>
                    <a:lnTo>
                      <a:pt x="376" y="19870"/>
                    </a:lnTo>
                    <a:cubicBezTo>
                      <a:pt x="376" y="19870"/>
                      <a:pt x="376" y="19920"/>
                      <a:pt x="426" y="19920"/>
                    </a:cubicBezTo>
                    <a:cubicBezTo>
                      <a:pt x="476" y="19970"/>
                      <a:pt x="576" y="20020"/>
                      <a:pt x="627" y="20020"/>
                    </a:cubicBezTo>
                    <a:lnTo>
                      <a:pt x="576" y="20020"/>
                    </a:lnTo>
                    <a:cubicBezTo>
                      <a:pt x="840" y="20133"/>
                      <a:pt x="1153" y="20233"/>
                      <a:pt x="1416" y="20334"/>
                    </a:cubicBezTo>
                    <a:cubicBezTo>
                      <a:pt x="1466" y="20334"/>
                      <a:pt x="1516" y="20384"/>
                      <a:pt x="1566" y="20384"/>
                    </a:cubicBezTo>
                    <a:cubicBezTo>
                      <a:pt x="1629" y="20384"/>
                      <a:pt x="1729" y="20446"/>
                      <a:pt x="1779" y="20446"/>
                    </a:cubicBezTo>
                    <a:cubicBezTo>
                      <a:pt x="1829" y="20496"/>
                      <a:pt x="1880" y="20496"/>
                      <a:pt x="1880" y="20496"/>
                    </a:cubicBezTo>
                    <a:lnTo>
                      <a:pt x="1942" y="20496"/>
                    </a:lnTo>
                    <a:cubicBezTo>
                      <a:pt x="1992" y="20547"/>
                      <a:pt x="2143" y="20547"/>
                      <a:pt x="2193" y="20597"/>
                    </a:cubicBezTo>
                    <a:cubicBezTo>
                      <a:pt x="2356" y="20597"/>
                      <a:pt x="2569" y="20697"/>
                      <a:pt x="2719" y="20697"/>
                    </a:cubicBezTo>
                    <a:cubicBezTo>
                      <a:pt x="2932" y="20760"/>
                      <a:pt x="3083" y="20760"/>
                      <a:pt x="3296" y="20810"/>
                    </a:cubicBezTo>
                    <a:cubicBezTo>
                      <a:pt x="3396" y="20810"/>
                      <a:pt x="3509" y="20860"/>
                      <a:pt x="3609" y="20860"/>
                    </a:cubicBezTo>
                    <a:cubicBezTo>
                      <a:pt x="3822" y="20860"/>
                      <a:pt x="4072" y="20910"/>
                      <a:pt x="4285" y="20910"/>
                    </a:cubicBezTo>
                    <a:lnTo>
                      <a:pt x="4448" y="20910"/>
                    </a:lnTo>
                    <a:cubicBezTo>
                      <a:pt x="4549" y="20910"/>
                      <a:pt x="4699" y="20960"/>
                      <a:pt x="4762" y="20960"/>
                    </a:cubicBezTo>
                    <a:cubicBezTo>
                      <a:pt x="4778" y="20977"/>
                      <a:pt x="4824" y="20982"/>
                      <a:pt x="4880" y="20982"/>
                    </a:cubicBezTo>
                    <a:cubicBezTo>
                      <a:pt x="4991" y="20982"/>
                      <a:pt x="5142" y="20960"/>
                      <a:pt x="5175" y="20960"/>
                    </a:cubicBezTo>
                    <a:cubicBezTo>
                      <a:pt x="5326" y="20960"/>
                      <a:pt x="5488" y="20960"/>
                      <a:pt x="5639" y="21010"/>
                    </a:cubicBezTo>
                    <a:lnTo>
                      <a:pt x="6115" y="21010"/>
                    </a:lnTo>
                    <a:cubicBezTo>
                      <a:pt x="6165" y="20985"/>
                      <a:pt x="6268" y="20985"/>
                      <a:pt x="6366" y="20985"/>
                    </a:cubicBezTo>
                    <a:cubicBezTo>
                      <a:pt x="6463" y="20985"/>
                      <a:pt x="6554" y="20985"/>
                      <a:pt x="6579" y="20960"/>
                    </a:cubicBezTo>
                    <a:cubicBezTo>
                      <a:pt x="6691" y="20960"/>
                      <a:pt x="6842" y="20960"/>
                      <a:pt x="6955" y="20910"/>
                    </a:cubicBezTo>
                    <a:lnTo>
                      <a:pt x="7005" y="20910"/>
                    </a:lnTo>
                    <a:cubicBezTo>
                      <a:pt x="7268" y="20910"/>
                      <a:pt x="7518" y="20910"/>
                      <a:pt x="7731" y="20860"/>
                    </a:cubicBezTo>
                    <a:cubicBezTo>
                      <a:pt x="7832" y="20860"/>
                      <a:pt x="7944" y="20810"/>
                      <a:pt x="8045" y="20810"/>
                    </a:cubicBezTo>
                    <a:cubicBezTo>
                      <a:pt x="8145" y="20760"/>
                      <a:pt x="8258" y="20760"/>
                      <a:pt x="8358" y="20697"/>
                    </a:cubicBezTo>
                    <a:lnTo>
                      <a:pt x="8358" y="20760"/>
                    </a:lnTo>
                    <a:cubicBezTo>
                      <a:pt x="8521" y="20697"/>
                      <a:pt x="8621" y="20697"/>
                      <a:pt x="8771" y="20647"/>
                    </a:cubicBezTo>
                    <a:cubicBezTo>
                      <a:pt x="8884" y="20647"/>
                      <a:pt x="9035" y="20597"/>
                      <a:pt x="9198" y="20547"/>
                    </a:cubicBezTo>
                    <a:cubicBezTo>
                      <a:pt x="9298" y="20547"/>
                      <a:pt x="9511" y="20496"/>
                      <a:pt x="9611" y="20446"/>
                    </a:cubicBezTo>
                    <a:cubicBezTo>
                      <a:pt x="9824" y="20384"/>
                      <a:pt x="9974" y="20334"/>
                      <a:pt x="10137" y="20283"/>
                    </a:cubicBezTo>
                    <a:cubicBezTo>
                      <a:pt x="10288" y="20183"/>
                      <a:pt x="10501" y="20183"/>
                      <a:pt x="10601" y="20070"/>
                    </a:cubicBezTo>
                    <a:cubicBezTo>
                      <a:pt x="10601" y="20070"/>
                      <a:pt x="10601" y="20020"/>
                      <a:pt x="10651" y="20020"/>
                    </a:cubicBezTo>
                    <a:cubicBezTo>
                      <a:pt x="10714" y="20020"/>
                      <a:pt x="10964" y="19920"/>
                      <a:pt x="10964" y="19920"/>
                    </a:cubicBezTo>
                    <a:cubicBezTo>
                      <a:pt x="11127" y="19820"/>
                      <a:pt x="11227" y="19757"/>
                      <a:pt x="11340" y="19707"/>
                    </a:cubicBezTo>
                    <a:cubicBezTo>
                      <a:pt x="12117" y="19293"/>
                      <a:pt x="12844" y="18717"/>
                      <a:pt x="13583" y="18141"/>
                    </a:cubicBezTo>
                    <a:cubicBezTo>
                      <a:pt x="13683" y="18091"/>
                      <a:pt x="13734" y="18040"/>
                      <a:pt x="13784" y="17990"/>
                    </a:cubicBezTo>
                    <a:cubicBezTo>
                      <a:pt x="13896" y="17940"/>
                      <a:pt x="13997" y="17827"/>
                      <a:pt x="14097" y="17777"/>
                    </a:cubicBezTo>
                    <a:lnTo>
                      <a:pt x="14160" y="17727"/>
                    </a:lnTo>
                    <a:cubicBezTo>
                      <a:pt x="14160" y="17702"/>
                      <a:pt x="14172" y="17690"/>
                      <a:pt x="14185" y="17690"/>
                    </a:cubicBezTo>
                    <a:cubicBezTo>
                      <a:pt x="14197" y="17690"/>
                      <a:pt x="14210" y="17702"/>
                      <a:pt x="14210" y="17727"/>
                    </a:cubicBezTo>
                    <a:cubicBezTo>
                      <a:pt x="14047" y="17940"/>
                      <a:pt x="13997" y="18253"/>
                      <a:pt x="13896" y="18454"/>
                    </a:cubicBezTo>
                    <a:lnTo>
                      <a:pt x="13947" y="18454"/>
                    </a:lnTo>
                    <a:cubicBezTo>
                      <a:pt x="13896" y="18567"/>
                      <a:pt x="13784" y="18667"/>
                      <a:pt x="13784" y="18817"/>
                    </a:cubicBezTo>
                    <a:cubicBezTo>
                      <a:pt x="13734" y="18930"/>
                      <a:pt x="13734" y="19030"/>
                      <a:pt x="13683" y="19131"/>
                    </a:cubicBezTo>
                    <a:lnTo>
                      <a:pt x="13683" y="19193"/>
                    </a:lnTo>
                    <a:cubicBezTo>
                      <a:pt x="13633" y="19243"/>
                      <a:pt x="13633" y="19293"/>
                      <a:pt x="13633" y="19344"/>
                    </a:cubicBezTo>
                    <a:cubicBezTo>
                      <a:pt x="13583" y="19444"/>
                      <a:pt x="13583" y="19607"/>
                      <a:pt x="13583" y="19707"/>
                    </a:cubicBezTo>
                    <a:cubicBezTo>
                      <a:pt x="13535" y="19816"/>
                      <a:pt x="13382" y="20447"/>
                      <a:pt x="13416" y="20628"/>
                    </a:cubicBezTo>
                    <a:lnTo>
                      <a:pt x="13416" y="20628"/>
                    </a:lnTo>
                    <a:cubicBezTo>
                      <a:pt x="13414" y="20627"/>
                      <a:pt x="13413" y="20626"/>
                      <a:pt x="13411" y="20626"/>
                    </a:cubicBezTo>
                    <a:cubicBezTo>
                      <a:pt x="13400" y="20626"/>
                      <a:pt x="13385" y="20661"/>
                      <a:pt x="13420" y="20697"/>
                    </a:cubicBezTo>
                    <a:cubicBezTo>
                      <a:pt x="13370" y="20697"/>
                      <a:pt x="13370" y="20760"/>
                      <a:pt x="13370" y="20810"/>
                    </a:cubicBezTo>
                    <a:lnTo>
                      <a:pt x="13370" y="21123"/>
                    </a:lnTo>
                    <a:lnTo>
                      <a:pt x="13370" y="21173"/>
                    </a:lnTo>
                    <a:cubicBezTo>
                      <a:pt x="13320" y="21273"/>
                      <a:pt x="13320" y="21386"/>
                      <a:pt x="13320" y="21486"/>
                    </a:cubicBezTo>
                    <a:cubicBezTo>
                      <a:pt x="13320" y="21536"/>
                      <a:pt x="13320" y="21587"/>
                      <a:pt x="13370" y="21587"/>
                    </a:cubicBezTo>
                    <a:cubicBezTo>
                      <a:pt x="13320" y="21699"/>
                      <a:pt x="13320" y="21750"/>
                      <a:pt x="13320" y="21850"/>
                    </a:cubicBezTo>
                    <a:cubicBezTo>
                      <a:pt x="13270" y="21950"/>
                      <a:pt x="13320" y="22163"/>
                      <a:pt x="13320" y="22263"/>
                    </a:cubicBezTo>
                    <a:lnTo>
                      <a:pt x="13320" y="23153"/>
                    </a:lnTo>
                    <a:lnTo>
                      <a:pt x="13320" y="23366"/>
                    </a:lnTo>
                    <a:cubicBezTo>
                      <a:pt x="13320" y="23416"/>
                      <a:pt x="13270" y="23579"/>
                      <a:pt x="13320" y="23579"/>
                    </a:cubicBezTo>
                    <a:lnTo>
                      <a:pt x="13320" y="23779"/>
                    </a:lnTo>
                    <a:lnTo>
                      <a:pt x="13320" y="23942"/>
                    </a:lnTo>
                    <a:lnTo>
                      <a:pt x="13320" y="24669"/>
                    </a:lnTo>
                    <a:lnTo>
                      <a:pt x="13370" y="24619"/>
                    </a:lnTo>
                    <a:lnTo>
                      <a:pt x="13370" y="24619"/>
                    </a:lnTo>
                    <a:cubicBezTo>
                      <a:pt x="13320" y="24719"/>
                      <a:pt x="13320" y="24932"/>
                      <a:pt x="13370" y="25033"/>
                    </a:cubicBezTo>
                    <a:cubicBezTo>
                      <a:pt x="13320" y="25145"/>
                      <a:pt x="13370" y="25296"/>
                      <a:pt x="13370" y="25396"/>
                    </a:cubicBezTo>
                    <a:lnTo>
                      <a:pt x="13370" y="25559"/>
                    </a:lnTo>
                    <a:lnTo>
                      <a:pt x="13370" y="26085"/>
                    </a:lnTo>
                    <a:lnTo>
                      <a:pt x="13420" y="26085"/>
                    </a:lnTo>
                    <a:cubicBezTo>
                      <a:pt x="13370" y="26135"/>
                      <a:pt x="13370" y="26235"/>
                      <a:pt x="13420" y="26235"/>
                    </a:cubicBezTo>
                    <a:lnTo>
                      <a:pt x="13420" y="26286"/>
                    </a:lnTo>
                    <a:cubicBezTo>
                      <a:pt x="13370" y="26398"/>
                      <a:pt x="13420" y="26499"/>
                      <a:pt x="13420" y="26549"/>
                    </a:cubicBezTo>
                    <a:lnTo>
                      <a:pt x="13420" y="26649"/>
                    </a:lnTo>
                    <a:cubicBezTo>
                      <a:pt x="13420" y="27025"/>
                      <a:pt x="13470" y="27338"/>
                      <a:pt x="13533" y="27702"/>
                    </a:cubicBezTo>
                    <a:cubicBezTo>
                      <a:pt x="13470" y="27752"/>
                      <a:pt x="13533" y="27902"/>
                      <a:pt x="13533" y="28015"/>
                    </a:cubicBezTo>
                    <a:cubicBezTo>
                      <a:pt x="13533" y="28165"/>
                      <a:pt x="13533" y="28278"/>
                      <a:pt x="13633" y="28378"/>
                    </a:cubicBezTo>
                    <a:lnTo>
                      <a:pt x="13633" y="28428"/>
                    </a:lnTo>
                    <a:cubicBezTo>
                      <a:pt x="13734" y="28428"/>
                      <a:pt x="13947" y="28065"/>
                      <a:pt x="13997" y="28015"/>
                    </a:cubicBezTo>
                    <a:cubicBezTo>
                      <a:pt x="14047" y="27902"/>
                      <a:pt x="14097" y="27802"/>
                      <a:pt x="14160" y="27752"/>
                    </a:cubicBezTo>
                    <a:cubicBezTo>
                      <a:pt x="14310" y="27489"/>
                      <a:pt x="14523" y="27225"/>
                      <a:pt x="14673" y="26962"/>
                    </a:cubicBezTo>
                    <a:cubicBezTo>
                      <a:pt x="14886" y="26649"/>
                      <a:pt x="15099" y="26398"/>
                      <a:pt x="15250" y="26135"/>
                    </a:cubicBezTo>
                    <a:cubicBezTo>
                      <a:pt x="15300" y="26085"/>
                      <a:pt x="15350" y="26022"/>
                      <a:pt x="15350" y="25972"/>
                    </a:cubicBezTo>
                    <a:cubicBezTo>
                      <a:pt x="15613" y="25709"/>
                      <a:pt x="15826" y="25396"/>
                      <a:pt x="16039" y="25083"/>
                    </a:cubicBezTo>
                    <a:lnTo>
                      <a:pt x="16039" y="25033"/>
                    </a:lnTo>
                    <a:cubicBezTo>
                      <a:pt x="16039" y="25033"/>
                      <a:pt x="16089" y="24982"/>
                      <a:pt x="16139" y="24932"/>
                    </a:cubicBezTo>
                    <a:cubicBezTo>
                      <a:pt x="16190" y="24882"/>
                      <a:pt x="16240" y="24769"/>
                      <a:pt x="16290" y="24669"/>
                    </a:cubicBezTo>
                    <a:cubicBezTo>
                      <a:pt x="16290" y="24619"/>
                      <a:pt x="16352" y="24569"/>
                      <a:pt x="16352" y="24519"/>
                    </a:cubicBezTo>
                    <a:lnTo>
                      <a:pt x="16403" y="24569"/>
                    </a:lnTo>
                    <a:cubicBezTo>
                      <a:pt x="16403" y="24456"/>
                      <a:pt x="16453" y="24406"/>
                      <a:pt x="16503" y="24356"/>
                    </a:cubicBezTo>
                    <a:cubicBezTo>
                      <a:pt x="16503" y="24306"/>
                      <a:pt x="16553" y="24306"/>
                      <a:pt x="16553" y="24256"/>
                    </a:cubicBezTo>
                    <a:cubicBezTo>
                      <a:pt x="16553" y="24256"/>
                      <a:pt x="16603" y="24206"/>
                      <a:pt x="16603" y="24143"/>
                    </a:cubicBezTo>
                    <a:cubicBezTo>
                      <a:pt x="16716" y="24043"/>
                      <a:pt x="16766" y="23892"/>
                      <a:pt x="16866" y="23779"/>
                    </a:cubicBezTo>
                    <a:cubicBezTo>
                      <a:pt x="17079" y="23416"/>
                      <a:pt x="17342" y="23053"/>
                      <a:pt x="17543" y="22689"/>
                    </a:cubicBezTo>
                    <a:cubicBezTo>
                      <a:pt x="17656" y="22476"/>
                      <a:pt x="17706" y="22263"/>
                      <a:pt x="17806" y="22063"/>
                    </a:cubicBezTo>
                    <a:cubicBezTo>
                      <a:pt x="17806" y="22013"/>
                      <a:pt x="17856" y="21950"/>
                      <a:pt x="17856" y="21900"/>
                    </a:cubicBezTo>
                    <a:cubicBezTo>
                      <a:pt x="17919" y="21800"/>
                      <a:pt x="17969" y="21637"/>
                      <a:pt x="18019" y="21536"/>
                    </a:cubicBezTo>
                    <a:cubicBezTo>
                      <a:pt x="18069" y="21436"/>
                      <a:pt x="18119" y="21273"/>
                      <a:pt x="18169" y="21123"/>
                    </a:cubicBezTo>
                    <a:cubicBezTo>
                      <a:pt x="18169" y="21010"/>
                      <a:pt x="18232" y="20960"/>
                      <a:pt x="18232" y="20910"/>
                    </a:cubicBezTo>
                    <a:cubicBezTo>
                      <a:pt x="18232" y="20860"/>
                      <a:pt x="18282" y="20810"/>
                      <a:pt x="18282" y="20760"/>
                    </a:cubicBezTo>
                    <a:lnTo>
                      <a:pt x="18282" y="20697"/>
                    </a:lnTo>
                    <a:cubicBezTo>
                      <a:pt x="18382" y="20384"/>
                      <a:pt x="18483" y="20070"/>
                      <a:pt x="18595" y="19757"/>
                    </a:cubicBezTo>
                    <a:cubicBezTo>
                      <a:pt x="18595" y="19607"/>
                      <a:pt x="18646" y="19507"/>
                      <a:pt x="18646" y="19394"/>
                    </a:cubicBezTo>
                    <a:cubicBezTo>
                      <a:pt x="18696" y="19293"/>
                      <a:pt x="18696" y="19131"/>
                      <a:pt x="18696" y="18980"/>
                    </a:cubicBezTo>
                    <a:lnTo>
                      <a:pt x="18696" y="19030"/>
                    </a:lnTo>
                    <a:cubicBezTo>
                      <a:pt x="18796" y="18817"/>
                      <a:pt x="18796" y="18667"/>
                      <a:pt x="18796" y="18454"/>
                    </a:cubicBezTo>
                    <a:cubicBezTo>
                      <a:pt x="18859" y="18404"/>
                      <a:pt x="18859" y="18304"/>
                      <a:pt x="18859" y="18253"/>
                    </a:cubicBezTo>
                    <a:cubicBezTo>
                      <a:pt x="18859" y="18141"/>
                      <a:pt x="18909" y="18091"/>
                      <a:pt x="18909" y="17990"/>
                    </a:cubicBezTo>
                    <a:lnTo>
                      <a:pt x="18909" y="17878"/>
                    </a:lnTo>
                    <a:cubicBezTo>
                      <a:pt x="18909" y="17861"/>
                      <a:pt x="18914" y="17855"/>
                      <a:pt x="18922" y="17855"/>
                    </a:cubicBezTo>
                    <a:cubicBezTo>
                      <a:pt x="18937" y="17855"/>
                      <a:pt x="18959" y="17878"/>
                      <a:pt x="18959" y="17878"/>
                    </a:cubicBezTo>
                    <a:cubicBezTo>
                      <a:pt x="19009" y="17990"/>
                      <a:pt x="19059" y="18091"/>
                      <a:pt x="19109" y="18191"/>
                    </a:cubicBezTo>
                    <a:cubicBezTo>
                      <a:pt x="19272" y="18404"/>
                      <a:pt x="19423" y="18567"/>
                      <a:pt x="19585" y="18767"/>
                    </a:cubicBezTo>
                    <a:cubicBezTo>
                      <a:pt x="19585" y="18817"/>
                      <a:pt x="19636" y="18880"/>
                      <a:pt x="19686" y="18930"/>
                    </a:cubicBezTo>
                    <a:cubicBezTo>
                      <a:pt x="19899" y="19193"/>
                      <a:pt x="20112" y="19394"/>
                      <a:pt x="20362" y="19607"/>
                    </a:cubicBezTo>
                    <a:cubicBezTo>
                      <a:pt x="20475" y="19820"/>
                      <a:pt x="20738" y="19970"/>
                      <a:pt x="20889" y="20133"/>
                    </a:cubicBezTo>
                    <a:lnTo>
                      <a:pt x="20889" y="20070"/>
                    </a:lnTo>
                    <a:cubicBezTo>
                      <a:pt x="20939" y="20133"/>
                      <a:pt x="20939" y="20133"/>
                      <a:pt x="20989" y="20183"/>
                    </a:cubicBezTo>
                    <a:cubicBezTo>
                      <a:pt x="21252" y="20384"/>
                      <a:pt x="21515" y="20597"/>
                      <a:pt x="21828" y="20810"/>
                    </a:cubicBezTo>
                    <a:cubicBezTo>
                      <a:pt x="21991" y="20910"/>
                      <a:pt x="22142" y="20960"/>
                      <a:pt x="22305" y="21073"/>
                    </a:cubicBezTo>
                    <a:cubicBezTo>
                      <a:pt x="22305" y="21073"/>
                      <a:pt x="22405" y="21173"/>
                      <a:pt x="22455" y="21173"/>
                    </a:cubicBezTo>
                    <a:cubicBezTo>
                      <a:pt x="22505" y="21223"/>
                      <a:pt x="22555" y="21223"/>
                      <a:pt x="22618" y="21273"/>
                    </a:cubicBezTo>
                    <a:cubicBezTo>
                      <a:pt x="22668" y="21323"/>
                      <a:pt x="22768" y="21386"/>
                      <a:pt x="22868" y="21386"/>
                    </a:cubicBezTo>
                    <a:cubicBezTo>
                      <a:pt x="22931" y="21436"/>
                      <a:pt x="22981" y="21486"/>
                      <a:pt x="23081" y="21486"/>
                    </a:cubicBezTo>
                    <a:cubicBezTo>
                      <a:pt x="23132" y="21536"/>
                      <a:pt x="23244" y="21587"/>
                      <a:pt x="23294" y="21587"/>
                    </a:cubicBezTo>
                    <a:cubicBezTo>
                      <a:pt x="23345" y="21637"/>
                      <a:pt x="23445" y="21699"/>
                      <a:pt x="23558" y="21750"/>
                    </a:cubicBezTo>
                    <a:cubicBezTo>
                      <a:pt x="23658" y="21800"/>
                      <a:pt x="23758" y="21850"/>
                      <a:pt x="23871" y="21850"/>
                    </a:cubicBezTo>
                    <a:cubicBezTo>
                      <a:pt x="23971" y="21900"/>
                      <a:pt x="24121" y="21950"/>
                      <a:pt x="24234" y="22013"/>
                    </a:cubicBezTo>
                    <a:cubicBezTo>
                      <a:pt x="24497" y="22113"/>
                      <a:pt x="24748" y="22213"/>
                      <a:pt x="25011" y="22326"/>
                    </a:cubicBezTo>
                    <a:cubicBezTo>
                      <a:pt x="25061" y="22326"/>
                      <a:pt x="25174" y="22376"/>
                      <a:pt x="25224" y="22376"/>
                    </a:cubicBezTo>
                    <a:lnTo>
                      <a:pt x="25324" y="22376"/>
                    </a:lnTo>
                    <a:cubicBezTo>
                      <a:pt x="25437" y="22426"/>
                      <a:pt x="25537" y="22476"/>
                      <a:pt x="25688" y="22476"/>
                    </a:cubicBezTo>
                    <a:cubicBezTo>
                      <a:pt x="25801" y="22526"/>
                      <a:pt x="25901" y="22577"/>
                      <a:pt x="26064" y="22577"/>
                    </a:cubicBezTo>
                    <a:cubicBezTo>
                      <a:pt x="26100" y="22621"/>
                      <a:pt x="26161" y="22660"/>
                      <a:pt x="26211" y="22660"/>
                    </a:cubicBezTo>
                    <a:cubicBezTo>
                      <a:pt x="26231" y="22660"/>
                      <a:pt x="26250" y="22654"/>
                      <a:pt x="26264" y="22639"/>
                    </a:cubicBezTo>
                    <a:cubicBezTo>
                      <a:pt x="26427" y="22689"/>
                      <a:pt x="26577" y="22739"/>
                      <a:pt x="26740" y="22739"/>
                    </a:cubicBezTo>
                    <a:cubicBezTo>
                      <a:pt x="26791" y="22739"/>
                      <a:pt x="26828" y="22752"/>
                      <a:pt x="26853" y="22752"/>
                    </a:cubicBezTo>
                    <a:cubicBezTo>
                      <a:pt x="26878" y="22752"/>
                      <a:pt x="26891" y="22739"/>
                      <a:pt x="26891" y="22689"/>
                    </a:cubicBezTo>
                    <a:cubicBezTo>
                      <a:pt x="26891" y="22639"/>
                      <a:pt x="26841" y="22526"/>
                      <a:pt x="26791" y="22426"/>
                    </a:cubicBezTo>
                    <a:cubicBezTo>
                      <a:pt x="26791" y="22376"/>
                      <a:pt x="26740" y="22326"/>
                      <a:pt x="26740" y="22263"/>
                    </a:cubicBezTo>
                    <a:cubicBezTo>
                      <a:pt x="26690" y="22163"/>
                      <a:pt x="26628" y="22063"/>
                      <a:pt x="26577" y="21950"/>
                    </a:cubicBezTo>
                    <a:cubicBezTo>
                      <a:pt x="26527" y="21850"/>
                      <a:pt x="26477" y="21750"/>
                      <a:pt x="26427" y="21699"/>
                    </a:cubicBezTo>
                    <a:cubicBezTo>
                      <a:pt x="26264" y="21173"/>
                      <a:pt x="25951" y="20697"/>
                      <a:pt x="25750" y="20233"/>
                    </a:cubicBezTo>
                    <a:cubicBezTo>
                      <a:pt x="25688" y="20133"/>
                      <a:pt x="25638" y="20020"/>
                      <a:pt x="25537" y="19970"/>
                    </a:cubicBezTo>
                    <a:cubicBezTo>
                      <a:pt x="25588" y="19870"/>
                      <a:pt x="25437" y="19707"/>
                      <a:pt x="25375" y="19657"/>
                    </a:cubicBezTo>
                    <a:cubicBezTo>
                      <a:pt x="25375" y="19607"/>
                      <a:pt x="25375" y="19557"/>
                      <a:pt x="25324" y="19557"/>
                    </a:cubicBezTo>
                    <a:cubicBezTo>
                      <a:pt x="25274" y="19394"/>
                      <a:pt x="25174" y="19293"/>
                      <a:pt x="25124" y="19131"/>
                    </a:cubicBezTo>
                    <a:cubicBezTo>
                      <a:pt x="24961" y="18880"/>
                      <a:pt x="24748" y="18617"/>
                      <a:pt x="24598" y="18404"/>
                    </a:cubicBezTo>
                    <a:cubicBezTo>
                      <a:pt x="24564" y="18370"/>
                      <a:pt x="24553" y="18337"/>
                      <a:pt x="24535" y="18304"/>
                    </a:cubicBezTo>
                    <a:lnTo>
                      <a:pt x="24535" y="18304"/>
                    </a:lnTo>
                    <a:cubicBezTo>
                      <a:pt x="24538" y="18304"/>
                      <a:pt x="24543" y="18304"/>
                      <a:pt x="24548" y="18304"/>
                    </a:cubicBezTo>
                    <a:cubicBezTo>
                      <a:pt x="24435" y="18191"/>
                      <a:pt x="24335" y="18040"/>
                      <a:pt x="24284" y="17940"/>
                    </a:cubicBezTo>
                    <a:cubicBezTo>
                      <a:pt x="24234" y="17940"/>
                      <a:pt x="24234" y="17878"/>
                      <a:pt x="24184" y="17878"/>
                    </a:cubicBezTo>
                    <a:lnTo>
                      <a:pt x="24234" y="17878"/>
                    </a:lnTo>
                    <a:cubicBezTo>
                      <a:pt x="24071" y="17727"/>
                      <a:pt x="23971" y="17514"/>
                      <a:pt x="23808" y="17414"/>
                    </a:cubicBezTo>
                    <a:lnTo>
                      <a:pt x="23871" y="17414"/>
                    </a:lnTo>
                    <a:cubicBezTo>
                      <a:pt x="23708" y="17251"/>
                      <a:pt x="23608" y="17101"/>
                      <a:pt x="23445" y="17000"/>
                    </a:cubicBezTo>
                    <a:cubicBezTo>
                      <a:pt x="23294" y="16787"/>
                      <a:pt x="23132" y="16574"/>
                      <a:pt x="22981" y="16374"/>
                    </a:cubicBezTo>
                    <a:cubicBezTo>
                      <a:pt x="22868" y="16261"/>
                      <a:pt x="22768" y="16161"/>
                      <a:pt x="22668" y="16061"/>
                    </a:cubicBezTo>
                    <a:cubicBezTo>
                      <a:pt x="22618" y="15998"/>
                      <a:pt x="22618" y="15998"/>
                      <a:pt x="22555" y="15998"/>
                    </a:cubicBezTo>
                    <a:cubicBezTo>
                      <a:pt x="22555" y="15898"/>
                      <a:pt x="22455" y="15797"/>
                      <a:pt x="22405" y="15747"/>
                    </a:cubicBezTo>
                    <a:cubicBezTo>
                      <a:pt x="22305" y="15635"/>
                      <a:pt x="22192" y="15534"/>
                      <a:pt x="22092" y="15434"/>
                    </a:cubicBezTo>
                    <a:cubicBezTo>
                      <a:pt x="22092" y="15371"/>
                      <a:pt x="22041" y="15321"/>
                      <a:pt x="21991" y="15321"/>
                    </a:cubicBezTo>
                    <a:cubicBezTo>
                      <a:pt x="21929" y="15271"/>
                      <a:pt x="21879" y="15171"/>
                      <a:pt x="21778" y="15121"/>
                    </a:cubicBezTo>
                    <a:cubicBezTo>
                      <a:pt x="21778" y="15058"/>
                      <a:pt x="21728" y="15008"/>
                      <a:pt x="21678" y="15008"/>
                    </a:cubicBezTo>
                    <a:cubicBezTo>
                      <a:pt x="21678" y="15008"/>
                      <a:pt x="21678" y="14958"/>
                      <a:pt x="21615" y="14958"/>
                    </a:cubicBezTo>
                    <a:cubicBezTo>
                      <a:pt x="21515" y="14858"/>
                      <a:pt x="21415" y="14745"/>
                      <a:pt x="21302" y="14645"/>
                    </a:cubicBezTo>
                    <a:lnTo>
                      <a:pt x="21252" y="14645"/>
                    </a:lnTo>
                    <a:cubicBezTo>
                      <a:pt x="21252" y="14645"/>
                      <a:pt x="21252" y="14595"/>
                      <a:pt x="21202" y="14595"/>
                    </a:cubicBezTo>
                    <a:cubicBezTo>
                      <a:pt x="21152" y="14494"/>
                      <a:pt x="21051" y="14432"/>
                      <a:pt x="20939" y="14381"/>
                    </a:cubicBezTo>
                    <a:cubicBezTo>
                      <a:pt x="20788" y="14231"/>
                      <a:pt x="20625" y="14068"/>
                      <a:pt x="20425" y="13968"/>
                    </a:cubicBezTo>
                    <a:cubicBezTo>
                      <a:pt x="20362" y="13918"/>
                      <a:pt x="20262" y="13805"/>
                      <a:pt x="20162" y="13755"/>
                    </a:cubicBezTo>
                    <a:cubicBezTo>
                      <a:pt x="20049" y="13705"/>
                      <a:pt x="19949" y="13605"/>
                      <a:pt x="19849" y="13554"/>
                    </a:cubicBezTo>
                    <a:cubicBezTo>
                      <a:pt x="19798" y="13492"/>
                      <a:pt x="19736" y="13492"/>
                      <a:pt x="19686" y="13442"/>
                    </a:cubicBezTo>
                    <a:cubicBezTo>
                      <a:pt x="19535" y="13341"/>
                      <a:pt x="19423" y="13291"/>
                      <a:pt x="19272" y="13179"/>
                    </a:cubicBezTo>
                    <a:cubicBezTo>
                      <a:pt x="19222" y="13179"/>
                      <a:pt x="19172" y="13128"/>
                      <a:pt x="19109" y="13128"/>
                    </a:cubicBezTo>
                    <a:cubicBezTo>
                      <a:pt x="19736" y="12865"/>
                      <a:pt x="20312" y="12615"/>
                      <a:pt x="20939" y="12452"/>
                    </a:cubicBezTo>
                    <a:cubicBezTo>
                      <a:pt x="21102" y="12402"/>
                      <a:pt x="21252" y="12352"/>
                      <a:pt x="21415" y="12301"/>
                    </a:cubicBezTo>
                    <a:cubicBezTo>
                      <a:pt x="21415" y="12301"/>
                      <a:pt x="21465" y="12239"/>
                      <a:pt x="21515" y="12239"/>
                    </a:cubicBezTo>
                    <a:cubicBezTo>
                      <a:pt x="21515" y="12239"/>
                      <a:pt x="21515" y="12189"/>
                      <a:pt x="21565" y="12189"/>
                    </a:cubicBezTo>
                    <a:cubicBezTo>
                      <a:pt x="21587" y="12198"/>
                      <a:pt x="21610" y="12202"/>
                      <a:pt x="21633" y="12202"/>
                    </a:cubicBezTo>
                    <a:cubicBezTo>
                      <a:pt x="21734" y="12202"/>
                      <a:pt x="21848" y="12129"/>
                      <a:pt x="21929" y="12088"/>
                    </a:cubicBezTo>
                    <a:cubicBezTo>
                      <a:pt x="21991" y="12088"/>
                      <a:pt x="22092" y="12038"/>
                      <a:pt x="22142" y="12038"/>
                    </a:cubicBezTo>
                    <a:cubicBezTo>
                      <a:pt x="22305" y="11988"/>
                      <a:pt x="22455" y="11925"/>
                      <a:pt x="22618" y="11875"/>
                    </a:cubicBezTo>
                    <a:cubicBezTo>
                      <a:pt x="22718" y="11825"/>
                      <a:pt x="22868" y="11775"/>
                      <a:pt x="23031" y="11725"/>
                    </a:cubicBezTo>
                    <a:cubicBezTo>
                      <a:pt x="23132" y="11725"/>
                      <a:pt x="23244" y="11675"/>
                      <a:pt x="23345" y="11612"/>
                    </a:cubicBezTo>
                    <a:lnTo>
                      <a:pt x="23294" y="11612"/>
                    </a:lnTo>
                    <a:cubicBezTo>
                      <a:pt x="23380" y="11612"/>
                      <a:pt x="23510" y="11576"/>
                      <a:pt x="23608" y="11535"/>
                    </a:cubicBezTo>
                    <a:lnTo>
                      <a:pt x="23608" y="11535"/>
                    </a:lnTo>
                    <a:cubicBezTo>
                      <a:pt x="23608" y="11541"/>
                      <a:pt x="23608" y="11550"/>
                      <a:pt x="23608" y="11562"/>
                    </a:cubicBezTo>
                    <a:cubicBezTo>
                      <a:pt x="23708" y="11512"/>
                      <a:pt x="23808" y="11512"/>
                      <a:pt x="23921" y="11462"/>
                    </a:cubicBezTo>
                    <a:cubicBezTo>
                      <a:pt x="23971" y="11412"/>
                      <a:pt x="24071" y="11362"/>
                      <a:pt x="24184" y="11362"/>
                    </a:cubicBezTo>
                    <a:cubicBezTo>
                      <a:pt x="24284" y="11362"/>
                      <a:pt x="24335" y="11299"/>
                      <a:pt x="24435" y="11299"/>
                    </a:cubicBezTo>
                    <a:lnTo>
                      <a:pt x="24435" y="11249"/>
                    </a:lnTo>
                    <a:cubicBezTo>
                      <a:pt x="24548" y="11249"/>
                      <a:pt x="24648" y="11199"/>
                      <a:pt x="24811" y="11199"/>
                    </a:cubicBezTo>
                    <a:cubicBezTo>
                      <a:pt x="24811" y="11199"/>
                      <a:pt x="24861" y="11149"/>
                      <a:pt x="24911" y="11149"/>
                    </a:cubicBezTo>
                    <a:cubicBezTo>
                      <a:pt x="25224" y="11048"/>
                      <a:pt x="25537" y="10986"/>
                      <a:pt x="25851" y="10885"/>
                    </a:cubicBezTo>
                    <a:cubicBezTo>
                      <a:pt x="26314" y="10735"/>
                      <a:pt x="26791" y="10622"/>
                      <a:pt x="27254" y="10472"/>
                    </a:cubicBezTo>
                    <a:cubicBezTo>
                      <a:pt x="27567" y="10422"/>
                      <a:pt x="28144" y="10359"/>
                      <a:pt x="28044" y="9896"/>
                    </a:cubicBezTo>
                    <a:cubicBezTo>
                      <a:pt x="27993" y="9632"/>
                      <a:pt x="27881" y="9369"/>
                      <a:pt x="27780" y="9106"/>
                    </a:cubicBezTo>
                    <a:cubicBezTo>
                      <a:pt x="27694" y="9020"/>
                      <a:pt x="27598" y="8896"/>
                      <a:pt x="27477" y="8896"/>
                    </a:cubicBezTo>
                    <a:cubicBezTo>
                      <a:pt x="27457" y="8896"/>
                      <a:pt x="27438" y="8899"/>
                      <a:pt x="27417" y="8906"/>
                    </a:cubicBezTo>
                    <a:cubicBezTo>
                      <a:pt x="27204" y="8906"/>
                      <a:pt x="27004" y="9056"/>
                      <a:pt x="26791" y="9169"/>
                    </a:cubicBezTo>
                    <a:cubicBezTo>
                      <a:pt x="26577" y="9269"/>
                      <a:pt x="26377" y="9369"/>
                      <a:pt x="26114" y="9482"/>
                    </a:cubicBezTo>
                    <a:cubicBezTo>
                      <a:pt x="25638" y="9682"/>
                      <a:pt x="25124" y="9896"/>
                      <a:pt x="24648" y="10159"/>
                    </a:cubicBezTo>
                    <a:cubicBezTo>
                      <a:pt x="24548" y="10159"/>
                      <a:pt x="24435" y="10209"/>
                      <a:pt x="24385" y="10259"/>
                    </a:cubicBezTo>
                    <a:cubicBezTo>
                      <a:pt x="24284" y="10259"/>
                      <a:pt x="24184" y="10309"/>
                      <a:pt x="24071" y="10359"/>
                    </a:cubicBezTo>
                    <a:cubicBezTo>
                      <a:pt x="24021" y="10359"/>
                      <a:pt x="23971" y="10422"/>
                      <a:pt x="23921" y="10472"/>
                    </a:cubicBezTo>
                    <a:cubicBezTo>
                      <a:pt x="23808" y="10472"/>
                      <a:pt x="23708" y="10522"/>
                      <a:pt x="23658" y="10572"/>
                    </a:cubicBezTo>
                    <a:lnTo>
                      <a:pt x="23558" y="10572"/>
                    </a:lnTo>
                    <a:cubicBezTo>
                      <a:pt x="23495" y="10622"/>
                      <a:pt x="23395" y="10622"/>
                      <a:pt x="23294" y="10672"/>
                    </a:cubicBezTo>
                    <a:cubicBezTo>
                      <a:pt x="23182" y="10735"/>
                      <a:pt x="23081" y="10785"/>
                      <a:pt x="23031" y="10835"/>
                    </a:cubicBezTo>
                    <a:cubicBezTo>
                      <a:pt x="22931" y="10835"/>
                      <a:pt x="22818" y="10835"/>
                      <a:pt x="22768" y="10885"/>
                    </a:cubicBezTo>
                    <a:cubicBezTo>
                      <a:pt x="22555" y="10986"/>
                      <a:pt x="22355" y="11048"/>
                      <a:pt x="22192" y="11149"/>
                    </a:cubicBezTo>
                    <a:cubicBezTo>
                      <a:pt x="22092" y="11199"/>
                      <a:pt x="21991" y="11199"/>
                      <a:pt x="21879" y="11249"/>
                    </a:cubicBezTo>
                    <a:cubicBezTo>
                      <a:pt x="21728" y="11299"/>
                      <a:pt x="21615" y="11362"/>
                      <a:pt x="21465" y="11412"/>
                    </a:cubicBezTo>
                    <a:cubicBezTo>
                      <a:pt x="21465" y="11412"/>
                      <a:pt x="21302" y="11462"/>
                      <a:pt x="21302" y="11512"/>
                    </a:cubicBezTo>
                    <a:lnTo>
                      <a:pt x="21202" y="11512"/>
                    </a:lnTo>
                    <a:cubicBezTo>
                      <a:pt x="21152" y="11562"/>
                      <a:pt x="21102" y="11562"/>
                      <a:pt x="21051" y="11612"/>
                    </a:cubicBezTo>
                    <a:cubicBezTo>
                      <a:pt x="20575" y="11775"/>
                      <a:pt x="20162" y="11925"/>
                      <a:pt x="19736" y="12088"/>
                    </a:cubicBezTo>
                    <a:cubicBezTo>
                      <a:pt x="19535" y="12138"/>
                      <a:pt x="19322" y="12239"/>
                      <a:pt x="19109" y="12301"/>
                    </a:cubicBezTo>
                    <a:cubicBezTo>
                      <a:pt x="19059" y="12352"/>
                      <a:pt x="19009" y="12352"/>
                      <a:pt x="18959" y="12352"/>
                    </a:cubicBezTo>
                    <a:cubicBezTo>
                      <a:pt x="18909" y="12352"/>
                      <a:pt x="18884" y="12364"/>
                      <a:pt x="18877" y="12364"/>
                    </a:cubicBezTo>
                    <a:cubicBezTo>
                      <a:pt x="18871" y="12364"/>
                      <a:pt x="18884" y="12352"/>
                      <a:pt x="18909" y="12301"/>
                    </a:cubicBezTo>
                    <a:lnTo>
                      <a:pt x="18909" y="12189"/>
                    </a:lnTo>
                    <a:cubicBezTo>
                      <a:pt x="18909" y="12189"/>
                      <a:pt x="18909" y="12138"/>
                      <a:pt x="18959" y="12088"/>
                    </a:cubicBezTo>
                    <a:cubicBezTo>
                      <a:pt x="19009" y="11988"/>
                      <a:pt x="19059" y="11825"/>
                      <a:pt x="19059" y="11675"/>
                    </a:cubicBezTo>
                    <a:cubicBezTo>
                      <a:pt x="19109" y="11612"/>
                      <a:pt x="19109" y="11612"/>
                      <a:pt x="19109" y="11562"/>
                    </a:cubicBezTo>
                    <a:cubicBezTo>
                      <a:pt x="19172" y="11512"/>
                      <a:pt x="19222" y="11362"/>
                      <a:pt x="19222" y="11249"/>
                    </a:cubicBezTo>
                    <a:lnTo>
                      <a:pt x="19172" y="11249"/>
                    </a:lnTo>
                    <a:cubicBezTo>
                      <a:pt x="19222" y="11199"/>
                      <a:pt x="19222" y="11149"/>
                      <a:pt x="19222" y="11149"/>
                    </a:cubicBezTo>
                    <a:cubicBezTo>
                      <a:pt x="19272" y="11048"/>
                      <a:pt x="19272" y="10936"/>
                      <a:pt x="19322" y="10835"/>
                    </a:cubicBezTo>
                    <a:cubicBezTo>
                      <a:pt x="19372" y="10672"/>
                      <a:pt x="19423" y="10472"/>
                      <a:pt x="19423" y="10259"/>
                    </a:cubicBezTo>
                    <a:cubicBezTo>
                      <a:pt x="19485" y="10159"/>
                      <a:pt x="19485" y="10046"/>
                      <a:pt x="19485" y="9996"/>
                    </a:cubicBezTo>
                    <a:cubicBezTo>
                      <a:pt x="19535" y="9946"/>
                      <a:pt x="19535" y="9845"/>
                      <a:pt x="19485" y="9795"/>
                    </a:cubicBezTo>
                    <a:cubicBezTo>
                      <a:pt x="19535" y="9795"/>
                      <a:pt x="19535" y="9733"/>
                      <a:pt x="19535" y="9682"/>
                    </a:cubicBezTo>
                    <a:cubicBezTo>
                      <a:pt x="19585" y="9582"/>
                      <a:pt x="19585" y="9482"/>
                      <a:pt x="19585" y="9320"/>
                    </a:cubicBezTo>
                    <a:lnTo>
                      <a:pt x="19585" y="9320"/>
                    </a:lnTo>
                    <a:cubicBezTo>
                      <a:pt x="19585" y="9369"/>
                      <a:pt x="19585" y="9369"/>
                      <a:pt x="19535" y="9369"/>
                    </a:cubicBezTo>
                    <a:cubicBezTo>
                      <a:pt x="19585" y="9269"/>
                      <a:pt x="19636" y="9106"/>
                      <a:pt x="19636" y="8956"/>
                    </a:cubicBezTo>
                    <a:lnTo>
                      <a:pt x="19636" y="8793"/>
                    </a:lnTo>
                    <a:lnTo>
                      <a:pt x="19636" y="8642"/>
                    </a:lnTo>
                    <a:cubicBezTo>
                      <a:pt x="19636" y="8592"/>
                      <a:pt x="19686" y="8542"/>
                      <a:pt x="19636" y="8542"/>
                    </a:cubicBezTo>
                    <a:cubicBezTo>
                      <a:pt x="19686" y="8480"/>
                      <a:pt x="19686" y="8279"/>
                      <a:pt x="19686" y="8229"/>
                    </a:cubicBezTo>
                    <a:lnTo>
                      <a:pt x="19686" y="8016"/>
                    </a:lnTo>
                    <a:lnTo>
                      <a:pt x="19686" y="6663"/>
                    </a:lnTo>
                    <a:lnTo>
                      <a:pt x="19686" y="6550"/>
                    </a:lnTo>
                    <a:lnTo>
                      <a:pt x="19686" y="6036"/>
                    </a:lnTo>
                    <a:lnTo>
                      <a:pt x="19686" y="5823"/>
                    </a:lnTo>
                    <a:cubicBezTo>
                      <a:pt x="19686" y="5773"/>
                      <a:pt x="19736" y="5460"/>
                      <a:pt x="19686" y="5460"/>
                    </a:cubicBezTo>
                    <a:lnTo>
                      <a:pt x="19686" y="5347"/>
                    </a:lnTo>
                    <a:lnTo>
                      <a:pt x="19686" y="4933"/>
                    </a:lnTo>
                    <a:cubicBezTo>
                      <a:pt x="19686" y="4933"/>
                      <a:pt x="19677" y="4933"/>
                      <a:pt x="19668" y="4937"/>
                    </a:cubicBezTo>
                    <a:lnTo>
                      <a:pt x="19668" y="4937"/>
                    </a:lnTo>
                    <a:cubicBezTo>
                      <a:pt x="19681" y="4902"/>
                      <a:pt x="19670" y="4868"/>
                      <a:pt x="19636" y="4833"/>
                    </a:cubicBezTo>
                    <a:cubicBezTo>
                      <a:pt x="19636" y="4520"/>
                      <a:pt x="19585" y="4156"/>
                      <a:pt x="19535" y="3843"/>
                    </a:cubicBezTo>
                    <a:cubicBezTo>
                      <a:pt x="19585" y="3730"/>
                      <a:pt x="19535" y="3580"/>
                      <a:pt x="19485" y="3467"/>
                    </a:cubicBezTo>
                    <a:lnTo>
                      <a:pt x="19485" y="3317"/>
                    </a:lnTo>
                    <a:cubicBezTo>
                      <a:pt x="19485" y="3217"/>
                      <a:pt x="19423" y="3004"/>
                      <a:pt x="19372" y="3004"/>
                    </a:cubicBezTo>
                    <a:lnTo>
                      <a:pt x="19372" y="2690"/>
                    </a:lnTo>
                    <a:cubicBezTo>
                      <a:pt x="19272" y="2427"/>
                      <a:pt x="19222" y="2114"/>
                      <a:pt x="19172" y="1851"/>
                    </a:cubicBezTo>
                    <a:cubicBezTo>
                      <a:pt x="19109" y="1650"/>
                      <a:pt x="19059" y="1337"/>
                      <a:pt x="18959" y="1124"/>
                    </a:cubicBezTo>
                    <a:cubicBezTo>
                      <a:pt x="18909" y="811"/>
                      <a:pt x="18796" y="548"/>
                      <a:pt x="18746" y="285"/>
                    </a:cubicBezTo>
                    <a:cubicBezTo>
                      <a:pt x="18746" y="234"/>
                      <a:pt x="18696" y="84"/>
                      <a:pt x="18646" y="21"/>
                    </a:cubicBezTo>
                    <a:cubicBezTo>
                      <a:pt x="18631" y="7"/>
                      <a:pt x="18621" y="1"/>
                      <a:pt x="186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18" name="Google Shape;518;p2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 rot="7590804">
                <a:off x="7276550" y="247600"/>
                <a:ext cx="1260870" cy="127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9" name="Google Shape;519;p22"/>
            <p:cNvGrpSpPr/>
            <p:nvPr/>
          </p:nvGrpSpPr>
          <p:grpSpPr>
            <a:xfrm rot="6588850">
              <a:off x="-278261" y="1024575"/>
              <a:ext cx="771211" cy="746686"/>
              <a:chOff x="2145261" y="1561284"/>
              <a:chExt cx="2376525" cy="2300950"/>
            </a:xfrm>
          </p:grpSpPr>
          <p:sp>
            <p:nvSpPr>
              <p:cNvPr id="520" name="Google Shape;520;p22"/>
              <p:cNvSpPr/>
              <p:nvPr/>
            </p:nvSpPr>
            <p:spPr>
              <a:xfrm rot="-10458681">
                <a:off x="2255506" y="1681417"/>
                <a:ext cx="2156013" cy="2060666"/>
              </a:xfrm>
              <a:custGeom>
                <a:rect b="b" l="l" r="r" t="t"/>
                <a:pathLst>
                  <a:path extrusionOk="0" h="46661" w="48820">
                    <a:moveTo>
                      <a:pt x="22818" y="3743"/>
                    </a:moveTo>
                    <a:cubicBezTo>
                      <a:pt x="22818" y="3743"/>
                      <a:pt x="22869" y="3743"/>
                      <a:pt x="22869" y="3806"/>
                    </a:cubicBezTo>
                    <a:cubicBezTo>
                      <a:pt x="22869" y="3806"/>
                      <a:pt x="22818" y="3806"/>
                      <a:pt x="22818" y="3743"/>
                    </a:cubicBezTo>
                    <a:close/>
                    <a:moveTo>
                      <a:pt x="15087" y="3806"/>
                    </a:moveTo>
                    <a:lnTo>
                      <a:pt x="15087" y="3856"/>
                    </a:lnTo>
                    <a:lnTo>
                      <a:pt x="15037" y="3856"/>
                    </a:lnTo>
                    <a:cubicBezTo>
                      <a:pt x="15087" y="3856"/>
                      <a:pt x="15087" y="3806"/>
                      <a:pt x="15087" y="3806"/>
                    </a:cubicBezTo>
                    <a:close/>
                    <a:moveTo>
                      <a:pt x="12894" y="6513"/>
                    </a:moveTo>
                    <a:lnTo>
                      <a:pt x="12894" y="6625"/>
                    </a:lnTo>
                    <a:lnTo>
                      <a:pt x="12844" y="6563"/>
                    </a:lnTo>
                    <a:cubicBezTo>
                      <a:pt x="12894" y="6563"/>
                      <a:pt x="12894" y="6563"/>
                      <a:pt x="12894" y="6513"/>
                    </a:cubicBezTo>
                    <a:close/>
                    <a:moveTo>
                      <a:pt x="5438" y="11425"/>
                    </a:moveTo>
                    <a:cubicBezTo>
                      <a:pt x="5438" y="11475"/>
                      <a:pt x="5376" y="11475"/>
                      <a:pt x="5376" y="11475"/>
                    </a:cubicBezTo>
                    <a:lnTo>
                      <a:pt x="5438" y="11425"/>
                    </a:lnTo>
                    <a:close/>
                    <a:moveTo>
                      <a:pt x="18959" y="11638"/>
                    </a:moveTo>
                    <a:cubicBezTo>
                      <a:pt x="19009" y="11638"/>
                      <a:pt x="19009" y="11638"/>
                      <a:pt x="19009" y="11688"/>
                    </a:cubicBezTo>
                    <a:lnTo>
                      <a:pt x="18959" y="11688"/>
                    </a:lnTo>
                    <a:lnTo>
                      <a:pt x="18959" y="11638"/>
                    </a:lnTo>
                    <a:close/>
                    <a:moveTo>
                      <a:pt x="35086" y="23379"/>
                    </a:moveTo>
                    <a:cubicBezTo>
                      <a:pt x="35052" y="23379"/>
                      <a:pt x="35019" y="23401"/>
                      <a:pt x="35001" y="23401"/>
                    </a:cubicBezTo>
                    <a:cubicBezTo>
                      <a:pt x="34991" y="23401"/>
                      <a:pt x="34986" y="23396"/>
                      <a:pt x="34986" y="23379"/>
                    </a:cubicBezTo>
                    <a:close/>
                    <a:moveTo>
                      <a:pt x="33996" y="23642"/>
                    </a:moveTo>
                    <a:cubicBezTo>
                      <a:pt x="33946" y="23642"/>
                      <a:pt x="33946" y="23692"/>
                      <a:pt x="33946" y="23692"/>
                    </a:cubicBezTo>
                    <a:lnTo>
                      <a:pt x="33946" y="23642"/>
                    </a:lnTo>
                    <a:close/>
                    <a:moveTo>
                      <a:pt x="7055" y="30634"/>
                    </a:moveTo>
                    <a:cubicBezTo>
                      <a:pt x="7105" y="30684"/>
                      <a:pt x="7105" y="30684"/>
                      <a:pt x="7055" y="30747"/>
                    </a:cubicBezTo>
                    <a:lnTo>
                      <a:pt x="7055" y="30634"/>
                    </a:lnTo>
                    <a:close/>
                    <a:moveTo>
                      <a:pt x="26477" y="36586"/>
                    </a:moveTo>
                    <a:cubicBezTo>
                      <a:pt x="26527" y="36586"/>
                      <a:pt x="26527" y="36586"/>
                      <a:pt x="26578" y="36636"/>
                    </a:cubicBezTo>
                    <a:cubicBezTo>
                      <a:pt x="26527" y="36586"/>
                      <a:pt x="26477" y="36586"/>
                      <a:pt x="26477" y="36586"/>
                    </a:cubicBezTo>
                    <a:close/>
                    <a:moveTo>
                      <a:pt x="26891" y="37012"/>
                    </a:moveTo>
                    <a:lnTo>
                      <a:pt x="26891" y="37062"/>
                    </a:lnTo>
                    <a:cubicBezTo>
                      <a:pt x="26891" y="37012"/>
                      <a:pt x="26841" y="37012"/>
                      <a:pt x="26841" y="37012"/>
                    </a:cubicBezTo>
                    <a:close/>
                    <a:moveTo>
                      <a:pt x="12431" y="40872"/>
                    </a:moveTo>
                    <a:cubicBezTo>
                      <a:pt x="12481" y="40872"/>
                      <a:pt x="12481" y="40922"/>
                      <a:pt x="12481" y="40922"/>
                    </a:cubicBezTo>
                    <a:lnTo>
                      <a:pt x="12431" y="40872"/>
                    </a:lnTo>
                    <a:close/>
                    <a:moveTo>
                      <a:pt x="19760" y="1"/>
                    </a:moveTo>
                    <a:cubicBezTo>
                      <a:pt x="19436" y="1"/>
                      <a:pt x="19113" y="32"/>
                      <a:pt x="18796" y="97"/>
                    </a:cubicBezTo>
                    <a:cubicBezTo>
                      <a:pt x="18019" y="247"/>
                      <a:pt x="17393" y="611"/>
                      <a:pt x="16766" y="1087"/>
                    </a:cubicBezTo>
                    <a:cubicBezTo>
                      <a:pt x="16340" y="1350"/>
                      <a:pt x="15927" y="1713"/>
                      <a:pt x="15400" y="1814"/>
                    </a:cubicBezTo>
                    <a:cubicBezTo>
                      <a:pt x="14410" y="2027"/>
                      <a:pt x="13471" y="2290"/>
                      <a:pt x="12531" y="2703"/>
                    </a:cubicBezTo>
                    <a:cubicBezTo>
                      <a:pt x="11804" y="3017"/>
                      <a:pt x="11177" y="3493"/>
                      <a:pt x="10601" y="4007"/>
                    </a:cubicBezTo>
                    <a:cubicBezTo>
                      <a:pt x="10388" y="4169"/>
                      <a:pt x="10188" y="4320"/>
                      <a:pt x="10025" y="4483"/>
                    </a:cubicBezTo>
                    <a:cubicBezTo>
                      <a:pt x="9711" y="4746"/>
                      <a:pt x="9448" y="5059"/>
                      <a:pt x="9198" y="5372"/>
                    </a:cubicBezTo>
                    <a:cubicBezTo>
                      <a:pt x="8772" y="5886"/>
                      <a:pt x="8358" y="6463"/>
                      <a:pt x="8045" y="7089"/>
                    </a:cubicBezTo>
                    <a:cubicBezTo>
                      <a:pt x="7945" y="7302"/>
                      <a:pt x="7832" y="7565"/>
                      <a:pt x="7681" y="7766"/>
                    </a:cubicBezTo>
                    <a:cubicBezTo>
                      <a:pt x="7418" y="8079"/>
                      <a:pt x="7255" y="8392"/>
                      <a:pt x="7255" y="8818"/>
                    </a:cubicBezTo>
                    <a:cubicBezTo>
                      <a:pt x="7255" y="8969"/>
                      <a:pt x="7205" y="8969"/>
                      <a:pt x="7105" y="9019"/>
                    </a:cubicBezTo>
                    <a:cubicBezTo>
                      <a:pt x="6378" y="9132"/>
                      <a:pt x="5589" y="9282"/>
                      <a:pt x="4862" y="9382"/>
                    </a:cubicBezTo>
                    <a:cubicBezTo>
                      <a:pt x="4599" y="9382"/>
                      <a:pt x="4336" y="9382"/>
                      <a:pt x="4073" y="9445"/>
                    </a:cubicBezTo>
                    <a:cubicBezTo>
                      <a:pt x="3609" y="8969"/>
                      <a:pt x="3133" y="8605"/>
                      <a:pt x="2719" y="8129"/>
                    </a:cubicBezTo>
                    <a:cubicBezTo>
                      <a:pt x="2619" y="7979"/>
                      <a:pt x="2506" y="7929"/>
                      <a:pt x="2406" y="7816"/>
                    </a:cubicBezTo>
                    <a:cubicBezTo>
                      <a:pt x="2306" y="7666"/>
                      <a:pt x="2193" y="7565"/>
                      <a:pt x="2043" y="7402"/>
                    </a:cubicBezTo>
                    <a:cubicBezTo>
                      <a:pt x="1729" y="7139"/>
                      <a:pt x="1466" y="6826"/>
                      <a:pt x="990" y="6776"/>
                    </a:cubicBezTo>
                    <a:cubicBezTo>
                      <a:pt x="946" y="6761"/>
                      <a:pt x="906" y="6755"/>
                      <a:pt x="868" y="6755"/>
                    </a:cubicBezTo>
                    <a:cubicBezTo>
                      <a:pt x="776" y="6755"/>
                      <a:pt x="692" y="6791"/>
                      <a:pt x="577" y="6826"/>
                    </a:cubicBezTo>
                    <a:cubicBezTo>
                      <a:pt x="50" y="7189"/>
                      <a:pt x="0" y="7879"/>
                      <a:pt x="364" y="8392"/>
                    </a:cubicBezTo>
                    <a:cubicBezTo>
                      <a:pt x="890" y="8969"/>
                      <a:pt x="1466" y="9445"/>
                      <a:pt x="1993" y="9959"/>
                    </a:cubicBezTo>
                    <a:cubicBezTo>
                      <a:pt x="2193" y="10172"/>
                      <a:pt x="2356" y="10385"/>
                      <a:pt x="2619" y="10485"/>
                    </a:cubicBezTo>
                    <a:cubicBezTo>
                      <a:pt x="2870" y="10748"/>
                      <a:pt x="3183" y="10949"/>
                      <a:pt x="3446" y="11212"/>
                    </a:cubicBezTo>
                    <a:cubicBezTo>
                      <a:pt x="3446" y="11262"/>
                      <a:pt x="3446" y="11262"/>
                      <a:pt x="3496" y="11262"/>
                    </a:cubicBezTo>
                    <a:cubicBezTo>
                      <a:pt x="3659" y="11425"/>
                      <a:pt x="3809" y="11638"/>
                      <a:pt x="4022" y="11788"/>
                    </a:cubicBezTo>
                    <a:cubicBezTo>
                      <a:pt x="4235" y="11888"/>
                      <a:pt x="4386" y="12151"/>
                      <a:pt x="4599" y="12264"/>
                    </a:cubicBezTo>
                    <a:cubicBezTo>
                      <a:pt x="4699" y="12314"/>
                      <a:pt x="4812" y="12415"/>
                      <a:pt x="4862" y="12465"/>
                    </a:cubicBezTo>
                    <a:cubicBezTo>
                      <a:pt x="4912" y="12515"/>
                      <a:pt x="4912" y="12578"/>
                      <a:pt x="4962" y="12578"/>
                    </a:cubicBezTo>
                    <a:cubicBezTo>
                      <a:pt x="5125" y="12678"/>
                      <a:pt x="5276" y="12828"/>
                      <a:pt x="5376" y="12941"/>
                    </a:cubicBezTo>
                    <a:cubicBezTo>
                      <a:pt x="5438" y="12941"/>
                      <a:pt x="5438" y="12991"/>
                      <a:pt x="5489" y="12991"/>
                    </a:cubicBezTo>
                    <a:cubicBezTo>
                      <a:pt x="5489" y="13041"/>
                      <a:pt x="5539" y="13041"/>
                      <a:pt x="5589" y="13091"/>
                    </a:cubicBezTo>
                    <a:cubicBezTo>
                      <a:pt x="5902" y="13354"/>
                      <a:pt x="6215" y="13567"/>
                      <a:pt x="6529" y="13881"/>
                    </a:cubicBezTo>
                    <a:cubicBezTo>
                      <a:pt x="6478" y="13931"/>
                      <a:pt x="6478" y="14031"/>
                      <a:pt x="6529" y="14081"/>
                    </a:cubicBezTo>
                    <a:cubicBezTo>
                      <a:pt x="6629" y="14557"/>
                      <a:pt x="6742" y="15021"/>
                      <a:pt x="6842" y="15497"/>
                    </a:cubicBezTo>
                    <a:cubicBezTo>
                      <a:pt x="6942" y="16074"/>
                      <a:pt x="7105" y="16650"/>
                      <a:pt x="7255" y="17277"/>
                    </a:cubicBezTo>
                    <a:cubicBezTo>
                      <a:pt x="7418" y="17790"/>
                      <a:pt x="7519" y="18317"/>
                      <a:pt x="7681" y="18893"/>
                    </a:cubicBezTo>
                    <a:cubicBezTo>
                      <a:pt x="7681" y="18993"/>
                      <a:pt x="7782" y="19093"/>
                      <a:pt x="7681" y="19256"/>
                    </a:cubicBezTo>
                    <a:cubicBezTo>
                      <a:pt x="7631" y="19306"/>
                      <a:pt x="7569" y="19357"/>
                      <a:pt x="7519" y="19357"/>
                    </a:cubicBezTo>
                    <a:cubicBezTo>
                      <a:pt x="7368" y="19469"/>
                      <a:pt x="7318" y="19620"/>
                      <a:pt x="7155" y="19783"/>
                    </a:cubicBezTo>
                    <a:cubicBezTo>
                      <a:pt x="7005" y="19883"/>
                      <a:pt x="6842" y="20033"/>
                      <a:pt x="6691" y="20196"/>
                    </a:cubicBezTo>
                    <a:cubicBezTo>
                      <a:pt x="6378" y="20660"/>
                      <a:pt x="5952" y="21086"/>
                      <a:pt x="5639" y="21549"/>
                    </a:cubicBezTo>
                    <a:cubicBezTo>
                      <a:pt x="5376" y="21976"/>
                      <a:pt x="5063" y="22389"/>
                      <a:pt x="4862" y="22853"/>
                    </a:cubicBezTo>
                    <a:cubicBezTo>
                      <a:pt x="4235" y="23905"/>
                      <a:pt x="3872" y="24995"/>
                      <a:pt x="3559" y="26148"/>
                    </a:cubicBezTo>
                    <a:cubicBezTo>
                      <a:pt x="3496" y="26562"/>
                      <a:pt x="3346" y="26988"/>
                      <a:pt x="3296" y="27351"/>
                    </a:cubicBezTo>
                    <a:cubicBezTo>
                      <a:pt x="3246" y="27815"/>
                      <a:pt x="3133" y="28241"/>
                      <a:pt x="3183" y="28704"/>
                    </a:cubicBezTo>
                    <a:cubicBezTo>
                      <a:pt x="3083" y="29331"/>
                      <a:pt x="3133" y="30008"/>
                      <a:pt x="3183" y="30634"/>
                    </a:cubicBezTo>
                    <a:cubicBezTo>
                      <a:pt x="3183" y="31261"/>
                      <a:pt x="3346" y="31837"/>
                      <a:pt x="3496" y="32464"/>
                    </a:cubicBezTo>
                    <a:cubicBezTo>
                      <a:pt x="3559" y="32727"/>
                      <a:pt x="3609" y="32990"/>
                      <a:pt x="3709" y="33253"/>
                    </a:cubicBezTo>
                    <a:cubicBezTo>
                      <a:pt x="3809" y="33667"/>
                      <a:pt x="3972" y="34130"/>
                      <a:pt x="4185" y="34506"/>
                    </a:cubicBezTo>
                    <a:cubicBezTo>
                      <a:pt x="4336" y="34970"/>
                      <a:pt x="4599" y="35383"/>
                      <a:pt x="4862" y="35859"/>
                    </a:cubicBezTo>
                    <a:cubicBezTo>
                      <a:pt x="4862" y="35960"/>
                      <a:pt x="4962" y="36010"/>
                      <a:pt x="5012" y="36072"/>
                    </a:cubicBezTo>
                    <a:cubicBezTo>
                      <a:pt x="5225" y="36386"/>
                      <a:pt x="5438" y="36749"/>
                      <a:pt x="5689" y="37062"/>
                    </a:cubicBezTo>
                    <a:cubicBezTo>
                      <a:pt x="5952" y="37426"/>
                      <a:pt x="6265" y="37739"/>
                      <a:pt x="6579" y="38102"/>
                    </a:cubicBezTo>
                    <a:cubicBezTo>
                      <a:pt x="6691" y="38203"/>
                      <a:pt x="6742" y="38315"/>
                      <a:pt x="6892" y="38366"/>
                    </a:cubicBezTo>
                    <a:lnTo>
                      <a:pt x="6942" y="38416"/>
                    </a:lnTo>
                    <a:cubicBezTo>
                      <a:pt x="7105" y="38629"/>
                      <a:pt x="7368" y="38779"/>
                      <a:pt x="7569" y="38992"/>
                    </a:cubicBezTo>
                    <a:cubicBezTo>
                      <a:pt x="7945" y="39356"/>
                      <a:pt x="8358" y="39619"/>
                      <a:pt x="8772" y="39932"/>
                    </a:cubicBezTo>
                    <a:cubicBezTo>
                      <a:pt x="9198" y="40245"/>
                      <a:pt x="9661" y="40558"/>
                      <a:pt x="10137" y="40822"/>
                    </a:cubicBezTo>
                    <a:cubicBezTo>
                      <a:pt x="10388" y="40972"/>
                      <a:pt x="10651" y="41135"/>
                      <a:pt x="10914" y="41285"/>
                    </a:cubicBezTo>
                    <a:lnTo>
                      <a:pt x="10914" y="41235"/>
                    </a:lnTo>
                    <a:cubicBezTo>
                      <a:pt x="11127" y="41398"/>
                      <a:pt x="11328" y="41498"/>
                      <a:pt x="11541" y="41598"/>
                    </a:cubicBezTo>
                    <a:cubicBezTo>
                      <a:pt x="11854" y="41812"/>
                      <a:pt x="12167" y="41912"/>
                      <a:pt x="12481" y="41962"/>
                    </a:cubicBezTo>
                    <a:cubicBezTo>
                      <a:pt x="12514" y="41983"/>
                      <a:pt x="12543" y="41990"/>
                      <a:pt x="12571" y="41990"/>
                    </a:cubicBezTo>
                    <a:cubicBezTo>
                      <a:pt x="12627" y="41990"/>
                      <a:pt x="12677" y="41962"/>
                      <a:pt x="12744" y="41962"/>
                    </a:cubicBezTo>
                    <a:cubicBezTo>
                      <a:pt x="13370" y="41812"/>
                      <a:pt x="13583" y="41335"/>
                      <a:pt x="13684" y="40771"/>
                    </a:cubicBezTo>
                    <a:cubicBezTo>
                      <a:pt x="13734" y="40295"/>
                      <a:pt x="13684" y="39832"/>
                      <a:pt x="13684" y="39356"/>
                    </a:cubicBezTo>
                    <a:cubicBezTo>
                      <a:pt x="13684" y="38942"/>
                      <a:pt x="13633" y="38466"/>
                      <a:pt x="13633" y="38052"/>
                    </a:cubicBezTo>
                    <a:cubicBezTo>
                      <a:pt x="13583" y="37113"/>
                      <a:pt x="13784" y="36223"/>
                      <a:pt x="14047" y="35333"/>
                    </a:cubicBezTo>
                    <a:cubicBezTo>
                      <a:pt x="14260" y="34556"/>
                      <a:pt x="14260" y="33717"/>
                      <a:pt x="14047" y="32940"/>
                    </a:cubicBezTo>
                    <a:cubicBezTo>
                      <a:pt x="13897" y="32464"/>
                      <a:pt x="13784" y="32000"/>
                      <a:pt x="13684" y="31524"/>
                    </a:cubicBezTo>
                    <a:cubicBezTo>
                      <a:pt x="13734" y="31474"/>
                      <a:pt x="13684" y="31373"/>
                      <a:pt x="13633" y="31261"/>
                    </a:cubicBezTo>
                    <a:cubicBezTo>
                      <a:pt x="13684" y="31160"/>
                      <a:pt x="13684" y="31060"/>
                      <a:pt x="13633" y="30947"/>
                    </a:cubicBezTo>
                    <a:cubicBezTo>
                      <a:pt x="13684" y="30321"/>
                      <a:pt x="13834" y="29745"/>
                      <a:pt x="13834" y="29118"/>
                    </a:cubicBezTo>
                    <a:cubicBezTo>
                      <a:pt x="13997" y="28028"/>
                      <a:pt x="13734" y="27088"/>
                      <a:pt x="13207" y="26198"/>
                    </a:cubicBezTo>
                    <a:lnTo>
                      <a:pt x="13157" y="26198"/>
                    </a:lnTo>
                    <a:cubicBezTo>
                      <a:pt x="13157" y="26198"/>
                      <a:pt x="13157" y="26176"/>
                      <a:pt x="13172" y="26176"/>
                    </a:cubicBezTo>
                    <a:cubicBezTo>
                      <a:pt x="13180" y="26176"/>
                      <a:pt x="13191" y="26182"/>
                      <a:pt x="13207" y="26198"/>
                    </a:cubicBezTo>
                    <a:lnTo>
                      <a:pt x="13207" y="26148"/>
                    </a:lnTo>
                    <a:cubicBezTo>
                      <a:pt x="13107" y="26048"/>
                      <a:pt x="13107" y="25935"/>
                      <a:pt x="12957" y="25835"/>
                    </a:cubicBezTo>
                    <a:cubicBezTo>
                      <a:pt x="12844" y="25572"/>
                      <a:pt x="12694" y="25309"/>
                      <a:pt x="12531" y="25108"/>
                    </a:cubicBezTo>
                    <a:cubicBezTo>
                      <a:pt x="12431" y="24845"/>
                      <a:pt x="12380" y="24582"/>
                      <a:pt x="12431" y="24269"/>
                    </a:cubicBezTo>
                    <a:cubicBezTo>
                      <a:pt x="12431" y="23905"/>
                      <a:pt x="12380" y="23592"/>
                      <a:pt x="12380" y="23229"/>
                    </a:cubicBezTo>
                    <a:lnTo>
                      <a:pt x="12380" y="23016"/>
                    </a:lnTo>
                    <a:cubicBezTo>
                      <a:pt x="12330" y="22389"/>
                      <a:pt x="12218" y="21762"/>
                      <a:pt x="11954" y="21236"/>
                    </a:cubicBezTo>
                    <a:cubicBezTo>
                      <a:pt x="11954" y="21136"/>
                      <a:pt x="11904" y="21086"/>
                      <a:pt x="11854" y="21086"/>
                    </a:cubicBezTo>
                    <a:lnTo>
                      <a:pt x="11854" y="21036"/>
                    </a:lnTo>
                    <a:cubicBezTo>
                      <a:pt x="11804" y="20923"/>
                      <a:pt x="11754" y="20873"/>
                      <a:pt x="11754" y="20823"/>
                    </a:cubicBezTo>
                    <a:cubicBezTo>
                      <a:pt x="11177" y="19720"/>
                      <a:pt x="10338" y="18943"/>
                      <a:pt x="9248" y="18417"/>
                    </a:cubicBezTo>
                    <a:cubicBezTo>
                      <a:pt x="9085" y="18317"/>
                      <a:pt x="8884" y="18216"/>
                      <a:pt x="8671" y="18154"/>
                    </a:cubicBezTo>
                    <a:cubicBezTo>
                      <a:pt x="8571" y="18154"/>
                      <a:pt x="8508" y="18104"/>
                      <a:pt x="8508" y="18053"/>
                    </a:cubicBezTo>
                    <a:cubicBezTo>
                      <a:pt x="8408" y="17590"/>
                      <a:pt x="8308" y="17164"/>
                      <a:pt x="8195" y="16750"/>
                    </a:cubicBezTo>
                    <a:cubicBezTo>
                      <a:pt x="8045" y="16124"/>
                      <a:pt x="7882" y="15547"/>
                      <a:pt x="7732" y="14971"/>
                    </a:cubicBezTo>
                    <a:lnTo>
                      <a:pt x="7732" y="14821"/>
                    </a:lnTo>
                    <a:cubicBezTo>
                      <a:pt x="7746" y="14806"/>
                      <a:pt x="7761" y="14800"/>
                      <a:pt x="7776" y="14800"/>
                    </a:cubicBezTo>
                    <a:cubicBezTo>
                      <a:pt x="7811" y="14800"/>
                      <a:pt x="7846" y="14835"/>
                      <a:pt x="7882" y="14871"/>
                    </a:cubicBezTo>
                    <a:cubicBezTo>
                      <a:pt x="8571" y="15334"/>
                      <a:pt x="9198" y="15861"/>
                      <a:pt x="9874" y="16337"/>
                    </a:cubicBezTo>
                    <a:cubicBezTo>
                      <a:pt x="10601" y="16850"/>
                      <a:pt x="11328" y="17327"/>
                      <a:pt x="12067" y="17903"/>
                    </a:cubicBezTo>
                    <a:cubicBezTo>
                      <a:pt x="12744" y="18367"/>
                      <a:pt x="13370" y="18843"/>
                      <a:pt x="13997" y="19306"/>
                    </a:cubicBezTo>
                    <a:cubicBezTo>
                      <a:pt x="14210" y="19469"/>
                      <a:pt x="14410" y="19620"/>
                      <a:pt x="14573" y="19783"/>
                    </a:cubicBezTo>
                    <a:cubicBezTo>
                      <a:pt x="14937" y="20033"/>
                      <a:pt x="15250" y="20246"/>
                      <a:pt x="15563" y="20509"/>
                    </a:cubicBezTo>
                    <a:cubicBezTo>
                      <a:pt x="15826" y="20660"/>
                      <a:pt x="15977" y="20823"/>
                      <a:pt x="16240" y="20923"/>
                    </a:cubicBezTo>
                    <a:cubicBezTo>
                      <a:pt x="16340" y="21036"/>
                      <a:pt x="16453" y="21086"/>
                      <a:pt x="16503" y="21136"/>
                    </a:cubicBezTo>
                    <a:cubicBezTo>
                      <a:pt x="16653" y="21286"/>
                      <a:pt x="16916" y="21349"/>
                      <a:pt x="16967" y="21600"/>
                    </a:cubicBezTo>
                    <a:cubicBezTo>
                      <a:pt x="17130" y="21863"/>
                      <a:pt x="17280" y="22176"/>
                      <a:pt x="17343" y="22439"/>
                    </a:cubicBezTo>
                    <a:cubicBezTo>
                      <a:pt x="17393" y="22702"/>
                      <a:pt x="17493" y="22915"/>
                      <a:pt x="17656" y="23116"/>
                    </a:cubicBezTo>
                    <a:cubicBezTo>
                      <a:pt x="17656" y="23166"/>
                      <a:pt x="17656" y="23166"/>
                      <a:pt x="17706" y="23229"/>
                    </a:cubicBezTo>
                    <a:lnTo>
                      <a:pt x="17706" y="23329"/>
                    </a:lnTo>
                    <a:cubicBezTo>
                      <a:pt x="17906" y="23905"/>
                      <a:pt x="18119" y="24419"/>
                      <a:pt x="18383" y="24945"/>
                    </a:cubicBezTo>
                    <a:lnTo>
                      <a:pt x="19322" y="27301"/>
                    </a:lnTo>
                    <a:cubicBezTo>
                      <a:pt x="19322" y="27401"/>
                      <a:pt x="19322" y="27502"/>
                      <a:pt x="19222" y="27614"/>
                    </a:cubicBezTo>
                    <a:cubicBezTo>
                      <a:pt x="18909" y="27765"/>
                      <a:pt x="18696" y="28028"/>
                      <a:pt x="18533" y="28341"/>
                    </a:cubicBezTo>
                    <a:cubicBezTo>
                      <a:pt x="18019" y="29118"/>
                      <a:pt x="17706" y="29958"/>
                      <a:pt x="17443" y="30847"/>
                    </a:cubicBezTo>
                    <a:cubicBezTo>
                      <a:pt x="17130" y="31787"/>
                      <a:pt x="16967" y="32727"/>
                      <a:pt x="17029" y="33717"/>
                    </a:cubicBezTo>
                    <a:cubicBezTo>
                      <a:pt x="17029" y="34243"/>
                      <a:pt x="17029" y="34819"/>
                      <a:pt x="17130" y="35333"/>
                    </a:cubicBezTo>
                    <a:cubicBezTo>
                      <a:pt x="17079" y="35546"/>
                      <a:pt x="17130" y="35759"/>
                      <a:pt x="17180" y="35960"/>
                    </a:cubicBezTo>
                    <a:cubicBezTo>
                      <a:pt x="17180" y="36223"/>
                      <a:pt x="17280" y="36536"/>
                      <a:pt x="17343" y="36799"/>
                    </a:cubicBezTo>
                    <a:cubicBezTo>
                      <a:pt x="17343" y="37012"/>
                      <a:pt x="17443" y="37213"/>
                      <a:pt x="17493" y="37426"/>
                    </a:cubicBezTo>
                    <a:cubicBezTo>
                      <a:pt x="17906" y="39142"/>
                      <a:pt x="18846" y="40609"/>
                      <a:pt x="20049" y="41962"/>
                    </a:cubicBezTo>
                    <a:cubicBezTo>
                      <a:pt x="20475" y="42438"/>
                      <a:pt x="20939" y="42751"/>
                      <a:pt x="21415" y="43165"/>
                    </a:cubicBezTo>
                    <a:cubicBezTo>
                      <a:pt x="21615" y="43378"/>
                      <a:pt x="21829" y="43591"/>
                      <a:pt x="22092" y="43691"/>
                    </a:cubicBezTo>
                    <a:cubicBezTo>
                      <a:pt x="22242" y="43904"/>
                      <a:pt x="22505" y="44105"/>
                      <a:pt x="22768" y="44217"/>
                    </a:cubicBezTo>
                    <a:cubicBezTo>
                      <a:pt x="22818" y="44268"/>
                      <a:pt x="22869" y="44368"/>
                      <a:pt x="22981" y="44418"/>
                    </a:cubicBezTo>
                    <a:cubicBezTo>
                      <a:pt x="23608" y="44844"/>
                      <a:pt x="24172" y="45257"/>
                      <a:pt x="24861" y="45621"/>
                    </a:cubicBezTo>
                    <a:cubicBezTo>
                      <a:pt x="25174" y="45721"/>
                      <a:pt x="25425" y="45934"/>
                      <a:pt x="25738" y="46034"/>
                    </a:cubicBezTo>
                    <a:cubicBezTo>
                      <a:pt x="26427" y="46410"/>
                      <a:pt x="27104" y="46611"/>
                      <a:pt x="27881" y="46661"/>
                    </a:cubicBezTo>
                    <a:cubicBezTo>
                      <a:pt x="28194" y="46661"/>
                      <a:pt x="28507" y="46661"/>
                      <a:pt x="28670" y="46297"/>
                    </a:cubicBezTo>
                    <a:cubicBezTo>
                      <a:pt x="28670" y="46297"/>
                      <a:pt x="28720" y="46297"/>
                      <a:pt x="28720" y="46247"/>
                    </a:cubicBezTo>
                    <a:cubicBezTo>
                      <a:pt x="28770" y="46247"/>
                      <a:pt x="28770" y="46197"/>
                      <a:pt x="28770" y="46197"/>
                    </a:cubicBezTo>
                    <a:cubicBezTo>
                      <a:pt x="28871" y="45934"/>
                      <a:pt x="28871" y="45721"/>
                      <a:pt x="28821" y="45470"/>
                    </a:cubicBezTo>
                    <a:cubicBezTo>
                      <a:pt x="28720" y="44781"/>
                      <a:pt x="28557" y="44155"/>
                      <a:pt x="28507" y="43478"/>
                    </a:cubicBezTo>
                    <a:cubicBezTo>
                      <a:pt x="28457" y="43115"/>
                      <a:pt x="28407" y="42701"/>
                      <a:pt x="28307" y="42275"/>
                    </a:cubicBezTo>
                    <a:cubicBezTo>
                      <a:pt x="28194" y="41598"/>
                      <a:pt x="27994" y="40972"/>
                      <a:pt x="27781" y="40295"/>
                    </a:cubicBezTo>
                    <a:cubicBezTo>
                      <a:pt x="27781" y="40245"/>
                      <a:pt x="27781" y="40195"/>
                      <a:pt x="27730" y="40145"/>
                    </a:cubicBezTo>
                    <a:cubicBezTo>
                      <a:pt x="27618" y="39719"/>
                      <a:pt x="27467" y="39356"/>
                      <a:pt x="27417" y="38942"/>
                    </a:cubicBezTo>
                    <a:cubicBezTo>
                      <a:pt x="27417" y="38779"/>
                      <a:pt x="27417" y="38629"/>
                      <a:pt x="27367" y="38466"/>
                    </a:cubicBezTo>
                    <a:cubicBezTo>
                      <a:pt x="27304" y="38002"/>
                      <a:pt x="27417" y="37526"/>
                      <a:pt x="27417" y="37062"/>
                    </a:cubicBezTo>
                    <a:cubicBezTo>
                      <a:pt x="27467" y="36699"/>
                      <a:pt x="27467" y="36323"/>
                      <a:pt x="27417" y="35960"/>
                    </a:cubicBezTo>
                    <a:cubicBezTo>
                      <a:pt x="27367" y="35133"/>
                      <a:pt x="27104" y="34343"/>
                      <a:pt x="26578" y="33667"/>
                    </a:cubicBezTo>
                    <a:cubicBezTo>
                      <a:pt x="26477" y="33504"/>
                      <a:pt x="26365" y="33353"/>
                      <a:pt x="26264" y="33190"/>
                    </a:cubicBezTo>
                    <a:cubicBezTo>
                      <a:pt x="25951" y="32827"/>
                      <a:pt x="25738" y="32464"/>
                      <a:pt x="25738" y="31937"/>
                    </a:cubicBezTo>
                    <a:cubicBezTo>
                      <a:pt x="25738" y="31211"/>
                      <a:pt x="25638" y="30534"/>
                      <a:pt x="25224" y="29857"/>
                    </a:cubicBezTo>
                    <a:cubicBezTo>
                      <a:pt x="25112" y="29594"/>
                      <a:pt x="24911" y="29431"/>
                      <a:pt x="24748" y="29181"/>
                    </a:cubicBezTo>
                    <a:cubicBezTo>
                      <a:pt x="24748" y="29068"/>
                      <a:pt x="24648" y="29018"/>
                      <a:pt x="24598" y="28968"/>
                    </a:cubicBezTo>
                    <a:cubicBezTo>
                      <a:pt x="24122" y="28491"/>
                      <a:pt x="23658" y="28028"/>
                      <a:pt x="23082" y="27664"/>
                    </a:cubicBezTo>
                    <a:cubicBezTo>
                      <a:pt x="22718" y="27401"/>
                      <a:pt x="22355" y="27138"/>
                      <a:pt x="21929" y="27038"/>
                    </a:cubicBezTo>
                    <a:cubicBezTo>
                      <a:pt x="21879" y="26988"/>
                      <a:pt x="21879" y="26925"/>
                      <a:pt x="21778" y="26925"/>
                    </a:cubicBezTo>
                    <a:cubicBezTo>
                      <a:pt x="21565" y="26825"/>
                      <a:pt x="21352" y="26725"/>
                      <a:pt x="21152" y="26674"/>
                    </a:cubicBezTo>
                    <a:cubicBezTo>
                      <a:pt x="21000" y="26606"/>
                      <a:pt x="20883" y="26567"/>
                      <a:pt x="20771" y="26567"/>
                    </a:cubicBezTo>
                    <a:cubicBezTo>
                      <a:pt x="20617" y="26567"/>
                      <a:pt x="20473" y="26643"/>
                      <a:pt x="20262" y="26825"/>
                    </a:cubicBezTo>
                    <a:cubicBezTo>
                      <a:pt x="20162" y="26461"/>
                      <a:pt x="19999" y="26098"/>
                      <a:pt x="19849" y="25785"/>
                    </a:cubicBezTo>
                    <a:cubicBezTo>
                      <a:pt x="19473" y="24795"/>
                      <a:pt x="19059" y="23792"/>
                      <a:pt x="18646" y="22752"/>
                    </a:cubicBezTo>
                    <a:lnTo>
                      <a:pt x="18646" y="22752"/>
                    </a:lnTo>
                    <a:cubicBezTo>
                      <a:pt x="19009" y="23016"/>
                      <a:pt x="19372" y="23279"/>
                      <a:pt x="19686" y="23542"/>
                    </a:cubicBezTo>
                    <a:cubicBezTo>
                      <a:pt x="20262" y="24005"/>
                      <a:pt x="20839" y="24482"/>
                      <a:pt x="21415" y="24895"/>
                    </a:cubicBezTo>
                    <a:cubicBezTo>
                      <a:pt x="21929" y="25309"/>
                      <a:pt x="22355" y="25672"/>
                      <a:pt x="22818" y="26048"/>
                    </a:cubicBezTo>
                    <a:cubicBezTo>
                      <a:pt x="22869" y="26098"/>
                      <a:pt x="22981" y="26148"/>
                      <a:pt x="23031" y="26198"/>
                    </a:cubicBezTo>
                    <a:cubicBezTo>
                      <a:pt x="23545" y="26674"/>
                      <a:pt x="24122" y="27138"/>
                      <a:pt x="24698" y="27614"/>
                    </a:cubicBezTo>
                    <a:cubicBezTo>
                      <a:pt x="24798" y="27715"/>
                      <a:pt x="24961" y="27865"/>
                      <a:pt x="25112" y="27978"/>
                    </a:cubicBezTo>
                    <a:cubicBezTo>
                      <a:pt x="25274" y="28028"/>
                      <a:pt x="25325" y="28241"/>
                      <a:pt x="25538" y="28291"/>
                    </a:cubicBezTo>
                    <a:cubicBezTo>
                      <a:pt x="25638" y="28341"/>
                      <a:pt x="25688" y="28441"/>
                      <a:pt x="25801" y="28554"/>
                    </a:cubicBezTo>
                    <a:cubicBezTo>
                      <a:pt x="25801" y="28554"/>
                      <a:pt x="25851" y="28554"/>
                      <a:pt x="25851" y="28604"/>
                    </a:cubicBezTo>
                    <a:cubicBezTo>
                      <a:pt x="25901" y="28604"/>
                      <a:pt x="25951" y="28654"/>
                      <a:pt x="26001" y="28704"/>
                    </a:cubicBezTo>
                    <a:cubicBezTo>
                      <a:pt x="26427" y="29068"/>
                      <a:pt x="26841" y="29431"/>
                      <a:pt x="27254" y="29745"/>
                    </a:cubicBezTo>
                    <a:cubicBezTo>
                      <a:pt x="27367" y="29807"/>
                      <a:pt x="27417" y="29907"/>
                      <a:pt x="27467" y="29958"/>
                    </a:cubicBezTo>
                    <a:cubicBezTo>
                      <a:pt x="27517" y="30008"/>
                      <a:pt x="27568" y="30058"/>
                      <a:pt x="27618" y="30058"/>
                    </a:cubicBezTo>
                    <a:cubicBezTo>
                      <a:pt x="27831" y="30321"/>
                      <a:pt x="28194" y="30534"/>
                      <a:pt x="28407" y="30797"/>
                    </a:cubicBezTo>
                    <a:cubicBezTo>
                      <a:pt x="28620" y="30998"/>
                      <a:pt x="29034" y="31110"/>
                      <a:pt x="29034" y="31624"/>
                    </a:cubicBezTo>
                    <a:cubicBezTo>
                      <a:pt x="29084" y="32627"/>
                      <a:pt x="29397" y="33566"/>
                      <a:pt x="29710" y="34506"/>
                    </a:cubicBezTo>
                    <a:cubicBezTo>
                      <a:pt x="29760" y="34657"/>
                      <a:pt x="29760" y="34757"/>
                      <a:pt x="29873" y="34870"/>
                    </a:cubicBezTo>
                    <a:cubicBezTo>
                      <a:pt x="29923" y="34920"/>
                      <a:pt x="29873" y="34920"/>
                      <a:pt x="29923" y="34970"/>
                    </a:cubicBezTo>
                    <a:cubicBezTo>
                      <a:pt x="29973" y="35183"/>
                      <a:pt x="30074" y="35446"/>
                      <a:pt x="30237" y="35596"/>
                    </a:cubicBezTo>
                    <a:cubicBezTo>
                      <a:pt x="30500" y="36072"/>
                      <a:pt x="30750" y="36536"/>
                      <a:pt x="31064" y="36950"/>
                    </a:cubicBezTo>
                    <a:cubicBezTo>
                      <a:pt x="31327" y="37426"/>
                      <a:pt x="31590" y="37889"/>
                      <a:pt x="32003" y="38315"/>
                    </a:cubicBezTo>
                    <a:cubicBezTo>
                      <a:pt x="32166" y="38629"/>
                      <a:pt x="32379" y="38942"/>
                      <a:pt x="32630" y="39142"/>
                    </a:cubicBezTo>
                    <a:cubicBezTo>
                      <a:pt x="32630" y="39305"/>
                      <a:pt x="32743" y="39356"/>
                      <a:pt x="32843" y="39456"/>
                    </a:cubicBezTo>
                    <a:cubicBezTo>
                      <a:pt x="32943" y="39569"/>
                      <a:pt x="33056" y="39719"/>
                      <a:pt x="33156" y="39832"/>
                    </a:cubicBezTo>
                    <a:cubicBezTo>
                      <a:pt x="33682" y="40508"/>
                      <a:pt x="34309" y="41085"/>
                      <a:pt x="34986" y="41598"/>
                    </a:cubicBezTo>
                    <a:cubicBezTo>
                      <a:pt x="35612" y="42075"/>
                      <a:pt x="36289" y="42488"/>
                      <a:pt x="36966" y="42902"/>
                    </a:cubicBezTo>
                    <a:cubicBezTo>
                      <a:pt x="38269" y="43691"/>
                      <a:pt x="39635" y="44368"/>
                      <a:pt x="41038" y="44944"/>
                    </a:cubicBezTo>
                    <a:cubicBezTo>
                      <a:pt x="41777" y="45207"/>
                      <a:pt x="42454" y="45470"/>
                      <a:pt x="43181" y="45671"/>
                    </a:cubicBezTo>
                    <a:cubicBezTo>
                      <a:pt x="43231" y="45671"/>
                      <a:pt x="43281" y="45721"/>
                      <a:pt x="43344" y="45721"/>
                    </a:cubicBezTo>
                    <a:cubicBezTo>
                      <a:pt x="44283" y="45984"/>
                      <a:pt x="45161" y="46097"/>
                      <a:pt x="46100" y="46147"/>
                    </a:cubicBezTo>
                    <a:cubicBezTo>
                      <a:pt x="46288" y="46147"/>
                      <a:pt x="46473" y="46160"/>
                      <a:pt x="46650" y="46160"/>
                    </a:cubicBezTo>
                    <a:cubicBezTo>
                      <a:pt x="46827" y="46160"/>
                      <a:pt x="46996" y="46147"/>
                      <a:pt x="47153" y="46097"/>
                    </a:cubicBezTo>
                    <a:cubicBezTo>
                      <a:pt x="47566" y="46097"/>
                      <a:pt x="47930" y="46097"/>
                      <a:pt x="48293" y="45884"/>
                    </a:cubicBezTo>
                    <a:cubicBezTo>
                      <a:pt x="48388" y="45884"/>
                      <a:pt x="48403" y="45769"/>
                      <a:pt x="48494" y="45769"/>
                    </a:cubicBezTo>
                    <a:cubicBezTo>
                      <a:pt x="48512" y="45769"/>
                      <a:pt x="48532" y="45774"/>
                      <a:pt x="48556" y="45784"/>
                    </a:cubicBezTo>
                    <a:cubicBezTo>
                      <a:pt x="48556" y="45721"/>
                      <a:pt x="48606" y="45721"/>
                      <a:pt x="48669" y="45671"/>
                    </a:cubicBezTo>
                    <a:cubicBezTo>
                      <a:pt x="48669" y="45521"/>
                      <a:pt x="48769" y="45470"/>
                      <a:pt x="48769" y="45308"/>
                    </a:cubicBezTo>
                    <a:cubicBezTo>
                      <a:pt x="48819" y="45257"/>
                      <a:pt x="48819" y="45257"/>
                      <a:pt x="48819" y="45207"/>
                    </a:cubicBezTo>
                    <a:cubicBezTo>
                      <a:pt x="48819" y="45044"/>
                      <a:pt x="48819" y="44894"/>
                      <a:pt x="48769" y="44731"/>
                    </a:cubicBezTo>
                    <a:cubicBezTo>
                      <a:pt x="48456" y="43954"/>
                      <a:pt x="48093" y="43215"/>
                      <a:pt x="47729" y="42538"/>
                    </a:cubicBezTo>
                    <a:cubicBezTo>
                      <a:pt x="47516" y="42175"/>
                      <a:pt x="47303" y="41812"/>
                      <a:pt x="47353" y="41335"/>
                    </a:cubicBezTo>
                    <a:cubicBezTo>
                      <a:pt x="47416" y="41085"/>
                      <a:pt x="47416" y="40771"/>
                      <a:pt x="47303" y="40508"/>
                    </a:cubicBezTo>
                    <a:lnTo>
                      <a:pt x="47303" y="40245"/>
                    </a:lnTo>
                    <a:cubicBezTo>
                      <a:pt x="47153" y="39518"/>
                      <a:pt x="46790" y="38892"/>
                      <a:pt x="46213" y="38366"/>
                    </a:cubicBezTo>
                    <a:cubicBezTo>
                      <a:pt x="45850" y="38002"/>
                      <a:pt x="45637" y="37576"/>
                      <a:pt x="45424" y="37113"/>
                    </a:cubicBezTo>
                    <a:cubicBezTo>
                      <a:pt x="45323" y="36636"/>
                      <a:pt x="45110" y="36273"/>
                      <a:pt x="44747" y="35960"/>
                    </a:cubicBezTo>
                    <a:cubicBezTo>
                      <a:pt x="44334" y="35596"/>
                      <a:pt x="43857" y="35233"/>
                      <a:pt x="43394" y="34970"/>
                    </a:cubicBezTo>
                    <a:cubicBezTo>
                      <a:pt x="43231" y="34870"/>
                      <a:pt x="43080" y="34757"/>
                      <a:pt x="42867" y="34657"/>
                    </a:cubicBezTo>
                    <a:cubicBezTo>
                      <a:pt x="42654" y="34556"/>
                      <a:pt x="42554" y="34343"/>
                      <a:pt x="42404" y="34130"/>
                    </a:cubicBezTo>
                    <a:cubicBezTo>
                      <a:pt x="42291" y="33667"/>
                      <a:pt x="41978" y="33303"/>
                      <a:pt x="41564" y="33040"/>
                    </a:cubicBezTo>
                    <a:cubicBezTo>
                      <a:pt x="41201" y="32827"/>
                      <a:pt x="40888" y="32627"/>
                      <a:pt x="40524" y="32464"/>
                    </a:cubicBezTo>
                    <a:cubicBezTo>
                      <a:pt x="40098" y="32251"/>
                      <a:pt x="39785" y="32000"/>
                      <a:pt x="39472" y="31687"/>
                    </a:cubicBezTo>
                    <a:cubicBezTo>
                      <a:pt x="39371" y="31574"/>
                      <a:pt x="39208" y="31373"/>
                      <a:pt x="39008" y="31311"/>
                    </a:cubicBezTo>
                    <a:cubicBezTo>
                      <a:pt x="38695" y="31060"/>
                      <a:pt x="38331" y="30847"/>
                      <a:pt x="37905" y="30747"/>
                    </a:cubicBezTo>
                    <a:cubicBezTo>
                      <a:pt x="37492" y="30534"/>
                      <a:pt x="37016" y="30371"/>
                      <a:pt x="36602" y="30271"/>
                    </a:cubicBezTo>
                    <a:cubicBezTo>
                      <a:pt x="36389" y="30171"/>
                      <a:pt x="36138" y="30120"/>
                      <a:pt x="35925" y="30058"/>
                    </a:cubicBezTo>
                    <a:cubicBezTo>
                      <a:pt x="35612" y="29958"/>
                      <a:pt x="35299" y="29907"/>
                      <a:pt x="34986" y="29807"/>
                    </a:cubicBezTo>
                    <a:cubicBezTo>
                      <a:pt x="34277" y="29628"/>
                      <a:pt x="33539" y="29518"/>
                      <a:pt x="32812" y="29518"/>
                    </a:cubicBezTo>
                    <a:cubicBezTo>
                      <a:pt x="32472" y="29518"/>
                      <a:pt x="32134" y="29542"/>
                      <a:pt x="31803" y="29594"/>
                    </a:cubicBezTo>
                    <a:cubicBezTo>
                      <a:pt x="31640" y="29594"/>
                      <a:pt x="31490" y="29594"/>
                      <a:pt x="31327" y="29644"/>
                    </a:cubicBezTo>
                    <a:cubicBezTo>
                      <a:pt x="30750" y="29694"/>
                      <a:pt x="30237" y="29857"/>
                      <a:pt x="29710" y="29958"/>
                    </a:cubicBezTo>
                    <a:cubicBezTo>
                      <a:pt x="29632" y="29976"/>
                      <a:pt x="29569" y="29988"/>
                      <a:pt x="29514" y="29988"/>
                    </a:cubicBezTo>
                    <a:cubicBezTo>
                      <a:pt x="29417" y="29988"/>
                      <a:pt x="29342" y="29953"/>
                      <a:pt x="29247" y="29857"/>
                    </a:cubicBezTo>
                    <a:cubicBezTo>
                      <a:pt x="29134" y="29745"/>
                      <a:pt x="28983" y="29594"/>
                      <a:pt x="28821" y="29544"/>
                    </a:cubicBezTo>
                    <a:cubicBezTo>
                      <a:pt x="28507" y="29118"/>
                      <a:pt x="28094" y="28867"/>
                      <a:pt x="27730" y="28554"/>
                    </a:cubicBezTo>
                    <a:cubicBezTo>
                      <a:pt x="27568" y="28441"/>
                      <a:pt x="27517" y="28291"/>
                      <a:pt x="27304" y="28241"/>
                    </a:cubicBezTo>
                    <a:cubicBezTo>
                      <a:pt x="26941" y="27815"/>
                      <a:pt x="26477" y="27502"/>
                      <a:pt x="26051" y="27138"/>
                    </a:cubicBezTo>
                    <a:cubicBezTo>
                      <a:pt x="25274" y="26461"/>
                      <a:pt x="24435" y="25835"/>
                      <a:pt x="23658" y="25208"/>
                    </a:cubicBezTo>
                    <a:cubicBezTo>
                      <a:pt x="22919" y="24582"/>
                      <a:pt x="22142" y="23955"/>
                      <a:pt x="21415" y="23279"/>
                    </a:cubicBezTo>
                    <a:cubicBezTo>
                      <a:pt x="20788" y="22752"/>
                      <a:pt x="20162" y="22226"/>
                      <a:pt x="19586" y="21712"/>
                    </a:cubicBezTo>
                    <a:cubicBezTo>
                      <a:pt x="19109" y="21286"/>
                      <a:pt x="18696" y="20923"/>
                      <a:pt x="18170" y="20509"/>
                    </a:cubicBezTo>
                    <a:lnTo>
                      <a:pt x="18383" y="20509"/>
                    </a:lnTo>
                    <a:cubicBezTo>
                      <a:pt x="18909" y="20509"/>
                      <a:pt x="19423" y="20560"/>
                      <a:pt x="19949" y="20610"/>
                    </a:cubicBezTo>
                    <a:cubicBezTo>
                      <a:pt x="20099" y="20610"/>
                      <a:pt x="20212" y="20660"/>
                      <a:pt x="20312" y="20660"/>
                    </a:cubicBezTo>
                    <a:lnTo>
                      <a:pt x="24071" y="21136"/>
                    </a:lnTo>
                    <a:cubicBezTo>
                      <a:pt x="24172" y="21136"/>
                      <a:pt x="24285" y="21186"/>
                      <a:pt x="24335" y="21286"/>
                    </a:cubicBezTo>
                    <a:cubicBezTo>
                      <a:pt x="24548" y="21662"/>
                      <a:pt x="24698" y="21976"/>
                      <a:pt x="24961" y="22289"/>
                    </a:cubicBezTo>
                    <a:cubicBezTo>
                      <a:pt x="25011" y="22489"/>
                      <a:pt x="25174" y="22652"/>
                      <a:pt x="25274" y="22752"/>
                    </a:cubicBezTo>
                    <a:cubicBezTo>
                      <a:pt x="25688" y="23229"/>
                      <a:pt x="26051" y="23692"/>
                      <a:pt x="26527" y="24056"/>
                    </a:cubicBezTo>
                    <a:cubicBezTo>
                      <a:pt x="27054" y="24482"/>
                      <a:pt x="27618" y="24895"/>
                      <a:pt x="28194" y="25208"/>
                    </a:cubicBezTo>
                    <a:cubicBezTo>
                      <a:pt x="29134" y="25735"/>
                      <a:pt x="30124" y="26098"/>
                      <a:pt x="31126" y="26361"/>
                    </a:cubicBezTo>
                    <a:cubicBezTo>
                      <a:pt x="32267" y="26674"/>
                      <a:pt x="33469" y="26875"/>
                      <a:pt x="34672" y="26988"/>
                    </a:cubicBezTo>
                    <a:cubicBezTo>
                      <a:pt x="34936" y="27038"/>
                      <a:pt x="35249" y="27038"/>
                      <a:pt x="35562" y="27038"/>
                    </a:cubicBezTo>
                    <a:cubicBezTo>
                      <a:pt x="35884" y="27059"/>
                      <a:pt x="36216" y="27071"/>
                      <a:pt x="36551" y="27071"/>
                    </a:cubicBezTo>
                    <a:cubicBezTo>
                      <a:pt x="37024" y="27071"/>
                      <a:pt x="37500" y="27046"/>
                      <a:pt x="37955" y="26988"/>
                    </a:cubicBezTo>
                    <a:cubicBezTo>
                      <a:pt x="38532" y="26988"/>
                      <a:pt x="39158" y="26925"/>
                      <a:pt x="39735" y="26825"/>
                    </a:cubicBezTo>
                    <a:cubicBezTo>
                      <a:pt x="39948" y="26775"/>
                      <a:pt x="40098" y="26775"/>
                      <a:pt x="40311" y="26775"/>
                    </a:cubicBezTo>
                    <a:cubicBezTo>
                      <a:pt x="40361" y="26725"/>
                      <a:pt x="40462" y="26725"/>
                      <a:pt x="40524" y="26725"/>
                    </a:cubicBezTo>
                    <a:cubicBezTo>
                      <a:pt x="41251" y="26612"/>
                      <a:pt x="41978" y="26461"/>
                      <a:pt x="42654" y="26248"/>
                    </a:cubicBezTo>
                    <a:cubicBezTo>
                      <a:pt x="44020" y="25935"/>
                      <a:pt x="45323" y="25472"/>
                      <a:pt x="46627" y="24945"/>
                    </a:cubicBezTo>
                    <a:cubicBezTo>
                      <a:pt x="47103" y="24732"/>
                      <a:pt x="47566" y="24532"/>
                      <a:pt x="47980" y="24168"/>
                    </a:cubicBezTo>
                    <a:cubicBezTo>
                      <a:pt x="48406" y="23792"/>
                      <a:pt x="48456" y="23279"/>
                      <a:pt x="48043" y="22965"/>
                    </a:cubicBezTo>
                    <a:cubicBezTo>
                      <a:pt x="47779" y="22752"/>
                      <a:pt x="47516" y="22602"/>
                      <a:pt x="47203" y="22439"/>
                    </a:cubicBezTo>
                    <a:cubicBezTo>
                      <a:pt x="46990" y="22339"/>
                      <a:pt x="46790" y="22176"/>
                      <a:pt x="46526" y="22076"/>
                    </a:cubicBezTo>
                    <a:cubicBezTo>
                      <a:pt x="45850" y="21662"/>
                      <a:pt x="45161" y="21286"/>
                      <a:pt x="44434" y="20973"/>
                    </a:cubicBezTo>
                    <a:cubicBezTo>
                      <a:pt x="44221" y="20873"/>
                      <a:pt x="44070" y="20773"/>
                      <a:pt x="43857" y="20660"/>
                    </a:cubicBezTo>
                    <a:cubicBezTo>
                      <a:pt x="43131" y="20296"/>
                      <a:pt x="42341" y="19883"/>
                      <a:pt x="41715" y="19357"/>
                    </a:cubicBezTo>
                    <a:cubicBezTo>
                      <a:pt x="41301" y="18993"/>
                      <a:pt x="40837" y="18680"/>
                      <a:pt x="40361" y="18417"/>
                    </a:cubicBezTo>
                    <a:cubicBezTo>
                      <a:pt x="39635" y="18053"/>
                      <a:pt x="38895" y="17953"/>
                      <a:pt x="38118" y="17903"/>
                    </a:cubicBezTo>
                    <a:cubicBezTo>
                      <a:pt x="37542" y="17840"/>
                      <a:pt x="37016" y="17740"/>
                      <a:pt x="36502" y="17377"/>
                    </a:cubicBezTo>
                    <a:cubicBezTo>
                      <a:pt x="36339" y="17277"/>
                      <a:pt x="36189" y="17164"/>
                      <a:pt x="36026" y="17114"/>
                    </a:cubicBezTo>
                    <a:lnTo>
                      <a:pt x="35925" y="17114"/>
                    </a:lnTo>
                    <a:cubicBezTo>
                      <a:pt x="35299" y="16750"/>
                      <a:pt x="34672" y="16537"/>
                      <a:pt x="33996" y="16487"/>
                    </a:cubicBezTo>
                    <a:cubicBezTo>
                      <a:pt x="33833" y="16437"/>
                      <a:pt x="33682" y="16437"/>
                      <a:pt x="33570" y="16437"/>
                    </a:cubicBezTo>
                    <a:cubicBezTo>
                      <a:pt x="33458" y="16429"/>
                      <a:pt x="33346" y="16424"/>
                      <a:pt x="33234" y="16424"/>
                    </a:cubicBezTo>
                    <a:cubicBezTo>
                      <a:pt x="32669" y="16424"/>
                      <a:pt x="32104" y="16531"/>
                      <a:pt x="31540" y="16750"/>
                    </a:cubicBezTo>
                    <a:cubicBezTo>
                      <a:pt x="31525" y="16736"/>
                      <a:pt x="31505" y="16729"/>
                      <a:pt x="31483" y="16729"/>
                    </a:cubicBezTo>
                    <a:cubicBezTo>
                      <a:pt x="31429" y="16729"/>
                      <a:pt x="31362" y="16765"/>
                      <a:pt x="31327" y="16800"/>
                    </a:cubicBezTo>
                    <a:cubicBezTo>
                      <a:pt x="31025" y="16884"/>
                      <a:pt x="30723" y="16976"/>
                      <a:pt x="30392" y="16976"/>
                    </a:cubicBezTo>
                    <a:cubicBezTo>
                      <a:pt x="30325" y="16976"/>
                      <a:pt x="30256" y="16972"/>
                      <a:pt x="30186" y="16963"/>
                    </a:cubicBezTo>
                    <a:cubicBezTo>
                      <a:pt x="30074" y="16963"/>
                      <a:pt x="29973" y="16901"/>
                      <a:pt x="29873" y="16901"/>
                    </a:cubicBezTo>
                    <a:cubicBezTo>
                      <a:pt x="29454" y="16870"/>
                      <a:pt x="29059" y="16821"/>
                      <a:pt x="28661" y="16821"/>
                    </a:cubicBezTo>
                    <a:cubicBezTo>
                      <a:pt x="28404" y="16821"/>
                      <a:pt x="28146" y="16842"/>
                      <a:pt x="27881" y="16901"/>
                    </a:cubicBezTo>
                    <a:cubicBezTo>
                      <a:pt x="27568" y="16901"/>
                      <a:pt x="27254" y="17013"/>
                      <a:pt x="26941" y="17063"/>
                    </a:cubicBezTo>
                    <a:cubicBezTo>
                      <a:pt x="26214" y="17277"/>
                      <a:pt x="25588" y="17640"/>
                      <a:pt x="25061" y="18104"/>
                    </a:cubicBezTo>
                    <a:cubicBezTo>
                      <a:pt x="24861" y="18317"/>
                      <a:pt x="24598" y="18530"/>
                      <a:pt x="24435" y="18843"/>
                    </a:cubicBezTo>
                    <a:cubicBezTo>
                      <a:pt x="24122" y="19093"/>
                      <a:pt x="23971" y="19469"/>
                      <a:pt x="23808" y="19833"/>
                    </a:cubicBezTo>
                    <a:cubicBezTo>
                      <a:pt x="23708" y="19983"/>
                      <a:pt x="23658" y="19983"/>
                      <a:pt x="23495" y="19983"/>
                    </a:cubicBezTo>
                    <a:cubicBezTo>
                      <a:pt x="22718" y="19883"/>
                      <a:pt x="21929" y="19783"/>
                      <a:pt x="21202" y="19670"/>
                    </a:cubicBezTo>
                    <a:cubicBezTo>
                      <a:pt x="19736" y="19469"/>
                      <a:pt x="18282" y="19469"/>
                      <a:pt x="16816" y="19306"/>
                    </a:cubicBezTo>
                    <a:cubicBezTo>
                      <a:pt x="16766" y="19256"/>
                      <a:pt x="16653" y="19256"/>
                      <a:pt x="16603" y="19206"/>
                    </a:cubicBezTo>
                    <a:cubicBezTo>
                      <a:pt x="16089" y="18780"/>
                      <a:pt x="15513" y="18417"/>
                      <a:pt x="15037" y="18003"/>
                    </a:cubicBezTo>
                    <a:cubicBezTo>
                      <a:pt x="14460" y="17527"/>
                      <a:pt x="13947" y="17013"/>
                      <a:pt x="13370" y="16537"/>
                    </a:cubicBezTo>
                    <a:cubicBezTo>
                      <a:pt x="13157" y="16274"/>
                      <a:pt x="12894" y="16074"/>
                      <a:pt x="12644" y="15861"/>
                    </a:cubicBezTo>
                    <a:cubicBezTo>
                      <a:pt x="12581" y="15810"/>
                      <a:pt x="12531" y="15810"/>
                      <a:pt x="12481" y="15760"/>
                    </a:cubicBezTo>
                    <a:cubicBezTo>
                      <a:pt x="12330" y="15710"/>
                      <a:pt x="12268" y="15597"/>
                      <a:pt x="12167" y="15497"/>
                    </a:cubicBezTo>
                    <a:cubicBezTo>
                      <a:pt x="11591" y="15134"/>
                      <a:pt x="11077" y="14658"/>
                      <a:pt x="10501" y="14294"/>
                    </a:cubicBezTo>
                    <a:cubicBezTo>
                      <a:pt x="10025" y="13931"/>
                      <a:pt x="9561" y="13567"/>
                      <a:pt x="9035" y="13204"/>
                    </a:cubicBezTo>
                    <a:cubicBezTo>
                      <a:pt x="8358" y="12728"/>
                      <a:pt x="7681" y="12264"/>
                      <a:pt x="7055" y="11788"/>
                    </a:cubicBezTo>
                    <a:cubicBezTo>
                      <a:pt x="6942" y="11738"/>
                      <a:pt x="6892" y="11688"/>
                      <a:pt x="6842" y="11638"/>
                    </a:cubicBezTo>
                    <a:cubicBezTo>
                      <a:pt x="6579" y="11475"/>
                      <a:pt x="6378" y="11262"/>
                      <a:pt x="6115" y="11111"/>
                    </a:cubicBezTo>
                    <a:cubicBezTo>
                      <a:pt x="5952" y="11061"/>
                      <a:pt x="5902" y="10848"/>
                      <a:pt x="5689" y="10848"/>
                    </a:cubicBezTo>
                    <a:cubicBezTo>
                      <a:pt x="5689" y="10798"/>
                      <a:pt x="5639" y="10748"/>
                      <a:pt x="5589" y="10698"/>
                    </a:cubicBezTo>
                    <a:cubicBezTo>
                      <a:pt x="5539" y="10535"/>
                      <a:pt x="5326" y="10535"/>
                      <a:pt x="5225" y="10385"/>
                    </a:cubicBezTo>
                    <a:cubicBezTo>
                      <a:pt x="5489" y="10322"/>
                      <a:pt x="5689" y="10272"/>
                      <a:pt x="5952" y="10222"/>
                    </a:cubicBezTo>
                    <a:cubicBezTo>
                      <a:pt x="6265" y="10172"/>
                      <a:pt x="6579" y="10172"/>
                      <a:pt x="6942" y="10071"/>
                    </a:cubicBezTo>
                    <a:cubicBezTo>
                      <a:pt x="7055" y="10071"/>
                      <a:pt x="7155" y="10009"/>
                      <a:pt x="7318" y="10009"/>
                    </a:cubicBezTo>
                    <a:cubicBezTo>
                      <a:pt x="7342" y="10009"/>
                      <a:pt x="7376" y="9998"/>
                      <a:pt x="7412" y="9998"/>
                    </a:cubicBezTo>
                    <a:cubicBezTo>
                      <a:pt x="7451" y="9998"/>
                      <a:pt x="7492" y="10012"/>
                      <a:pt x="7519" y="10071"/>
                    </a:cubicBezTo>
                    <a:cubicBezTo>
                      <a:pt x="7569" y="10172"/>
                      <a:pt x="7631" y="10322"/>
                      <a:pt x="7681" y="10385"/>
                    </a:cubicBezTo>
                    <a:cubicBezTo>
                      <a:pt x="8045" y="10798"/>
                      <a:pt x="8408" y="11212"/>
                      <a:pt x="8934" y="11525"/>
                    </a:cubicBezTo>
                    <a:cubicBezTo>
                      <a:pt x="9348" y="11788"/>
                      <a:pt x="9824" y="12001"/>
                      <a:pt x="10338" y="12151"/>
                    </a:cubicBezTo>
                    <a:cubicBezTo>
                      <a:pt x="11127" y="12415"/>
                      <a:pt x="11904" y="12465"/>
                      <a:pt x="12694" y="12515"/>
                    </a:cubicBezTo>
                    <a:cubicBezTo>
                      <a:pt x="12744" y="12578"/>
                      <a:pt x="12794" y="12578"/>
                      <a:pt x="12844" y="12578"/>
                    </a:cubicBezTo>
                    <a:cubicBezTo>
                      <a:pt x="13997" y="12678"/>
                      <a:pt x="15150" y="12778"/>
                      <a:pt x="16290" y="12778"/>
                    </a:cubicBezTo>
                    <a:cubicBezTo>
                      <a:pt x="16716" y="12828"/>
                      <a:pt x="17079" y="12828"/>
                      <a:pt x="17443" y="12828"/>
                    </a:cubicBezTo>
                    <a:cubicBezTo>
                      <a:pt x="17827" y="12828"/>
                      <a:pt x="18211" y="12856"/>
                      <a:pt x="18592" y="12856"/>
                    </a:cubicBezTo>
                    <a:cubicBezTo>
                      <a:pt x="18782" y="12856"/>
                      <a:pt x="18972" y="12849"/>
                      <a:pt x="19159" y="12828"/>
                    </a:cubicBezTo>
                    <a:cubicBezTo>
                      <a:pt x="19272" y="12828"/>
                      <a:pt x="19423" y="12828"/>
                      <a:pt x="19535" y="12778"/>
                    </a:cubicBezTo>
                    <a:cubicBezTo>
                      <a:pt x="19686" y="12778"/>
                      <a:pt x="19849" y="12778"/>
                      <a:pt x="19999" y="12728"/>
                    </a:cubicBezTo>
                    <a:cubicBezTo>
                      <a:pt x="20049" y="12753"/>
                      <a:pt x="20115" y="12765"/>
                      <a:pt x="20181" y="12765"/>
                    </a:cubicBezTo>
                    <a:cubicBezTo>
                      <a:pt x="20247" y="12765"/>
                      <a:pt x="20312" y="12753"/>
                      <a:pt x="20362" y="12728"/>
                    </a:cubicBezTo>
                    <a:cubicBezTo>
                      <a:pt x="20475" y="12728"/>
                      <a:pt x="20575" y="12728"/>
                      <a:pt x="20726" y="12678"/>
                    </a:cubicBezTo>
                    <a:cubicBezTo>
                      <a:pt x="21252" y="12628"/>
                      <a:pt x="21778" y="12578"/>
                      <a:pt x="22355" y="12515"/>
                    </a:cubicBezTo>
                    <a:cubicBezTo>
                      <a:pt x="22605" y="12465"/>
                      <a:pt x="22919" y="12465"/>
                      <a:pt x="23232" y="12364"/>
                    </a:cubicBezTo>
                    <a:cubicBezTo>
                      <a:pt x="23708" y="12314"/>
                      <a:pt x="24122" y="12202"/>
                      <a:pt x="24548" y="12101"/>
                    </a:cubicBezTo>
                    <a:cubicBezTo>
                      <a:pt x="25011" y="12051"/>
                      <a:pt x="25487" y="11951"/>
                      <a:pt x="25901" y="11838"/>
                    </a:cubicBezTo>
                    <a:cubicBezTo>
                      <a:pt x="26264" y="11738"/>
                      <a:pt x="26628" y="11688"/>
                      <a:pt x="26941" y="11525"/>
                    </a:cubicBezTo>
                    <a:cubicBezTo>
                      <a:pt x="27367" y="11425"/>
                      <a:pt x="27831" y="11262"/>
                      <a:pt x="28244" y="11111"/>
                    </a:cubicBezTo>
                    <a:cubicBezTo>
                      <a:pt x="28670" y="11011"/>
                      <a:pt x="29034" y="10798"/>
                      <a:pt x="29447" y="10635"/>
                    </a:cubicBezTo>
                    <a:cubicBezTo>
                      <a:pt x="29447" y="10635"/>
                      <a:pt x="29497" y="10635"/>
                      <a:pt x="29560" y="10585"/>
                    </a:cubicBezTo>
                    <a:cubicBezTo>
                      <a:pt x="30186" y="10272"/>
                      <a:pt x="30913" y="10071"/>
                      <a:pt x="31590" y="9808"/>
                    </a:cubicBezTo>
                    <a:cubicBezTo>
                      <a:pt x="32116" y="9645"/>
                      <a:pt x="32693" y="9495"/>
                      <a:pt x="33206" y="9332"/>
                    </a:cubicBezTo>
                    <a:cubicBezTo>
                      <a:pt x="33783" y="9182"/>
                      <a:pt x="34359" y="9069"/>
                      <a:pt x="34986" y="8919"/>
                    </a:cubicBezTo>
                    <a:cubicBezTo>
                      <a:pt x="35662" y="8756"/>
                      <a:pt x="36339" y="8655"/>
                      <a:pt x="37016" y="8342"/>
                    </a:cubicBezTo>
                    <a:cubicBezTo>
                      <a:pt x="37279" y="8242"/>
                      <a:pt x="37592" y="8079"/>
                      <a:pt x="37642" y="7766"/>
                    </a:cubicBezTo>
                    <a:cubicBezTo>
                      <a:pt x="37705" y="7716"/>
                      <a:pt x="37755" y="7716"/>
                      <a:pt x="37705" y="7666"/>
                    </a:cubicBezTo>
                    <a:cubicBezTo>
                      <a:pt x="37755" y="7503"/>
                      <a:pt x="37705" y="7352"/>
                      <a:pt x="37642" y="7252"/>
                    </a:cubicBezTo>
                    <a:cubicBezTo>
                      <a:pt x="37592" y="7139"/>
                      <a:pt x="37492" y="7039"/>
                      <a:pt x="37392" y="6939"/>
                    </a:cubicBezTo>
                    <a:cubicBezTo>
                      <a:pt x="36815" y="6513"/>
                      <a:pt x="36138" y="6199"/>
                      <a:pt x="35449" y="5886"/>
                    </a:cubicBezTo>
                    <a:cubicBezTo>
                      <a:pt x="35399" y="5886"/>
                      <a:pt x="35399" y="5836"/>
                      <a:pt x="35349" y="5836"/>
                    </a:cubicBezTo>
                    <a:cubicBezTo>
                      <a:pt x="34572" y="5473"/>
                      <a:pt x="33833" y="5109"/>
                      <a:pt x="33006" y="4796"/>
                    </a:cubicBezTo>
                    <a:cubicBezTo>
                      <a:pt x="32630" y="4633"/>
                      <a:pt x="32267" y="4483"/>
                      <a:pt x="31903" y="4370"/>
                    </a:cubicBezTo>
                    <a:cubicBezTo>
                      <a:pt x="31640" y="4220"/>
                      <a:pt x="31377" y="4169"/>
                      <a:pt x="31176" y="4057"/>
                    </a:cubicBezTo>
                    <a:cubicBezTo>
                      <a:pt x="30437" y="3743"/>
                      <a:pt x="29760" y="3493"/>
                      <a:pt x="29134" y="3180"/>
                    </a:cubicBezTo>
                    <a:cubicBezTo>
                      <a:pt x="29084" y="3117"/>
                      <a:pt x="29084" y="3117"/>
                      <a:pt x="29034" y="3067"/>
                    </a:cubicBezTo>
                    <a:cubicBezTo>
                      <a:pt x="28507" y="2753"/>
                      <a:pt x="27994" y="2390"/>
                      <a:pt x="27467" y="2027"/>
                    </a:cubicBezTo>
                    <a:cubicBezTo>
                      <a:pt x="27154" y="1713"/>
                      <a:pt x="26841" y="1450"/>
                      <a:pt x="26477" y="1237"/>
                    </a:cubicBezTo>
                    <a:cubicBezTo>
                      <a:pt x="25738" y="724"/>
                      <a:pt x="25011" y="511"/>
                      <a:pt x="24172" y="511"/>
                    </a:cubicBezTo>
                    <a:cubicBezTo>
                      <a:pt x="24067" y="494"/>
                      <a:pt x="23970" y="488"/>
                      <a:pt x="23875" y="488"/>
                    </a:cubicBezTo>
                    <a:cubicBezTo>
                      <a:pt x="23684" y="488"/>
                      <a:pt x="23503" y="511"/>
                      <a:pt x="23295" y="511"/>
                    </a:cubicBezTo>
                    <a:cubicBezTo>
                      <a:pt x="23044" y="511"/>
                      <a:pt x="22799" y="555"/>
                      <a:pt x="22556" y="555"/>
                    </a:cubicBezTo>
                    <a:cubicBezTo>
                      <a:pt x="22434" y="555"/>
                      <a:pt x="22313" y="544"/>
                      <a:pt x="22192" y="511"/>
                    </a:cubicBezTo>
                    <a:cubicBezTo>
                      <a:pt x="21829" y="410"/>
                      <a:pt x="21515" y="297"/>
                      <a:pt x="21202" y="197"/>
                    </a:cubicBezTo>
                    <a:cubicBezTo>
                      <a:pt x="20729" y="70"/>
                      <a:pt x="20243" y="1"/>
                      <a:pt x="1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21" name="Google Shape;521;p2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-10471542">
                <a:off x="2240540" y="1660760"/>
                <a:ext cx="2185966" cy="21019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22" name="Google Shape;522;p22"/>
            <p:cNvGrpSpPr/>
            <p:nvPr/>
          </p:nvGrpSpPr>
          <p:grpSpPr>
            <a:xfrm rot="554382">
              <a:off x="7514335" y="3875602"/>
              <a:ext cx="1223530" cy="901141"/>
              <a:chOff x="4161650" y="24725"/>
              <a:chExt cx="3143298" cy="2314575"/>
            </a:xfrm>
          </p:grpSpPr>
          <p:sp>
            <p:nvSpPr>
              <p:cNvPr id="523" name="Google Shape;523;p22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rect b="b" l="l" r="r" t="t"/>
                <a:pathLst>
                  <a:path extrusionOk="0" h="50669" w="69019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24" name="Google Shape;524;p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2"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27" name="Google Shape;527;p23"/>
          <p:cNvSpPr/>
          <p:nvPr/>
        </p:nvSpPr>
        <p:spPr>
          <a:xfrm rot="-5400000">
            <a:off x="7786525" y="4369943"/>
            <a:ext cx="1681948" cy="1511978"/>
          </a:xfrm>
          <a:custGeom>
            <a:rect b="b" l="l" r="r" t="t"/>
            <a:pathLst>
              <a:path extrusionOk="0" h="26651" w="29647">
                <a:moveTo>
                  <a:pt x="4357" y="18159"/>
                </a:moveTo>
                <a:cubicBezTo>
                  <a:pt x="4355" y="18159"/>
                  <a:pt x="4353" y="18160"/>
                  <a:pt x="4351" y="18160"/>
                </a:cubicBezTo>
                <a:lnTo>
                  <a:pt x="4351" y="18188"/>
                </a:lnTo>
                <a:cubicBezTo>
                  <a:pt x="4353" y="18178"/>
                  <a:pt x="4355" y="18169"/>
                  <a:pt x="4357" y="18159"/>
                </a:cubicBezTo>
                <a:close/>
                <a:moveTo>
                  <a:pt x="15106" y="1"/>
                </a:moveTo>
                <a:lnTo>
                  <a:pt x="15106" y="1"/>
                </a:lnTo>
                <a:cubicBezTo>
                  <a:pt x="15078" y="29"/>
                  <a:pt x="15014" y="92"/>
                  <a:pt x="14986" y="121"/>
                </a:cubicBezTo>
                <a:cubicBezTo>
                  <a:pt x="14958" y="149"/>
                  <a:pt x="14929" y="149"/>
                  <a:pt x="14901" y="177"/>
                </a:cubicBezTo>
                <a:cubicBezTo>
                  <a:pt x="13724" y="1115"/>
                  <a:pt x="12666" y="2145"/>
                  <a:pt x="11700" y="3294"/>
                </a:cubicBezTo>
                <a:cubicBezTo>
                  <a:pt x="11284" y="3026"/>
                  <a:pt x="11079" y="2561"/>
                  <a:pt x="11107" y="2088"/>
                </a:cubicBezTo>
                <a:lnTo>
                  <a:pt x="11107" y="2088"/>
                </a:lnTo>
                <a:cubicBezTo>
                  <a:pt x="10607" y="2645"/>
                  <a:pt x="10317" y="3350"/>
                  <a:pt x="10317" y="4084"/>
                </a:cubicBezTo>
                <a:cubicBezTo>
                  <a:pt x="10317" y="4232"/>
                  <a:pt x="10289" y="4408"/>
                  <a:pt x="10141" y="4436"/>
                </a:cubicBezTo>
                <a:lnTo>
                  <a:pt x="10113" y="4436"/>
                </a:lnTo>
                <a:cubicBezTo>
                  <a:pt x="9993" y="4436"/>
                  <a:pt x="9901" y="4352"/>
                  <a:pt x="9873" y="4288"/>
                </a:cubicBezTo>
                <a:cubicBezTo>
                  <a:pt x="9669" y="4027"/>
                  <a:pt x="9584" y="3675"/>
                  <a:pt x="9612" y="3350"/>
                </a:cubicBezTo>
                <a:lnTo>
                  <a:pt x="9612" y="3350"/>
                </a:lnTo>
                <a:cubicBezTo>
                  <a:pt x="8611" y="5142"/>
                  <a:pt x="9260" y="7349"/>
                  <a:pt x="8787" y="9316"/>
                </a:cubicBezTo>
                <a:cubicBezTo>
                  <a:pt x="8731" y="9577"/>
                  <a:pt x="8639" y="9965"/>
                  <a:pt x="8406" y="10078"/>
                </a:cubicBezTo>
                <a:cubicBezTo>
                  <a:pt x="8258" y="10170"/>
                  <a:pt x="8082" y="10198"/>
                  <a:pt x="7934" y="10198"/>
                </a:cubicBezTo>
                <a:cubicBezTo>
                  <a:pt x="7821" y="10198"/>
                  <a:pt x="7701" y="10170"/>
                  <a:pt x="7581" y="10170"/>
                </a:cubicBezTo>
                <a:cubicBezTo>
                  <a:pt x="6114" y="9965"/>
                  <a:pt x="4760" y="9316"/>
                  <a:pt x="3378" y="8788"/>
                </a:cubicBezTo>
                <a:cubicBezTo>
                  <a:pt x="2469" y="8435"/>
                  <a:pt x="1531" y="8139"/>
                  <a:pt x="593" y="7878"/>
                </a:cubicBezTo>
                <a:cubicBezTo>
                  <a:pt x="416" y="7814"/>
                  <a:pt x="205" y="7758"/>
                  <a:pt x="0" y="7730"/>
                </a:cubicBezTo>
                <a:lnTo>
                  <a:pt x="0" y="7730"/>
                </a:lnTo>
                <a:cubicBezTo>
                  <a:pt x="92" y="7906"/>
                  <a:pt x="120" y="8111"/>
                  <a:pt x="120" y="8287"/>
                </a:cubicBezTo>
                <a:cubicBezTo>
                  <a:pt x="177" y="8230"/>
                  <a:pt x="268" y="8230"/>
                  <a:pt x="381" y="8230"/>
                </a:cubicBezTo>
                <a:cubicBezTo>
                  <a:pt x="473" y="8230"/>
                  <a:pt x="593" y="8259"/>
                  <a:pt x="706" y="8287"/>
                </a:cubicBezTo>
                <a:cubicBezTo>
                  <a:pt x="2645" y="8844"/>
                  <a:pt x="4500" y="9725"/>
                  <a:pt x="6439" y="10283"/>
                </a:cubicBezTo>
                <a:cubicBezTo>
                  <a:pt x="6820" y="10402"/>
                  <a:pt x="7200" y="10459"/>
                  <a:pt x="7553" y="10635"/>
                </a:cubicBezTo>
                <a:cubicBezTo>
                  <a:pt x="7758" y="10727"/>
                  <a:pt x="7906" y="10783"/>
                  <a:pt x="7997" y="10988"/>
                </a:cubicBezTo>
                <a:cubicBezTo>
                  <a:pt x="8082" y="11284"/>
                  <a:pt x="8054" y="11665"/>
                  <a:pt x="7962" y="11961"/>
                </a:cubicBezTo>
                <a:cubicBezTo>
                  <a:pt x="7906" y="12137"/>
                  <a:pt x="7821" y="12314"/>
                  <a:pt x="7786" y="12518"/>
                </a:cubicBezTo>
                <a:cubicBezTo>
                  <a:pt x="7729" y="12723"/>
                  <a:pt x="7645" y="12871"/>
                  <a:pt x="7553" y="13047"/>
                </a:cubicBezTo>
                <a:cubicBezTo>
                  <a:pt x="6648" y="14858"/>
                  <a:pt x="4723" y="16179"/>
                  <a:pt x="4357" y="18159"/>
                </a:cubicBezTo>
                <a:lnTo>
                  <a:pt x="4357" y="18159"/>
                </a:lnTo>
                <a:cubicBezTo>
                  <a:pt x="4380" y="18156"/>
                  <a:pt x="4381" y="18130"/>
                  <a:pt x="4408" y="18103"/>
                </a:cubicBezTo>
                <a:lnTo>
                  <a:pt x="4436" y="18075"/>
                </a:lnTo>
                <a:cubicBezTo>
                  <a:pt x="4612" y="17863"/>
                  <a:pt x="4880" y="17722"/>
                  <a:pt x="5141" y="17631"/>
                </a:cubicBezTo>
                <a:cubicBezTo>
                  <a:pt x="5205" y="17603"/>
                  <a:pt x="5233" y="17603"/>
                  <a:pt x="5289" y="17603"/>
                </a:cubicBezTo>
                <a:cubicBezTo>
                  <a:pt x="5353" y="17603"/>
                  <a:pt x="5409" y="17631"/>
                  <a:pt x="5466" y="17659"/>
                </a:cubicBezTo>
                <a:cubicBezTo>
                  <a:pt x="5557" y="17779"/>
                  <a:pt x="5437" y="17955"/>
                  <a:pt x="5353" y="18040"/>
                </a:cubicBezTo>
                <a:cubicBezTo>
                  <a:pt x="4909" y="18632"/>
                  <a:pt x="4676" y="19366"/>
                  <a:pt x="4704" y="20099"/>
                </a:cubicBezTo>
                <a:cubicBezTo>
                  <a:pt x="4760" y="20042"/>
                  <a:pt x="4789" y="19979"/>
                  <a:pt x="4852" y="19923"/>
                </a:cubicBezTo>
                <a:cubicBezTo>
                  <a:pt x="4880" y="19894"/>
                  <a:pt x="4909" y="19866"/>
                  <a:pt x="4937" y="19838"/>
                </a:cubicBezTo>
                <a:cubicBezTo>
                  <a:pt x="5205" y="19626"/>
                  <a:pt x="5494" y="19514"/>
                  <a:pt x="5818" y="19514"/>
                </a:cubicBezTo>
                <a:lnTo>
                  <a:pt x="5910" y="19514"/>
                </a:lnTo>
                <a:cubicBezTo>
                  <a:pt x="5938" y="21072"/>
                  <a:pt x="6143" y="22624"/>
                  <a:pt x="6467" y="24154"/>
                </a:cubicBezTo>
                <a:cubicBezTo>
                  <a:pt x="6968" y="23096"/>
                  <a:pt x="7645" y="22158"/>
                  <a:pt x="8463" y="21333"/>
                </a:cubicBezTo>
                <a:cubicBezTo>
                  <a:pt x="8526" y="21277"/>
                  <a:pt x="8611" y="21185"/>
                  <a:pt x="8703" y="21185"/>
                </a:cubicBezTo>
                <a:cubicBezTo>
                  <a:pt x="8815" y="21185"/>
                  <a:pt x="8879" y="21277"/>
                  <a:pt x="8935" y="21333"/>
                </a:cubicBezTo>
                <a:cubicBezTo>
                  <a:pt x="9640" y="22095"/>
                  <a:pt x="9436" y="23392"/>
                  <a:pt x="10226" y="24034"/>
                </a:cubicBezTo>
                <a:cubicBezTo>
                  <a:pt x="10078" y="23625"/>
                  <a:pt x="10169" y="23124"/>
                  <a:pt x="10430" y="22772"/>
                </a:cubicBezTo>
                <a:cubicBezTo>
                  <a:pt x="11552" y="23152"/>
                  <a:pt x="12581" y="23745"/>
                  <a:pt x="13575" y="24358"/>
                </a:cubicBezTo>
                <a:lnTo>
                  <a:pt x="13604" y="24358"/>
                </a:lnTo>
                <a:cubicBezTo>
                  <a:pt x="15014" y="25240"/>
                  <a:pt x="16396" y="26185"/>
                  <a:pt x="18011" y="26650"/>
                </a:cubicBezTo>
                <a:cubicBezTo>
                  <a:pt x="17193" y="25889"/>
                  <a:pt x="16664" y="24859"/>
                  <a:pt x="16283" y="23829"/>
                </a:cubicBezTo>
                <a:cubicBezTo>
                  <a:pt x="16164" y="23449"/>
                  <a:pt x="16044" y="23011"/>
                  <a:pt x="16248" y="22687"/>
                </a:cubicBezTo>
                <a:cubicBezTo>
                  <a:pt x="16368" y="22539"/>
                  <a:pt x="16544" y="22482"/>
                  <a:pt x="16721" y="22482"/>
                </a:cubicBezTo>
                <a:cubicBezTo>
                  <a:pt x="16777" y="22482"/>
                  <a:pt x="16812" y="22482"/>
                  <a:pt x="16869" y="22511"/>
                </a:cubicBezTo>
                <a:lnTo>
                  <a:pt x="16925" y="22511"/>
                </a:lnTo>
                <a:cubicBezTo>
                  <a:pt x="16953" y="22539"/>
                  <a:pt x="16989" y="22539"/>
                  <a:pt x="17017" y="22567"/>
                </a:cubicBezTo>
                <a:cubicBezTo>
                  <a:pt x="16664" y="21890"/>
                  <a:pt x="16283" y="21248"/>
                  <a:pt x="15959" y="20543"/>
                </a:cubicBezTo>
                <a:cubicBezTo>
                  <a:pt x="15811" y="20219"/>
                  <a:pt x="15635" y="19866"/>
                  <a:pt x="15635" y="19514"/>
                </a:cubicBezTo>
                <a:cubicBezTo>
                  <a:pt x="15635" y="19133"/>
                  <a:pt x="15811" y="18745"/>
                  <a:pt x="16164" y="18604"/>
                </a:cubicBezTo>
                <a:cubicBezTo>
                  <a:pt x="16248" y="18569"/>
                  <a:pt x="16340" y="18540"/>
                  <a:pt x="16424" y="18540"/>
                </a:cubicBezTo>
                <a:cubicBezTo>
                  <a:pt x="16897" y="18540"/>
                  <a:pt x="17341" y="18956"/>
                  <a:pt x="17630" y="19309"/>
                </a:cubicBezTo>
                <a:cubicBezTo>
                  <a:pt x="18075" y="19838"/>
                  <a:pt x="18604" y="20395"/>
                  <a:pt x="19245" y="20395"/>
                </a:cubicBezTo>
                <a:lnTo>
                  <a:pt x="19393" y="20395"/>
                </a:lnTo>
                <a:cubicBezTo>
                  <a:pt x="18928" y="20275"/>
                  <a:pt x="18928" y="19514"/>
                  <a:pt x="19393" y="19394"/>
                </a:cubicBezTo>
                <a:cubicBezTo>
                  <a:pt x="19457" y="19366"/>
                  <a:pt x="19485" y="19366"/>
                  <a:pt x="19541" y="19366"/>
                </a:cubicBezTo>
                <a:cubicBezTo>
                  <a:pt x="19774" y="19366"/>
                  <a:pt x="19986" y="19485"/>
                  <a:pt x="20190" y="19598"/>
                </a:cubicBezTo>
                <a:cubicBezTo>
                  <a:pt x="20776" y="19923"/>
                  <a:pt x="21333" y="20275"/>
                  <a:pt x="21925" y="20600"/>
                </a:cubicBezTo>
                <a:cubicBezTo>
                  <a:pt x="21657" y="20275"/>
                  <a:pt x="21424" y="19951"/>
                  <a:pt x="21304" y="19570"/>
                </a:cubicBezTo>
                <a:cubicBezTo>
                  <a:pt x="21156" y="19189"/>
                  <a:pt x="21220" y="18745"/>
                  <a:pt x="21481" y="18456"/>
                </a:cubicBezTo>
                <a:cubicBezTo>
                  <a:pt x="21749" y="18216"/>
                  <a:pt x="22101" y="18160"/>
                  <a:pt x="22454" y="18160"/>
                </a:cubicBezTo>
                <a:lnTo>
                  <a:pt x="22771" y="18160"/>
                </a:lnTo>
                <a:cubicBezTo>
                  <a:pt x="22835" y="18160"/>
                  <a:pt x="22891" y="18188"/>
                  <a:pt x="22919" y="18188"/>
                </a:cubicBezTo>
                <a:cubicBezTo>
                  <a:pt x="23801" y="18251"/>
                  <a:pt x="24654" y="18336"/>
                  <a:pt x="25536" y="18392"/>
                </a:cubicBezTo>
                <a:cubicBezTo>
                  <a:pt x="25832" y="18428"/>
                  <a:pt x="26093" y="18456"/>
                  <a:pt x="26389" y="18456"/>
                </a:cubicBezTo>
                <a:cubicBezTo>
                  <a:pt x="27094" y="18512"/>
                  <a:pt x="27947" y="18604"/>
                  <a:pt x="28709" y="18604"/>
                </a:cubicBezTo>
                <a:cubicBezTo>
                  <a:pt x="29033" y="18604"/>
                  <a:pt x="29358" y="18604"/>
                  <a:pt x="29647" y="18540"/>
                </a:cubicBezTo>
                <a:cubicBezTo>
                  <a:pt x="28737" y="17603"/>
                  <a:pt x="27595" y="16777"/>
                  <a:pt x="26417" y="16044"/>
                </a:cubicBezTo>
                <a:cubicBezTo>
                  <a:pt x="25627" y="15543"/>
                  <a:pt x="24830" y="15078"/>
                  <a:pt x="24097" y="14634"/>
                </a:cubicBezTo>
                <a:cubicBezTo>
                  <a:pt x="23949" y="14514"/>
                  <a:pt x="23773" y="14401"/>
                  <a:pt x="23625" y="14281"/>
                </a:cubicBezTo>
                <a:cubicBezTo>
                  <a:pt x="23596" y="14253"/>
                  <a:pt x="23568" y="14253"/>
                  <a:pt x="23568" y="14225"/>
                </a:cubicBezTo>
                <a:lnTo>
                  <a:pt x="23540" y="14225"/>
                </a:lnTo>
                <a:cubicBezTo>
                  <a:pt x="23335" y="14020"/>
                  <a:pt x="23187" y="13809"/>
                  <a:pt x="23159" y="13519"/>
                </a:cubicBezTo>
                <a:cubicBezTo>
                  <a:pt x="23124" y="13139"/>
                  <a:pt x="23392" y="12751"/>
                  <a:pt x="23716" y="12546"/>
                </a:cubicBezTo>
                <a:cubicBezTo>
                  <a:pt x="23977" y="12370"/>
                  <a:pt x="24302" y="12285"/>
                  <a:pt x="24598" y="12194"/>
                </a:cubicBezTo>
                <a:cubicBezTo>
                  <a:pt x="24682" y="12165"/>
                  <a:pt x="24774" y="12137"/>
                  <a:pt x="24859" y="12137"/>
                </a:cubicBezTo>
                <a:cubicBezTo>
                  <a:pt x="24217" y="12046"/>
                  <a:pt x="23540" y="11961"/>
                  <a:pt x="22891" y="11869"/>
                </a:cubicBezTo>
                <a:cubicBezTo>
                  <a:pt x="22595" y="11813"/>
                  <a:pt x="22278" y="11756"/>
                  <a:pt x="22101" y="11552"/>
                </a:cubicBezTo>
                <a:cubicBezTo>
                  <a:pt x="21862" y="11228"/>
                  <a:pt x="22214" y="10727"/>
                  <a:pt x="22595" y="10727"/>
                </a:cubicBezTo>
                <a:cubicBezTo>
                  <a:pt x="22658" y="10727"/>
                  <a:pt x="22715" y="10727"/>
                  <a:pt x="22743" y="10755"/>
                </a:cubicBezTo>
                <a:cubicBezTo>
                  <a:pt x="22743" y="10727"/>
                  <a:pt x="22715" y="10699"/>
                  <a:pt x="22687" y="10670"/>
                </a:cubicBezTo>
                <a:cubicBezTo>
                  <a:pt x="22419" y="10459"/>
                  <a:pt x="22066" y="10402"/>
                  <a:pt x="21713" y="10402"/>
                </a:cubicBezTo>
                <a:cubicBezTo>
                  <a:pt x="21396" y="10402"/>
                  <a:pt x="21044" y="10459"/>
                  <a:pt x="20719" y="10522"/>
                </a:cubicBezTo>
                <a:cubicBezTo>
                  <a:pt x="20479" y="10579"/>
                  <a:pt x="20247" y="10607"/>
                  <a:pt x="20014" y="10607"/>
                </a:cubicBezTo>
                <a:cubicBezTo>
                  <a:pt x="19633" y="10607"/>
                  <a:pt x="19281" y="10522"/>
                  <a:pt x="19069" y="10198"/>
                </a:cubicBezTo>
                <a:cubicBezTo>
                  <a:pt x="18893" y="9874"/>
                  <a:pt x="19013" y="9465"/>
                  <a:pt x="19245" y="9168"/>
                </a:cubicBezTo>
                <a:cubicBezTo>
                  <a:pt x="19281" y="9168"/>
                  <a:pt x="19281" y="9140"/>
                  <a:pt x="19309" y="9140"/>
                </a:cubicBezTo>
                <a:cubicBezTo>
                  <a:pt x="19309" y="9112"/>
                  <a:pt x="19309" y="9112"/>
                  <a:pt x="19337" y="9084"/>
                </a:cubicBezTo>
                <a:cubicBezTo>
                  <a:pt x="19570" y="8844"/>
                  <a:pt x="19866" y="8696"/>
                  <a:pt x="20190" y="8555"/>
                </a:cubicBezTo>
                <a:cubicBezTo>
                  <a:pt x="20895" y="8230"/>
                  <a:pt x="21601" y="7906"/>
                  <a:pt x="22334" y="7638"/>
                </a:cubicBezTo>
                <a:cubicBezTo>
                  <a:pt x="22214" y="7610"/>
                  <a:pt x="22130" y="7582"/>
                  <a:pt x="22038" y="7525"/>
                </a:cubicBezTo>
                <a:lnTo>
                  <a:pt x="22010" y="7497"/>
                </a:lnTo>
                <a:cubicBezTo>
                  <a:pt x="21890" y="7377"/>
                  <a:pt x="21805" y="7229"/>
                  <a:pt x="21805" y="7053"/>
                </a:cubicBezTo>
                <a:cubicBezTo>
                  <a:pt x="21862" y="6672"/>
                  <a:pt x="22214" y="6404"/>
                  <a:pt x="22567" y="6199"/>
                </a:cubicBezTo>
                <a:cubicBezTo>
                  <a:pt x="22595" y="6171"/>
                  <a:pt x="22658" y="6143"/>
                  <a:pt x="22687" y="6115"/>
                </a:cubicBezTo>
                <a:cubicBezTo>
                  <a:pt x="23476" y="5671"/>
                  <a:pt x="24302" y="5290"/>
                  <a:pt x="25211" y="5113"/>
                </a:cubicBezTo>
                <a:cubicBezTo>
                  <a:pt x="25303" y="5113"/>
                  <a:pt x="25359" y="5085"/>
                  <a:pt x="25451" y="5085"/>
                </a:cubicBezTo>
                <a:cubicBezTo>
                  <a:pt x="25536" y="5057"/>
                  <a:pt x="25627" y="5057"/>
                  <a:pt x="25740" y="5029"/>
                </a:cubicBezTo>
                <a:cubicBezTo>
                  <a:pt x="23067" y="3999"/>
                  <a:pt x="20014" y="4408"/>
                  <a:pt x="17341" y="3470"/>
                </a:cubicBezTo>
                <a:cubicBezTo>
                  <a:pt x="17341" y="3026"/>
                  <a:pt x="17602" y="2589"/>
                  <a:pt x="17983" y="2349"/>
                </a:cubicBezTo>
                <a:cubicBezTo>
                  <a:pt x="17835" y="2349"/>
                  <a:pt x="17694" y="2384"/>
                  <a:pt x="17546" y="2441"/>
                </a:cubicBezTo>
                <a:lnTo>
                  <a:pt x="17518" y="2441"/>
                </a:lnTo>
                <a:cubicBezTo>
                  <a:pt x="16721" y="2702"/>
                  <a:pt x="16107" y="3555"/>
                  <a:pt x="15226" y="3703"/>
                </a:cubicBezTo>
                <a:lnTo>
                  <a:pt x="15106" y="3703"/>
                </a:lnTo>
                <a:cubicBezTo>
                  <a:pt x="15049" y="3703"/>
                  <a:pt x="14986" y="3703"/>
                  <a:pt x="14958" y="3675"/>
                </a:cubicBezTo>
                <a:cubicBezTo>
                  <a:pt x="14873" y="3618"/>
                  <a:pt x="14838" y="3499"/>
                  <a:pt x="14838" y="3407"/>
                </a:cubicBezTo>
                <a:cubicBezTo>
                  <a:pt x="14753" y="2264"/>
                  <a:pt x="14838" y="1115"/>
                  <a:pt x="151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23"/>
          <p:cNvSpPr/>
          <p:nvPr/>
        </p:nvSpPr>
        <p:spPr>
          <a:xfrm>
            <a:off x="196838" y="535000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23"/>
          <p:cNvGrpSpPr/>
          <p:nvPr/>
        </p:nvGrpSpPr>
        <p:grpSpPr>
          <a:xfrm>
            <a:off x="-320467" y="-267410"/>
            <a:ext cx="9870798" cy="5526767"/>
            <a:chOff x="-320467" y="-267410"/>
            <a:chExt cx="9870798" cy="5526767"/>
          </a:xfrm>
        </p:grpSpPr>
        <p:grpSp>
          <p:nvGrpSpPr>
            <p:cNvPr id="530" name="Google Shape;530;p23"/>
            <p:cNvGrpSpPr/>
            <p:nvPr/>
          </p:nvGrpSpPr>
          <p:grpSpPr>
            <a:xfrm rot="554382">
              <a:off x="-256190" y="4130239"/>
              <a:ext cx="1223530" cy="901141"/>
              <a:chOff x="4161650" y="24725"/>
              <a:chExt cx="3143298" cy="2314575"/>
            </a:xfrm>
          </p:grpSpPr>
          <p:sp>
            <p:nvSpPr>
              <p:cNvPr id="531" name="Google Shape;531;p23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rect b="b" l="l" r="r" t="t"/>
                <a:pathLst>
                  <a:path extrusionOk="0" h="50669" w="69019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32" name="Google Shape;532;p2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3" name="Google Shape;533;p23"/>
            <p:cNvGrpSpPr/>
            <p:nvPr/>
          </p:nvGrpSpPr>
          <p:grpSpPr>
            <a:xfrm>
              <a:off x="7609014" y="94190"/>
              <a:ext cx="602312" cy="440802"/>
              <a:chOff x="3843338" y="2429575"/>
              <a:chExt cx="1457325" cy="1066800"/>
            </a:xfrm>
          </p:grpSpPr>
          <p:grpSp>
            <p:nvGrpSpPr>
              <p:cNvPr id="534" name="Google Shape;534;p23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535" name="Google Shape;535;p23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rect b="b" l="l" r="r" t="t"/>
                  <a:pathLst>
                    <a:path extrusionOk="0" h="9662" w="9812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6" name="Google Shape;536;p23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rect b="b" l="l" r="r" t="t"/>
                  <a:pathLst>
                    <a:path extrusionOk="0" h="7701" w="7832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37" name="Google Shape;537;p23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rect b="b" l="l" r="r" t="t"/>
                  <a:pathLst>
                    <a:path extrusionOk="0" h="6730" w="6843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538" name="Google Shape;538;p2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39" name="Google Shape;539;p23"/>
            <p:cNvGrpSpPr/>
            <p:nvPr/>
          </p:nvGrpSpPr>
          <p:grpSpPr>
            <a:xfrm rot="7263801">
              <a:off x="8328584" y="33958"/>
              <a:ext cx="1157730" cy="803637"/>
              <a:chOff x="691996" y="3386650"/>
              <a:chExt cx="1862713" cy="1293000"/>
            </a:xfrm>
          </p:grpSpPr>
          <p:sp>
            <p:nvSpPr>
              <p:cNvPr id="540" name="Google Shape;540;p23"/>
              <p:cNvSpPr/>
              <p:nvPr/>
            </p:nvSpPr>
            <p:spPr>
              <a:xfrm>
                <a:off x="715097" y="3397731"/>
                <a:ext cx="1839611" cy="1270845"/>
              </a:xfrm>
              <a:custGeom>
                <a:rect b="b" l="l" r="r" t="t"/>
                <a:pathLst>
                  <a:path extrusionOk="0" h="23568" w="34119">
                    <a:moveTo>
                      <a:pt x="27419" y="6199"/>
                    </a:moveTo>
                    <a:cubicBezTo>
                      <a:pt x="27410" y="6199"/>
                      <a:pt x="27402" y="6205"/>
                      <a:pt x="27392" y="6214"/>
                    </a:cubicBezTo>
                    <a:lnTo>
                      <a:pt x="27392" y="6214"/>
                    </a:lnTo>
                    <a:cubicBezTo>
                      <a:pt x="27402" y="6209"/>
                      <a:pt x="27411" y="6204"/>
                      <a:pt x="27419" y="6199"/>
                    </a:cubicBezTo>
                    <a:close/>
                    <a:moveTo>
                      <a:pt x="16813" y="11022"/>
                    </a:moveTo>
                    <a:lnTo>
                      <a:pt x="16813" y="11022"/>
                    </a:lnTo>
                    <a:cubicBezTo>
                      <a:pt x="16869" y="11051"/>
                      <a:pt x="16961" y="11051"/>
                      <a:pt x="17017" y="11079"/>
                    </a:cubicBezTo>
                    <a:cubicBezTo>
                      <a:pt x="17045" y="11107"/>
                      <a:pt x="17045" y="11107"/>
                      <a:pt x="17074" y="11135"/>
                    </a:cubicBezTo>
                    <a:lnTo>
                      <a:pt x="16989" y="11227"/>
                    </a:lnTo>
                    <a:cubicBezTo>
                      <a:pt x="16926" y="11171"/>
                      <a:pt x="16869" y="11079"/>
                      <a:pt x="16813" y="11022"/>
                    </a:cubicBezTo>
                    <a:close/>
                    <a:moveTo>
                      <a:pt x="17137" y="11199"/>
                    </a:moveTo>
                    <a:cubicBezTo>
                      <a:pt x="17208" y="11255"/>
                      <a:pt x="17310" y="11276"/>
                      <a:pt x="17432" y="11276"/>
                    </a:cubicBezTo>
                    <a:cubicBezTo>
                      <a:pt x="17553" y="11276"/>
                      <a:pt x="17694" y="11255"/>
                      <a:pt x="17842" y="11227"/>
                    </a:cubicBezTo>
                    <a:cubicBezTo>
                      <a:pt x="18660" y="11403"/>
                      <a:pt x="19457" y="11551"/>
                      <a:pt x="20275" y="11728"/>
                    </a:cubicBezTo>
                    <a:cubicBezTo>
                      <a:pt x="20014" y="12137"/>
                      <a:pt x="20099" y="12546"/>
                      <a:pt x="20423" y="12962"/>
                    </a:cubicBezTo>
                    <a:cubicBezTo>
                      <a:pt x="20367" y="12934"/>
                      <a:pt x="20311" y="12934"/>
                      <a:pt x="20247" y="12898"/>
                    </a:cubicBezTo>
                    <a:cubicBezTo>
                      <a:pt x="19810" y="12722"/>
                      <a:pt x="18604" y="12193"/>
                      <a:pt x="17779" y="12080"/>
                    </a:cubicBezTo>
                    <a:cubicBezTo>
                      <a:pt x="17518" y="11812"/>
                      <a:pt x="17250" y="11551"/>
                      <a:pt x="17017" y="11255"/>
                    </a:cubicBezTo>
                    <a:cubicBezTo>
                      <a:pt x="17017" y="11255"/>
                      <a:pt x="17045" y="11255"/>
                      <a:pt x="17045" y="11227"/>
                    </a:cubicBezTo>
                    <a:cubicBezTo>
                      <a:pt x="17074" y="11227"/>
                      <a:pt x="17102" y="11199"/>
                      <a:pt x="17137" y="11199"/>
                    </a:cubicBezTo>
                    <a:close/>
                    <a:moveTo>
                      <a:pt x="19866" y="0"/>
                    </a:moveTo>
                    <a:cubicBezTo>
                      <a:pt x="16136" y="621"/>
                      <a:pt x="12518" y="2088"/>
                      <a:pt x="9465" y="4351"/>
                    </a:cubicBezTo>
                    <a:cubicBezTo>
                      <a:pt x="8759" y="4852"/>
                      <a:pt x="8111" y="5437"/>
                      <a:pt x="7525" y="6086"/>
                    </a:cubicBezTo>
                    <a:cubicBezTo>
                      <a:pt x="6996" y="6643"/>
                      <a:pt x="6940" y="7229"/>
                      <a:pt x="6700" y="7821"/>
                    </a:cubicBezTo>
                    <a:cubicBezTo>
                      <a:pt x="6587" y="7934"/>
                      <a:pt x="6467" y="8054"/>
                      <a:pt x="6348" y="8138"/>
                    </a:cubicBezTo>
                    <a:cubicBezTo>
                      <a:pt x="4380" y="7581"/>
                      <a:pt x="2441" y="6996"/>
                      <a:pt x="473" y="6587"/>
                    </a:cubicBezTo>
                    <a:cubicBezTo>
                      <a:pt x="468" y="6585"/>
                      <a:pt x="463" y="6585"/>
                      <a:pt x="457" y="6585"/>
                    </a:cubicBezTo>
                    <a:cubicBezTo>
                      <a:pt x="329" y="6585"/>
                      <a:pt x="61" y="6939"/>
                      <a:pt x="1" y="6939"/>
                    </a:cubicBezTo>
                    <a:cubicBezTo>
                      <a:pt x="2004" y="7673"/>
                      <a:pt x="4119" y="8202"/>
                      <a:pt x="6207" y="8702"/>
                    </a:cubicBezTo>
                    <a:cubicBezTo>
                      <a:pt x="6115" y="9111"/>
                      <a:pt x="5882" y="9464"/>
                      <a:pt x="5819" y="9873"/>
                    </a:cubicBezTo>
                    <a:cubicBezTo>
                      <a:pt x="5790" y="10465"/>
                      <a:pt x="6235" y="11171"/>
                      <a:pt x="6467" y="11664"/>
                    </a:cubicBezTo>
                    <a:cubicBezTo>
                      <a:pt x="7144" y="12990"/>
                      <a:pt x="7793" y="14344"/>
                      <a:pt x="8463" y="15663"/>
                    </a:cubicBezTo>
                    <a:cubicBezTo>
                      <a:pt x="9761" y="18307"/>
                      <a:pt x="11228" y="21100"/>
                      <a:pt x="13752" y="22482"/>
                    </a:cubicBezTo>
                    <a:cubicBezTo>
                      <a:pt x="13752" y="22482"/>
                      <a:pt x="13787" y="22482"/>
                      <a:pt x="13787" y="22510"/>
                    </a:cubicBezTo>
                    <a:lnTo>
                      <a:pt x="13816" y="22510"/>
                    </a:lnTo>
                    <a:cubicBezTo>
                      <a:pt x="13928" y="22567"/>
                      <a:pt x="14048" y="22630"/>
                      <a:pt x="14168" y="22686"/>
                    </a:cubicBezTo>
                    <a:cubicBezTo>
                      <a:pt x="13548" y="20804"/>
                      <a:pt x="12934" y="18928"/>
                      <a:pt x="12314" y="17073"/>
                    </a:cubicBezTo>
                    <a:cubicBezTo>
                      <a:pt x="11728" y="15282"/>
                      <a:pt x="11143" y="13519"/>
                      <a:pt x="10170" y="11904"/>
                    </a:cubicBezTo>
                    <a:cubicBezTo>
                      <a:pt x="9493" y="10754"/>
                      <a:pt x="8407" y="9788"/>
                      <a:pt x="7321" y="8963"/>
                    </a:cubicBezTo>
                    <a:lnTo>
                      <a:pt x="7321" y="8963"/>
                    </a:lnTo>
                    <a:lnTo>
                      <a:pt x="8379" y="9231"/>
                    </a:lnTo>
                    <a:cubicBezTo>
                      <a:pt x="9465" y="9492"/>
                      <a:pt x="10522" y="9725"/>
                      <a:pt x="11580" y="9965"/>
                    </a:cubicBezTo>
                    <a:cubicBezTo>
                      <a:pt x="11580" y="9993"/>
                      <a:pt x="11552" y="9993"/>
                      <a:pt x="11552" y="10021"/>
                    </a:cubicBezTo>
                    <a:cubicBezTo>
                      <a:pt x="11552" y="10021"/>
                      <a:pt x="11580" y="10021"/>
                      <a:pt x="11608" y="9993"/>
                    </a:cubicBezTo>
                    <a:cubicBezTo>
                      <a:pt x="11700" y="10345"/>
                      <a:pt x="11813" y="10670"/>
                      <a:pt x="11961" y="10994"/>
                    </a:cubicBezTo>
                    <a:cubicBezTo>
                      <a:pt x="11637" y="12165"/>
                      <a:pt x="11637" y="13046"/>
                      <a:pt x="12201" y="14400"/>
                    </a:cubicBezTo>
                    <a:cubicBezTo>
                      <a:pt x="12991" y="16283"/>
                      <a:pt x="13816" y="18187"/>
                      <a:pt x="14986" y="19866"/>
                    </a:cubicBezTo>
                    <a:cubicBezTo>
                      <a:pt x="16192" y="21537"/>
                      <a:pt x="17842" y="22983"/>
                      <a:pt x="19810" y="23568"/>
                    </a:cubicBezTo>
                    <a:cubicBezTo>
                      <a:pt x="18928" y="20451"/>
                      <a:pt x="17666" y="17426"/>
                      <a:pt x="16079" y="14577"/>
                    </a:cubicBezTo>
                    <a:cubicBezTo>
                      <a:pt x="15579" y="13723"/>
                      <a:pt x="15106" y="12870"/>
                      <a:pt x="14457" y="12108"/>
                    </a:cubicBezTo>
                    <a:cubicBezTo>
                      <a:pt x="13787" y="11347"/>
                      <a:pt x="12906" y="10994"/>
                      <a:pt x="12137" y="10317"/>
                    </a:cubicBezTo>
                    <a:cubicBezTo>
                      <a:pt x="12137" y="10345"/>
                      <a:pt x="12137" y="10374"/>
                      <a:pt x="12109" y="10402"/>
                    </a:cubicBezTo>
                    <a:cubicBezTo>
                      <a:pt x="12081" y="10289"/>
                      <a:pt x="12053" y="10169"/>
                      <a:pt x="12024" y="10049"/>
                    </a:cubicBezTo>
                    <a:lnTo>
                      <a:pt x="12053" y="10049"/>
                    </a:lnTo>
                    <a:cubicBezTo>
                      <a:pt x="13400" y="10345"/>
                      <a:pt x="14754" y="10606"/>
                      <a:pt x="16108" y="10874"/>
                    </a:cubicBezTo>
                    <a:cubicBezTo>
                      <a:pt x="16488" y="11312"/>
                      <a:pt x="16869" y="11699"/>
                      <a:pt x="17250" y="12080"/>
                    </a:cubicBezTo>
                    <a:cubicBezTo>
                      <a:pt x="16926" y="12165"/>
                      <a:pt x="16813" y="12433"/>
                      <a:pt x="17045" y="13046"/>
                    </a:cubicBezTo>
                    <a:cubicBezTo>
                      <a:pt x="17165" y="13314"/>
                      <a:pt x="17398" y="13519"/>
                      <a:pt x="17603" y="13723"/>
                    </a:cubicBezTo>
                    <a:cubicBezTo>
                      <a:pt x="20395" y="16135"/>
                      <a:pt x="23512" y="18187"/>
                      <a:pt x="26798" y="19809"/>
                    </a:cubicBezTo>
                    <a:cubicBezTo>
                      <a:pt x="26834" y="19746"/>
                      <a:pt x="26862" y="19689"/>
                      <a:pt x="26862" y="19633"/>
                    </a:cubicBezTo>
                    <a:cubicBezTo>
                      <a:pt x="26890" y="19633"/>
                      <a:pt x="26890" y="19661"/>
                      <a:pt x="26918" y="19661"/>
                    </a:cubicBezTo>
                    <a:lnTo>
                      <a:pt x="26975" y="19633"/>
                    </a:lnTo>
                    <a:cubicBezTo>
                      <a:pt x="26946" y="19569"/>
                      <a:pt x="26918" y="19541"/>
                      <a:pt x="26890" y="19485"/>
                    </a:cubicBezTo>
                    <a:cubicBezTo>
                      <a:pt x="26975" y="18864"/>
                      <a:pt x="26714" y="18223"/>
                      <a:pt x="26418" y="17658"/>
                    </a:cubicBezTo>
                    <a:cubicBezTo>
                      <a:pt x="25889" y="16749"/>
                      <a:pt x="25183" y="15931"/>
                      <a:pt x="24394" y="15225"/>
                    </a:cubicBezTo>
                    <a:lnTo>
                      <a:pt x="24365" y="15190"/>
                    </a:lnTo>
                    <a:lnTo>
                      <a:pt x="24365" y="15190"/>
                    </a:lnTo>
                    <a:cubicBezTo>
                      <a:pt x="25564" y="15634"/>
                      <a:pt x="26657" y="15959"/>
                      <a:pt x="27066" y="16072"/>
                    </a:cubicBezTo>
                    <a:cubicBezTo>
                      <a:pt x="27734" y="16232"/>
                      <a:pt x="28430" y="16328"/>
                      <a:pt x="29126" y="16328"/>
                    </a:cubicBezTo>
                    <a:cubicBezTo>
                      <a:pt x="29840" y="16328"/>
                      <a:pt x="30555" y="16226"/>
                      <a:pt x="31241" y="15987"/>
                    </a:cubicBezTo>
                    <a:cubicBezTo>
                      <a:pt x="31883" y="15754"/>
                      <a:pt x="32736" y="15458"/>
                      <a:pt x="33498" y="15458"/>
                    </a:cubicBezTo>
                    <a:cubicBezTo>
                      <a:pt x="33589" y="15486"/>
                      <a:pt x="33646" y="15515"/>
                      <a:pt x="33738" y="15543"/>
                    </a:cubicBezTo>
                    <a:cubicBezTo>
                      <a:pt x="33738" y="15543"/>
                      <a:pt x="33794" y="15515"/>
                      <a:pt x="33794" y="15486"/>
                    </a:cubicBezTo>
                    <a:cubicBezTo>
                      <a:pt x="33914" y="15515"/>
                      <a:pt x="33998" y="15515"/>
                      <a:pt x="34118" y="15543"/>
                    </a:cubicBezTo>
                    <a:cubicBezTo>
                      <a:pt x="33180" y="14633"/>
                      <a:pt x="32059" y="13752"/>
                      <a:pt x="31065" y="12898"/>
                    </a:cubicBezTo>
                    <a:cubicBezTo>
                      <a:pt x="30592" y="12489"/>
                      <a:pt x="30092" y="12080"/>
                      <a:pt x="29563" y="11784"/>
                    </a:cubicBezTo>
                    <a:cubicBezTo>
                      <a:pt x="28505" y="11227"/>
                      <a:pt x="27299" y="11107"/>
                      <a:pt x="26128" y="10994"/>
                    </a:cubicBezTo>
                    <a:cubicBezTo>
                      <a:pt x="25492" y="10948"/>
                      <a:pt x="24376" y="10807"/>
                      <a:pt x="23274" y="10807"/>
                    </a:cubicBezTo>
                    <a:cubicBezTo>
                      <a:pt x="22180" y="10807"/>
                      <a:pt x="21099" y="10947"/>
                      <a:pt x="20515" y="11460"/>
                    </a:cubicBezTo>
                    <a:cubicBezTo>
                      <a:pt x="19894" y="11312"/>
                      <a:pt x="19281" y="11199"/>
                      <a:pt x="18632" y="11079"/>
                    </a:cubicBezTo>
                    <a:lnTo>
                      <a:pt x="18660" y="11051"/>
                    </a:lnTo>
                    <a:cubicBezTo>
                      <a:pt x="20452" y="10726"/>
                      <a:pt x="22278" y="10289"/>
                      <a:pt x="23865" y="9316"/>
                    </a:cubicBezTo>
                    <a:cubicBezTo>
                      <a:pt x="25183" y="8526"/>
                      <a:pt x="26305" y="7405"/>
                      <a:pt x="27391" y="6319"/>
                    </a:cubicBezTo>
                    <a:cubicBezTo>
                      <a:pt x="27363" y="6291"/>
                      <a:pt x="27327" y="6291"/>
                      <a:pt x="27299" y="6291"/>
                    </a:cubicBezTo>
                    <a:cubicBezTo>
                      <a:pt x="27343" y="6271"/>
                      <a:pt x="27370" y="6234"/>
                      <a:pt x="27392" y="6214"/>
                    </a:cubicBezTo>
                    <a:lnTo>
                      <a:pt x="27392" y="6214"/>
                    </a:lnTo>
                    <a:cubicBezTo>
                      <a:pt x="27336" y="6242"/>
                      <a:pt x="27263" y="6262"/>
                      <a:pt x="27214" y="6262"/>
                    </a:cubicBezTo>
                    <a:cubicBezTo>
                      <a:pt x="27080" y="6244"/>
                      <a:pt x="26947" y="6237"/>
                      <a:pt x="26813" y="6237"/>
                    </a:cubicBezTo>
                    <a:cubicBezTo>
                      <a:pt x="26475" y="6237"/>
                      <a:pt x="26138" y="6286"/>
                      <a:pt x="25804" y="6347"/>
                    </a:cubicBezTo>
                    <a:cubicBezTo>
                      <a:pt x="24302" y="6615"/>
                      <a:pt x="22807" y="6968"/>
                      <a:pt x="21333" y="7433"/>
                    </a:cubicBezTo>
                    <a:cubicBezTo>
                      <a:pt x="20275" y="7757"/>
                      <a:pt x="19253" y="8138"/>
                      <a:pt x="18371" y="8787"/>
                    </a:cubicBezTo>
                    <a:cubicBezTo>
                      <a:pt x="17871" y="9168"/>
                      <a:pt x="17074" y="9901"/>
                      <a:pt x="16989" y="10578"/>
                    </a:cubicBezTo>
                    <a:cubicBezTo>
                      <a:pt x="16961" y="10606"/>
                      <a:pt x="16961" y="10670"/>
                      <a:pt x="16961" y="10698"/>
                    </a:cubicBezTo>
                    <a:cubicBezTo>
                      <a:pt x="15635" y="10430"/>
                      <a:pt x="14281" y="10141"/>
                      <a:pt x="12962" y="9845"/>
                    </a:cubicBezTo>
                    <a:cubicBezTo>
                      <a:pt x="15311" y="9259"/>
                      <a:pt x="17490" y="8759"/>
                      <a:pt x="19605" y="7257"/>
                    </a:cubicBezTo>
                    <a:cubicBezTo>
                      <a:pt x="21601" y="5846"/>
                      <a:pt x="23392" y="4175"/>
                      <a:pt x="25536" y="2997"/>
                    </a:cubicBezTo>
                    <a:cubicBezTo>
                      <a:pt x="25536" y="2969"/>
                      <a:pt x="25564" y="2969"/>
                      <a:pt x="25600" y="2969"/>
                    </a:cubicBezTo>
                    <a:cubicBezTo>
                      <a:pt x="25628" y="2969"/>
                      <a:pt x="25656" y="2913"/>
                      <a:pt x="25656" y="2913"/>
                    </a:cubicBezTo>
                    <a:cubicBezTo>
                      <a:pt x="25628" y="2913"/>
                      <a:pt x="25628" y="2941"/>
                      <a:pt x="25600" y="2941"/>
                    </a:cubicBezTo>
                    <a:cubicBezTo>
                      <a:pt x="25519" y="2939"/>
                      <a:pt x="25438" y="2939"/>
                      <a:pt x="25358" y="2939"/>
                    </a:cubicBezTo>
                    <a:cubicBezTo>
                      <a:pt x="22205" y="2939"/>
                      <a:pt x="19117" y="4007"/>
                      <a:pt x="16284" y="5437"/>
                    </a:cubicBezTo>
                    <a:cubicBezTo>
                      <a:pt x="14669" y="6262"/>
                      <a:pt x="12462" y="7609"/>
                      <a:pt x="11876" y="9520"/>
                    </a:cubicBezTo>
                    <a:cubicBezTo>
                      <a:pt x="11876" y="9520"/>
                      <a:pt x="11848" y="9549"/>
                      <a:pt x="11848" y="9584"/>
                    </a:cubicBezTo>
                    <a:cubicBezTo>
                      <a:pt x="10931" y="9372"/>
                      <a:pt x="10050" y="9140"/>
                      <a:pt x="9168" y="8935"/>
                    </a:cubicBezTo>
                    <a:cubicBezTo>
                      <a:pt x="8322" y="8731"/>
                      <a:pt x="7497" y="8491"/>
                      <a:pt x="6672" y="8258"/>
                    </a:cubicBezTo>
                    <a:lnTo>
                      <a:pt x="6644" y="8230"/>
                    </a:lnTo>
                    <a:cubicBezTo>
                      <a:pt x="7173" y="8025"/>
                      <a:pt x="8322" y="8025"/>
                      <a:pt x="8675" y="7997"/>
                    </a:cubicBezTo>
                    <a:cubicBezTo>
                      <a:pt x="9669" y="7905"/>
                      <a:pt x="10642" y="7581"/>
                      <a:pt x="11524" y="7116"/>
                    </a:cubicBezTo>
                    <a:cubicBezTo>
                      <a:pt x="12906" y="6375"/>
                      <a:pt x="14048" y="5289"/>
                      <a:pt x="15226" y="4260"/>
                    </a:cubicBezTo>
                    <a:cubicBezTo>
                      <a:pt x="16785" y="2849"/>
                      <a:pt x="18336" y="1439"/>
                      <a:pt x="19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41" name="Google Shape;541;p2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91996" y="3386650"/>
                <a:ext cx="1862675" cy="1293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2" name="Google Shape;542;p23"/>
            <p:cNvGrpSpPr/>
            <p:nvPr/>
          </p:nvGrpSpPr>
          <p:grpSpPr>
            <a:xfrm rot="-4716234">
              <a:off x="1038318" y="4529032"/>
              <a:ext cx="750559" cy="605290"/>
              <a:chOff x="5933196" y="1306241"/>
              <a:chExt cx="1918544" cy="1547212"/>
            </a:xfrm>
          </p:grpSpPr>
          <p:sp>
            <p:nvSpPr>
              <p:cNvPr id="543" name="Google Shape;543;p23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rect b="b" l="l" r="r" t="t"/>
                <a:pathLst>
                  <a:path extrusionOk="0" h="46745" w="58269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44" name="Google Shape;544;p23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545" name="Google Shape;545;p23"/>
          <p:cNvGrpSpPr/>
          <p:nvPr/>
        </p:nvGrpSpPr>
        <p:grpSpPr>
          <a:xfrm>
            <a:off x="878260" y="237784"/>
            <a:ext cx="7796397" cy="4419832"/>
            <a:chOff x="878260" y="237784"/>
            <a:chExt cx="7796397" cy="4419832"/>
          </a:xfrm>
        </p:grpSpPr>
        <p:grpSp>
          <p:nvGrpSpPr>
            <p:cNvPr id="546" name="Google Shape;546;p23"/>
            <p:cNvGrpSpPr/>
            <p:nvPr/>
          </p:nvGrpSpPr>
          <p:grpSpPr>
            <a:xfrm>
              <a:off x="945610" y="237784"/>
              <a:ext cx="153372" cy="153632"/>
              <a:chOff x="5084512" y="1531545"/>
              <a:chExt cx="190500" cy="190800"/>
            </a:xfrm>
          </p:grpSpPr>
          <p:sp>
            <p:nvSpPr>
              <p:cNvPr id="547" name="Google Shape;547;p23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8" name="Google Shape;548;p23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9" name="Google Shape;549;p23"/>
            <p:cNvGrpSpPr/>
            <p:nvPr/>
          </p:nvGrpSpPr>
          <p:grpSpPr>
            <a:xfrm>
              <a:off x="878260" y="4037834"/>
              <a:ext cx="7796397" cy="619782"/>
              <a:chOff x="878260" y="4037834"/>
              <a:chExt cx="7796397" cy="619782"/>
            </a:xfrm>
          </p:grpSpPr>
          <p:grpSp>
            <p:nvGrpSpPr>
              <p:cNvPr id="550" name="Google Shape;550;p23"/>
              <p:cNvGrpSpPr/>
              <p:nvPr/>
            </p:nvGrpSpPr>
            <p:grpSpPr>
              <a:xfrm>
                <a:off x="878260" y="4503984"/>
                <a:ext cx="153372" cy="153632"/>
                <a:chOff x="5084512" y="1531545"/>
                <a:chExt cx="190500" cy="190800"/>
              </a:xfrm>
            </p:grpSpPr>
            <p:sp>
              <p:nvSpPr>
                <p:cNvPr id="551" name="Google Shape;551;p23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rect b="b" l="l" r="r" t="t"/>
                  <a:pathLst>
                    <a:path extrusionOk="0" h="7632" w="477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2" name="Google Shape;552;p23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rect b="b" l="l" r="r" t="t"/>
                  <a:pathLst>
                    <a:path extrusionOk="0" h="465" w="762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53" name="Google Shape;553;p23"/>
              <p:cNvGrpSpPr/>
              <p:nvPr/>
            </p:nvGrpSpPr>
            <p:grpSpPr>
              <a:xfrm>
                <a:off x="8521285" y="4037834"/>
                <a:ext cx="153372" cy="153632"/>
                <a:chOff x="5084512" y="1531545"/>
                <a:chExt cx="190500" cy="190800"/>
              </a:xfrm>
            </p:grpSpPr>
            <p:sp>
              <p:nvSpPr>
                <p:cNvPr id="554" name="Google Shape;554;p23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rect b="b" l="l" r="r" t="t"/>
                  <a:pathLst>
                    <a:path extrusionOk="0" h="7632" w="477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55" name="Google Shape;555;p23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rect b="b" l="l" r="r" t="t"/>
                  <a:pathLst>
                    <a:path extrusionOk="0" h="465" w="762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2_1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58" name="Google Shape;558;p24"/>
          <p:cNvSpPr/>
          <p:nvPr/>
        </p:nvSpPr>
        <p:spPr>
          <a:xfrm>
            <a:off x="188388" y="4599738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4"/>
          <p:cNvSpPr/>
          <p:nvPr/>
        </p:nvSpPr>
        <p:spPr>
          <a:xfrm rot="4490452">
            <a:off x="8413201" y="-155252"/>
            <a:ext cx="1220496" cy="1166521"/>
          </a:xfrm>
          <a:custGeom>
            <a:rect b="b" l="l" r="r" t="t"/>
            <a:pathLst>
              <a:path extrusionOk="0" h="46661" w="48820">
                <a:moveTo>
                  <a:pt x="22818" y="3743"/>
                </a:moveTo>
                <a:cubicBezTo>
                  <a:pt x="22818" y="3743"/>
                  <a:pt x="22869" y="3743"/>
                  <a:pt x="22869" y="3806"/>
                </a:cubicBezTo>
                <a:cubicBezTo>
                  <a:pt x="22869" y="3806"/>
                  <a:pt x="22818" y="3806"/>
                  <a:pt x="22818" y="3743"/>
                </a:cubicBezTo>
                <a:close/>
                <a:moveTo>
                  <a:pt x="15087" y="3806"/>
                </a:moveTo>
                <a:lnTo>
                  <a:pt x="15087" y="3856"/>
                </a:lnTo>
                <a:lnTo>
                  <a:pt x="15037" y="3856"/>
                </a:lnTo>
                <a:cubicBezTo>
                  <a:pt x="15087" y="3856"/>
                  <a:pt x="15087" y="3806"/>
                  <a:pt x="15087" y="3806"/>
                </a:cubicBezTo>
                <a:close/>
                <a:moveTo>
                  <a:pt x="12894" y="6513"/>
                </a:moveTo>
                <a:lnTo>
                  <a:pt x="12894" y="6625"/>
                </a:lnTo>
                <a:lnTo>
                  <a:pt x="12844" y="6563"/>
                </a:lnTo>
                <a:cubicBezTo>
                  <a:pt x="12894" y="6563"/>
                  <a:pt x="12894" y="6563"/>
                  <a:pt x="12894" y="6513"/>
                </a:cubicBezTo>
                <a:close/>
                <a:moveTo>
                  <a:pt x="5438" y="11425"/>
                </a:moveTo>
                <a:cubicBezTo>
                  <a:pt x="5438" y="11475"/>
                  <a:pt x="5376" y="11475"/>
                  <a:pt x="5376" y="11475"/>
                </a:cubicBezTo>
                <a:lnTo>
                  <a:pt x="5438" y="11425"/>
                </a:lnTo>
                <a:close/>
                <a:moveTo>
                  <a:pt x="18959" y="11638"/>
                </a:moveTo>
                <a:cubicBezTo>
                  <a:pt x="19009" y="11638"/>
                  <a:pt x="19009" y="11638"/>
                  <a:pt x="19009" y="11688"/>
                </a:cubicBezTo>
                <a:lnTo>
                  <a:pt x="18959" y="11688"/>
                </a:lnTo>
                <a:lnTo>
                  <a:pt x="18959" y="11638"/>
                </a:lnTo>
                <a:close/>
                <a:moveTo>
                  <a:pt x="35086" y="23379"/>
                </a:moveTo>
                <a:cubicBezTo>
                  <a:pt x="35052" y="23379"/>
                  <a:pt x="35019" y="23401"/>
                  <a:pt x="35001" y="23401"/>
                </a:cubicBezTo>
                <a:cubicBezTo>
                  <a:pt x="34991" y="23401"/>
                  <a:pt x="34986" y="23396"/>
                  <a:pt x="34986" y="23379"/>
                </a:cubicBezTo>
                <a:close/>
                <a:moveTo>
                  <a:pt x="33996" y="23642"/>
                </a:moveTo>
                <a:cubicBezTo>
                  <a:pt x="33946" y="23642"/>
                  <a:pt x="33946" y="23692"/>
                  <a:pt x="33946" y="23692"/>
                </a:cubicBezTo>
                <a:lnTo>
                  <a:pt x="33946" y="23642"/>
                </a:lnTo>
                <a:close/>
                <a:moveTo>
                  <a:pt x="7055" y="30634"/>
                </a:moveTo>
                <a:cubicBezTo>
                  <a:pt x="7105" y="30684"/>
                  <a:pt x="7105" y="30684"/>
                  <a:pt x="7055" y="30747"/>
                </a:cubicBezTo>
                <a:lnTo>
                  <a:pt x="7055" y="30634"/>
                </a:lnTo>
                <a:close/>
                <a:moveTo>
                  <a:pt x="26477" y="36586"/>
                </a:moveTo>
                <a:cubicBezTo>
                  <a:pt x="26527" y="36586"/>
                  <a:pt x="26527" y="36586"/>
                  <a:pt x="26578" y="36636"/>
                </a:cubicBezTo>
                <a:cubicBezTo>
                  <a:pt x="26527" y="36586"/>
                  <a:pt x="26477" y="36586"/>
                  <a:pt x="26477" y="36586"/>
                </a:cubicBezTo>
                <a:close/>
                <a:moveTo>
                  <a:pt x="26891" y="37012"/>
                </a:moveTo>
                <a:lnTo>
                  <a:pt x="26891" y="37062"/>
                </a:lnTo>
                <a:cubicBezTo>
                  <a:pt x="26891" y="37012"/>
                  <a:pt x="26841" y="37012"/>
                  <a:pt x="26841" y="37012"/>
                </a:cubicBezTo>
                <a:close/>
                <a:moveTo>
                  <a:pt x="12431" y="40872"/>
                </a:moveTo>
                <a:cubicBezTo>
                  <a:pt x="12481" y="40872"/>
                  <a:pt x="12481" y="40922"/>
                  <a:pt x="12481" y="40922"/>
                </a:cubicBezTo>
                <a:lnTo>
                  <a:pt x="12431" y="40872"/>
                </a:lnTo>
                <a:close/>
                <a:moveTo>
                  <a:pt x="19760" y="1"/>
                </a:moveTo>
                <a:cubicBezTo>
                  <a:pt x="19436" y="1"/>
                  <a:pt x="19113" y="32"/>
                  <a:pt x="18796" y="97"/>
                </a:cubicBezTo>
                <a:cubicBezTo>
                  <a:pt x="18019" y="247"/>
                  <a:pt x="17393" y="611"/>
                  <a:pt x="16766" y="1087"/>
                </a:cubicBezTo>
                <a:cubicBezTo>
                  <a:pt x="16340" y="1350"/>
                  <a:pt x="15927" y="1713"/>
                  <a:pt x="15400" y="1814"/>
                </a:cubicBezTo>
                <a:cubicBezTo>
                  <a:pt x="14410" y="2027"/>
                  <a:pt x="13471" y="2290"/>
                  <a:pt x="12531" y="2703"/>
                </a:cubicBezTo>
                <a:cubicBezTo>
                  <a:pt x="11804" y="3017"/>
                  <a:pt x="11177" y="3493"/>
                  <a:pt x="10601" y="4007"/>
                </a:cubicBezTo>
                <a:cubicBezTo>
                  <a:pt x="10388" y="4169"/>
                  <a:pt x="10188" y="4320"/>
                  <a:pt x="10025" y="4483"/>
                </a:cubicBezTo>
                <a:cubicBezTo>
                  <a:pt x="9711" y="4746"/>
                  <a:pt x="9448" y="5059"/>
                  <a:pt x="9198" y="5372"/>
                </a:cubicBezTo>
                <a:cubicBezTo>
                  <a:pt x="8772" y="5886"/>
                  <a:pt x="8358" y="6463"/>
                  <a:pt x="8045" y="7089"/>
                </a:cubicBezTo>
                <a:cubicBezTo>
                  <a:pt x="7945" y="7302"/>
                  <a:pt x="7832" y="7565"/>
                  <a:pt x="7681" y="7766"/>
                </a:cubicBezTo>
                <a:cubicBezTo>
                  <a:pt x="7418" y="8079"/>
                  <a:pt x="7255" y="8392"/>
                  <a:pt x="7255" y="8818"/>
                </a:cubicBezTo>
                <a:cubicBezTo>
                  <a:pt x="7255" y="8969"/>
                  <a:pt x="7205" y="8969"/>
                  <a:pt x="7105" y="9019"/>
                </a:cubicBezTo>
                <a:cubicBezTo>
                  <a:pt x="6378" y="9132"/>
                  <a:pt x="5589" y="9282"/>
                  <a:pt x="4862" y="9382"/>
                </a:cubicBezTo>
                <a:cubicBezTo>
                  <a:pt x="4599" y="9382"/>
                  <a:pt x="4336" y="9382"/>
                  <a:pt x="4073" y="9445"/>
                </a:cubicBezTo>
                <a:cubicBezTo>
                  <a:pt x="3609" y="8969"/>
                  <a:pt x="3133" y="8605"/>
                  <a:pt x="2719" y="8129"/>
                </a:cubicBezTo>
                <a:cubicBezTo>
                  <a:pt x="2619" y="7979"/>
                  <a:pt x="2506" y="7929"/>
                  <a:pt x="2406" y="7816"/>
                </a:cubicBezTo>
                <a:cubicBezTo>
                  <a:pt x="2306" y="7666"/>
                  <a:pt x="2193" y="7565"/>
                  <a:pt x="2043" y="7402"/>
                </a:cubicBezTo>
                <a:cubicBezTo>
                  <a:pt x="1729" y="7139"/>
                  <a:pt x="1466" y="6826"/>
                  <a:pt x="990" y="6776"/>
                </a:cubicBezTo>
                <a:cubicBezTo>
                  <a:pt x="946" y="6761"/>
                  <a:pt x="906" y="6755"/>
                  <a:pt x="868" y="6755"/>
                </a:cubicBezTo>
                <a:cubicBezTo>
                  <a:pt x="776" y="6755"/>
                  <a:pt x="692" y="6791"/>
                  <a:pt x="577" y="6826"/>
                </a:cubicBezTo>
                <a:cubicBezTo>
                  <a:pt x="50" y="7189"/>
                  <a:pt x="0" y="7879"/>
                  <a:pt x="364" y="8392"/>
                </a:cubicBezTo>
                <a:cubicBezTo>
                  <a:pt x="890" y="8969"/>
                  <a:pt x="1466" y="9445"/>
                  <a:pt x="1993" y="9959"/>
                </a:cubicBezTo>
                <a:cubicBezTo>
                  <a:pt x="2193" y="10172"/>
                  <a:pt x="2356" y="10385"/>
                  <a:pt x="2619" y="10485"/>
                </a:cubicBezTo>
                <a:cubicBezTo>
                  <a:pt x="2870" y="10748"/>
                  <a:pt x="3183" y="10949"/>
                  <a:pt x="3446" y="11212"/>
                </a:cubicBezTo>
                <a:cubicBezTo>
                  <a:pt x="3446" y="11262"/>
                  <a:pt x="3446" y="11262"/>
                  <a:pt x="3496" y="11262"/>
                </a:cubicBezTo>
                <a:cubicBezTo>
                  <a:pt x="3659" y="11425"/>
                  <a:pt x="3809" y="11638"/>
                  <a:pt x="4022" y="11788"/>
                </a:cubicBezTo>
                <a:cubicBezTo>
                  <a:pt x="4235" y="11888"/>
                  <a:pt x="4386" y="12151"/>
                  <a:pt x="4599" y="12264"/>
                </a:cubicBezTo>
                <a:cubicBezTo>
                  <a:pt x="4699" y="12314"/>
                  <a:pt x="4812" y="12415"/>
                  <a:pt x="4862" y="12465"/>
                </a:cubicBezTo>
                <a:cubicBezTo>
                  <a:pt x="4912" y="12515"/>
                  <a:pt x="4912" y="12578"/>
                  <a:pt x="4962" y="12578"/>
                </a:cubicBezTo>
                <a:cubicBezTo>
                  <a:pt x="5125" y="12678"/>
                  <a:pt x="5276" y="12828"/>
                  <a:pt x="5376" y="12941"/>
                </a:cubicBezTo>
                <a:cubicBezTo>
                  <a:pt x="5438" y="12941"/>
                  <a:pt x="5438" y="12991"/>
                  <a:pt x="5489" y="12991"/>
                </a:cubicBezTo>
                <a:cubicBezTo>
                  <a:pt x="5489" y="13041"/>
                  <a:pt x="5539" y="13041"/>
                  <a:pt x="5589" y="13091"/>
                </a:cubicBezTo>
                <a:cubicBezTo>
                  <a:pt x="5902" y="13354"/>
                  <a:pt x="6215" y="13567"/>
                  <a:pt x="6529" y="13881"/>
                </a:cubicBezTo>
                <a:cubicBezTo>
                  <a:pt x="6478" y="13931"/>
                  <a:pt x="6478" y="14031"/>
                  <a:pt x="6529" y="14081"/>
                </a:cubicBezTo>
                <a:cubicBezTo>
                  <a:pt x="6629" y="14557"/>
                  <a:pt x="6742" y="15021"/>
                  <a:pt x="6842" y="15497"/>
                </a:cubicBezTo>
                <a:cubicBezTo>
                  <a:pt x="6942" y="16074"/>
                  <a:pt x="7105" y="16650"/>
                  <a:pt x="7255" y="17277"/>
                </a:cubicBezTo>
                <a:cubicBezTo>
                  <a:pt x="7418" y="17790"/>
                  <a:pt x="7519" y="18317"/>
                  <a:pt x="7681" y="18893"/>
                </a:cubicBezTo>
                <a:cubicBezTo>
                  <a:pt x="7681" y="18993"/>
                  <a:pt x="7782" y="19093"/>
                  <a:pt x="7681" y="19256"/>
                </a:cubicBezTo>
                <a:cubicBezTo>
                  <a:pt x="7631" y="19306"/>
                  <a:pt x="7569" y="19357"/>
                  <a:pt x="7519" y="19357"/>
                </a:cubicBezTo>
                <a:cubicBezTo>
                  <a:pt x="7368" y="19469"/>
                  <a:pt x="7318" y="19620"/>
                  <a:pt x="7155" y="19783"/>
                </a:cubicBezTo>
                <a:cubicBezTo>
                  <a:pt x="7005" y="19883"/>
                  <a:pt x="6842" y="20033"/>
                  <a:pt x="6691" y="20196"/>
                </a:cubicBezTo>
                <a:cubicBezTo>
                  <a:pt x="6378" y="20660"/>
                  <a:pt x="5952" y="21086"/>
                  <a:pt x="5639" y="21549"/>
                </a:cubicBezTo>
                <a:cubicBezTo>
                  <a:pt x="5376" y="21976"/>
                  <a:pt x="5063" y="22389"/>
                  <a:pt x="4862" y="22853"/>
                </a:cubicBezTo>
                <a:cubicBezTo>
                  <a:pt x="4235" y="23905"/>
                  <a:pt x="3872" y="24995"/>
                  <a:pt x="3559" y="26148"/>
                </a:cubicBezTo>
                <a:cubicBezTo>
                  <a:pt x="3496" y="26562"/>
                  <a:pt x="3346" y="26988"/>
                  <a:pt x="3296" y="27351"/>
                </a:cubicBezTo>
                <a:cubicBezTo>
                  <a:pt x="3246" y="27815"/>
                  <a:pt x="3133" y="28241"/>
                  <a:pt x="3183" y="28704"/>
                </a:cubicBezTo>
                <a:cubicBezTo>
                  <a:pt x="3083" y="29331"/>
                  <a:pt x="3133" y="30008"/>
                  <a:pt x="3183" y="30634"/>
                </a:cubicBezTo>
                <a:cubicBezTo>
                  <a:pt x="3183" y="31261"/>
                  <a:pt x="3346" y="31837"/>
                  <a:pt x="3496" y="32464"/>
                </a:cubicBezTo>
                <a:cubicBezTo>
                  <a:pt x="3559" y="32727"/>
                  <a:pt x="3609" y="32990"/>
                  <a:pt x="3709" y="33253"/>
                </a:cubicBezTo>
                <a:cubicBezTo>
                  <a:pt x="3809" y="33667"/>
                  <a:pt x="3972" y="34130"/>
                  <a:pt x="4185" y="34506"/>
                </a:cubicBezTo>
                <a:cubicBezTo>
                  <a:pt x="4336" y="34970"/>
                  <a:pt x="4599" y="35383"/>
                  <a:pt x="4862" y="35859"/>
                </a:cubicBezTo>
                <a:cubicBezTo>
                  <a:pt x="4862" y="35960"/>
                  <a:pt x="4962" y="36010"/>
                  <a:pt x="5012" y="36072"/>
                </a:cubicBezTo>
                <a:cubicBezTo>
                  <a:pt x="5225" y="36386"/>
                  <a:pt x="5438" y="36749"/>
                  <a:pt x="5689" y="37062"/>
                </a:cubicBezTo>
                <a:cubicBezTo>
                  <a:pt x="5952" y="37426"/>
                  <a:pt x="6265" y="37739"/>
                  <a:pt x="6579" y="38102"/>
                </a:cubicBezTo>
                <a:cubicBezTo>
                  <a:pt x="6691" y="38203"/>
                  <a:pt x="6742" y="38315"/>
                  <a:pt x="6892" y="38366"/>
                </a:cubicBezTo>
                <a:lnTo>
                  <a:pt x="6942" y="38416"/>
                </a:lnTo>
                <a:cubicBezTo>
                  <a:pt x="7105" y="38629"/>
                  <a:pt x="7368" y="38779"/>
                  <a:pt x="7569" y="38992"/>
                </a:cubicBezTo>
                <a:cubicBezTo>
                  <a:pt x="7945" y="39356"/>
                  <a:pt x="8358" y="39619"/>
                  <a:pt x="8772" y="39932"/>
                </a:cubicBezTo>
                <a:cubicBezTo>
                  <a:pt x="9198" y="40245"/>
                  <a:pt x="9661" y="40558"/>
                  <a:pt x="10137" y="40822"/>
                </a:cubicBezTo>
                <a:cubicBezTo>
                  <a:pt x="10388" y="40972"/>
                  <a:pt x="10651" y="41135"/>
                  <a:pt x="10914" y="41285"/>
                </a:cubicBezTo>
                <a:lnTo>
                  <a:pt x="10914" y="41235"/>
                </a:lnTo>
                <a:cubicBezTo>
                  <a:pt x="11127" y="41398"/>
                  <a:pt x="11328" y="41498"/>
                  <a:pt x="11541" y="41598"/>
                </a:cubicBezTo>
                <a:cubicBezTo>
                  <a:pt x="11854" y="41812"/>
                  <a:pt x="12167" y="41912"/>
                  <a:pt x="12481" y="41962"/>
                </a:cubicBezTo>
                <a:cubicBezTo>
                  <a:pt x="12514" y="41983"/>
                  <a:pt x="12543" y="41990"/>
                  <a:pt x="12571" y="41990"/>
                </a:cubicBezTo>
                <a:cubicBezTo>
                  <a:pt x="12627" y="41990"/>
                  <a:pt x="12677" y="41962"/>
                  <a:pt x="12744" y="41962"/>
                </a:cubicBezTo>
                <a:cubicBezTo>
                  <a:pt x="13370" y="41812"/>
                  <a:pt x="13583" y="41335"/>
                  <a:pt x="13684" y="40771"/>
                </a:cubicBezTo>
                <a:cubicBezTo>
                  <a:pt x="13734" y="40295"/>
                  <a:pt x="13684" y="39832"/>
                  <a:pt x="13684" y="39356"/>
                </a:cubicBezTo>
                <a:cubicBezTo>
                  <a:pt x="13684" y="38942"/>
                  <a:pt x="13633" y="38466"/>
                  <a:pt x="13633" y="38052"/>
                </a:cubicBezTo>
                <a:cubicBezTo>
                  <a:pt x="13583" y="37113"/>
                  <a:pt x="13784" y="36223"/>
                  <a:pt x="14047" y="35333"/>
                </a:cubicBezTo>
                <a:cubicBezTo>
                  <a:pt x="14260" y="34556"/>
                  <a:pt x="14260" y="33717"/>
                  <a:pt x="14047" y="32940"/>
                </a:cubicBezTo>
                <a:cubicBezTo>
                  <a:pt x="13897" y="32464"/>
                  <a:pt x="13784" y="32000"/>
                  <a:pt x="13684" y="31524"/>
                </a:cubicBezTo>
                <a:cubicBezTo>
                  <a:pt x="13734" y="31474"/>
                  <a:pt x="13684" y="31373"/>
                  <a:pt x="13633" y="31261"/>
                </a:cubicBezTo>
                <a:cubicBezTo>
                  <a:pt x="13684" y="31160"/>
                  <a:pt x="13684" y="31060"/>
                  <a:pt x="13633" y="30947"/>
                </a:cubicBezTo>
                <a:cubicBezTo>
                  <a:pt x="13684" y="30321"/>
                  <a:pt x="13834" y="29745"/>
                  <a:pt x="13834" y="29118"/>
                </a:cubicBezTo>
                <a:cubicBezTo>
                  <a:pt x="13997" y="28028"/>
                  <a:pt x="13734" y="27088"/>
                  <a:pt x="13207" y="26198"/>
                </a:cubicBezTo>
                <a:lnTo>
                  <a:pt x="13157" y="26198"/>
                </a:lnTo>
                <a:cubicBezTo>
                  <a:pt x="13157" y="26198"/>
                  <a:pt x="13157" y="26176"/>
                  <a:pt x="13172" y="26176"/>
                </a:cubicBezTo>
                <a:cubicBezTo>
                  <a:pt x="13180" y="26176"/>
                  <a:pt x="13191" y="26182"/>
                  <a:pt x="13207" y="26198"/>
                </a:cubicBezTo>
                <a:lnTo>
                  <a:pt x="13207" y="26148"/>
                </a:lnTo>
                <a:cubicBezTo>
                  <a:pt x="13107" y="26048"/>
                  <a:pt x="13107" y="25935"/>
                  <a:pt x="12957" y="25835"/>
                </a:cubicBezTo>
                <a:cubicBezTo>
                  <a:pt x="12844" y="25572"/>
                  <a:pt x="12694" y="25309"/>
                  <a:pt x="12531" y="25108"/>
                </a:cubicBezTo>
                <a:cubicBezTo>
                  <a:pt x="12431" y="24845"/>
                  <a:pt x="12380" y="24582"/>
                  <a:pt x="12431" y="24269"/>
                </a:cubicBezTo>
                <a:cubicBezTo>
                  <a:pt x="12431" y="23905"/>
                  <a:pt x="12380" y="23592"/>
                  <a:pt x="12380" y="23229"/>
                </a:cubicBezTo>
                <a:lnTo>
                  <a:pt x="12380" y="23016"/>
                </a:lnTo>
                <a:cubicBezTo>
                  <a:pt x="12330" y="22389"/>
                  <a:pt x="12218" y="21762"/>
                  <a:pt x="11954" y="21236"/>
                </a:cubicBezTo>
                <a:cubicBezTo>
                  <a:pt x="11954" y="21136"/>
                  <a:pt x="11904" y="21086"/>
                  <a:pt x="11854" y="21086"/>
                </a:cubicBezTo>
                <a:lnTo>
                  <a:pt x="11854" y="21036"/>
                </a:lnTo>
                <a:cubicBezTo>
                  <a:pt x="11804" y="20923"/>
                  <a:pt x="11754" y="20873"/>
                  <a:pt x="11754" y="20823"/>
                </a:cubicBezTo>
                <a:cubicBezTo>
                  <a:pt x="11177" y="19720"/>
                  <a:pt x="10338" y="18943"/>
                  <a:pt x="9248" y="18417"/>
                </a:cubicBezTo>
                <a:cubicBezTo>
                  <a:pt x="9085" y="18317"/>
                  <a:pt x="8884" y="18216"/>
                  <a:pt x="8671" y="18154"/>
                </a:cubicBezTo>
                <a:cubicBezTo>
                  <a:pt x="8571" y="18154"/>
                  <a:pt x="8508" y="18104"/>
                  <a:pt x="8508" y="18053"/>
                </a:cubicBezTo>
                <a:cubicBezTo>
                  <a:pt x="8408" y="17590"/>
                  <a:pt x="8308" y="17164"/>
                  <a:pt x="8195" y="16750"/>
                </a:cubicBezTo>
                <a:cubicBezTo>
                  <a:pt x="8045" y="16124"/>
                  <a:pt x="7882" y="15547"/>
                  <a:pt x="7732" y="14971"/>
                </a:cubicBezTo>
                <a:lnTo>
                  <a:pt x="7732" y="14821"/>
                </a:lnTo>
                <a:cubicBezTo>
                  <a:pt x="7746" y="14806"/>
                  <a:pt x="7761" y="14800"/>
                  <a:pt x="7776" y="14800"/>
                </a:cubicBezTo>
                <a:cubicBezTo>
                  <a:pt x="7811" y="14800"/>
                  <a:pt x="7846" y="14835"/>
                  <a:pt x="7882" y="14871"/>
                </a:cubicBezTo>
                <a:cubicBezTo>
                  <a:pt x="8571" y="15334"/>
                  <a:pt x="9198" y="15861"/>
                  <a:pt x="9874" y="16337"/>
                </a:cubicBezTo>
                <a:cubicBezTo>
                  <a:pt x="10601" y="16850"/>
                  <a:pt x="11328" y="17327"/>
                  <a:pt x="12067" y="17903"/>
                </a:cubicBezTo>
                <a:cubicBezTo>
                  <a:pt x="12744" y="18367"/>
                  <a:pt x="13370" y="18843"/>
                  <a:pt x="13997" y="19306"/>
                </a:cubicBezTo>
                <a:cubicBezTo>
                  <a:pt x="14210" y="19469"/>
                  <a:pt x="14410" y="19620"/>
                  <a:pt x="14573" y="19783"/>
                </a:cubicBezTo>
                <a:cubicBezTo>
                  <a:pt x="14937" y="20033"/>
                  <a:pt x="15250" y="20246"/>
                  <a:pt x="15563" y="20509"/>
                </a:cubicBezTo>
                <a:cubicBezTo>
                  <a:pt x="15826" y="20660"/>
                  <a:pt x="15977" y="20823"/>
                  <a:pt x="16240" y="20923"/>
                </a:cubicBezTo>
                <a:cubicBezTo>
                  <a:pt x="16340" y="21036"/>
                  <a:pt x="16453" y="21086"/>
                  <a:pt x="16503" y="21136"/>
                </a:cubicBezTo>
                <a:cubicBezTo>
                  <a:pt x="16653" y="21286"/>
                  <a:pt x="16916" y="21349"/>
                  <a:pt x="16967" y="21600"/>
                </a:cubicBezTo>
                <a:cubicBezTo>
                  <a:pt x="17130" y="21863"/>
                  <a:pt x="17280" y="22176"/>
                  <a:pt x="17343" y="22439"/>
                </a:cubicBezTo>
                <a:cubicBezTo>
                  <a:pt x="17393" y="22702"/>
                  <a:pt x="17493" y="22915"/>
                  <a:pt x="17656" y="23116"/>
                </a:cubicBezTo>
                <a:cubicBezTo>
                  <a:pt x="17656" y="23166"/>
                  <a:pt x="17656" y="23166"/>
                  <a:pt x="17706" y="23229"/>
                </a:cubicBezTo>
                <a:lnTo>
                  <a:pt x="17706" y="23329"/>
                </a:lnTo>
                <a:cubicBezTo>
                  <a:pt x="17906" y="23905"/>
                  <a:pt x="18119" y="24419"/>
                  <a:pt x="18383" y="24945"/>
                </a:cubicBezTo>
                <a:lnTo>
                  <a:pt x="19322" y="27301"/>
                </a:lnTo>
                <a:cubicBezTo>
                  <a:pt x="19322" y="27401"/>
                  <a:pt x="19322" y="27502"/>
                  <a:pt x="19222" y="27614"/>
                </a:cubicBezTo>
                <a:cubicBezTo>
                  <a:pt x="18909" y="27765"/>
                  <a:pt x="18696" y="28028"/>
                  <a:pt x="18533" y="28341"/>
                </a:cubicBezTo>
                <a:cubicBezTo>
                  <a:pt x="18019" y="29118"/>
                  <a:pt x="17706" y="29958"/>
                  <a:pt x="17443" y="30847"/>
                </a:cubicBezTo>
                <a:cubicBezTo>
                  <a:pt x="17130" y="31787"/>
                  <a:pt x="16967" y="32727"/>
                  <a:pt x="17029" y="33717"/>
                </a:cubicBezTo>
                <a:cubicBezTo>
                  <a:pt x="17029" y="34243"/>
                  <a:pt x="17029" y="34819"/>
                  <a:pt x="17130" y="35333"/>
                </a:cubicBezTo>
                <a:cubicBezTo>
                  <a:pt x="17079" y="35546"/>
                  <a:pt x="17130" y="35759"/>
                  <a:pt x="17180" y="35960"/>
                </a:cubicBezTo>
                <a:cubicBezTo>
                  <a:pt x="17180" y="36223"/>
                  <a:pt x="17280" y="36536"/>
                  <a:pt x="17343" y="36799"/>
                </a:cubicBezTo>
                <a:cubicBezTo>
                  <a:pt x="17343" y="37012"/>
                  <a:pt x="17443" y="37213"/>
                  <a:pt x="17493" y="37426"/>
                </a:cubicBezTo>
                <a:cubicBezTo>
                  <a:pt x="17906" y="39142"/>
                  <a:pt x="18846" y="40609"/>
                  <a:pt x="20049" y="41962"/>
                </a:cubicBezTo>
                <a:cubicBezTo>
                  <a:pt x="20475" y="42438"/>
                  <a:pt x="20939" y="42751"/>
                  <a:pt x="21415" y="43165"/>
                </a:cubicBezTo>
                <a:cubicBezTo>
                  <a:pt x="21615" y="43378"/>
                  <a:pt x="21829" y="43591"/>
                  <a:pt x="22092" y="43691"/>
                </a:cubicBezTo>
                <a:cubicBezTo>
                  <a:pt x="22242" y="43904"/>
                  <a:pt x="22505" y="44105"/>
                  <a:pt x="22768" y="44217"/>
                </a:cubicBezTo>
                <a:cubicBezTo>
                  <a:pt x="22818" y="44268"/>
                  <a:pt x="22869" y="44368"/>
                  <a:pt x="22981" y="44418"/>
                </a:cubicBezTo>
                <a:cubicBezTo>
                  <a:pt x="23608" y="44844"/>
                  <a:pt x="24172" y="45257"/>
                  <a:pt x="24861" y="45621"/>
                </a:cubicBezTo>
                <a:cubicBezTo>
                  <a:pt x="25174" y="45721"/>
                  <a:pt x="25425" y="45934"/>
                  <a:pt x="25738" y="46034"/>
                </a:cubicBezTo>
                <a:cubicBezTo>
                  <a:pt x="26427" y="46410"/>
                  <a:pt x="27104" y="46611"/>
                  <a:pt x="27881" y="46661"/>
                </a:cubicBezTo>
                <a:cubicBezTo>
                  <a:pt x="28194" y="46661"/>
                  <a:pt x="28507" y="46661"/>
                  <a:pt x="28670" y="46297"/>
                </a:cubicBezTo>
                <a:cubicBezTo>
                  <a:pt x="28670" y="46297"/>
                  <a:pt x="28720" y="46297"/>
                  <a:pt x="28720" y="46247"/>
                </a:cubicBezTo>
                <a:cubicBezTo>
                  <a:pt x="28770" y="46247"/>
                  <a:pt x="28770" y="46197"/>
                  <a:pt x="28770" y="46197"/>
                </a:cubicBezTo>
                <a:cubicBezTo>
                  <a:pt x="28871" y="45934"/>
                  <a:pt x="28871" y="45721"/>
                  <a:pt x="28821" y="45470"/>
                </a:cubicBezTo>
                <a:cubicBezTo>
                  <a:pt x="28720" y="44781"/>
                  <a:pt x="28557" y="44155"/>
                  <a:pt x="28507" y="43478"/>
                </a:cubicBezTo>
                <a:cubicBezTo>
                  <a:pt x="28457" y="43115"/>
                  <a:pt x="28407" y="42701"/>
                  <a:pt x="28307" y="42275"/>
                </a:cubicBezTo>
                <a:cubicBezTo>
                  <a:pt x="28194" y="41598"/>
                  <a:pt x="27994" y="40972"/>
                  <a:pt x="27781" y="40295"/>
                </a:cubicBezTo>
                <a:cubicBezTo>
                  <a:pt x="27781" y="40245"/>
                  <a:pt x="27781" y="40195"/>
                  <a:pt x="27730" y="40145"/>
                </a:cubicBezTo>
                <a:cubicBezTo>
                  <a:pt x="27618" y="39719"/>
                  <a:pt x="27467" y="39356"/>
                  <a:pt x="27417" y="38942"/>
                </a:cubicBezTo>
                <a:cubicBezTo>
                  <a:pt x="27417" y="38779"/>
                  <a:pt x="27417" y="38629"/>
                  <a:pt x="27367" y="38466"/>
                </a:cubicBezTo>
                <a:cubicBezTo>
                  <a:pt x="27304" y="38002"/>
                  <a:pt x="27417" y="37526"/>
                  <a:pt x="27417" y="37062"/>
                </a:cubicBezTo>
                <a:cubicBezTo>
                  <a:pt x="27467" y="36699"/>
                  <a:pt x="27467" y="36323"/>
                  <a:pt x="27417" y="35960"/>
                </a:cubicBezTo>
                <a:cubicBezTo>
                  <a:pt x="27367" y="35133"/>
                  <a:pt x="27104" y="34343"/>
                  <a:pt x="26578" y="33667"/>
                </a:cubicBezTo>
                <a:cubicBezTo>
                  <a:pt x="26477" y="33504"/>
                  <a:pt x="26365" y="33353"/>
                  <a:pt x="26264" y="33190"/>
                </a:cubicBezTo>
                <a:cubicBezTo>
                  <a:pt x="25951" y="32827"/>
                  <a:pt x="25738" y="32464"/>
                  <a:pt x="25738" y="31937"/>
                </a:cubicBezTo>
                <a:cubicBezTo>
                  <a:pt x="25738" y="31211"/>
                  <a:pt x="25638" y="30534"/>
                  <a:pt x="25224" y="29857"/>
                </a:cubicBezTo>
                <a:cubicBezTo>
                  <a:pt x="25112" y="29594"/>
                  <a:pt x="24911" y="29431"/>
                  <a:pt x="24748" y="29181"/>
                </a:cubicBezTo>
                <a:cubicBezTo>
                  <a:pt x="24748" y="29068"/>
                  <a:pt x="24648" y="29018"/>
                  <a:pt x="24598" y="28968"/>
                </a:cubicBezTo>
                <a:cubicBezTo>
                  <a:pt x="24122" y="28491"/>
                  <a:pt x="23658" y="28028"/>
                  <a:pt x="23082" y="27664"/>
                </a:cubicBezTo>
                <a:cubicBezTo>
                  <a:pt x="22718" y="27401"/>
                  <a:pt x="22355" y="27138"/>
                  <a:pt x="21929" y="27038"/>
                </a:cubicBezTo>
                <a:cubicBezTo>
                  <a:pt x="21879" y="26988"/>
                  <a:pt x="21879" y="26925"/>
                  <a:pt x="21778" y="26925"/>
                </a:cubicBezTo>
                <a:cubicBezTo>
                  <a:pt x="21565" y="26825"/>
                  <a:pt x="21352" y="26725"/>
                  <a:pt x="21152" y="26674"/>
                </a:cubicBezTo>
                <a:cubicBezTo>
                  <a:pt x="21000" y="26606"/>
                  <a:pt x="20883" y="26567"/>
                  <a:pt x="20771" y="26567"/>
                </a:cubicBezTo>
                <a:cubicBezTo>
                  <a:pt x="20617" y="26567"/>
                  <a:pt x="20473" y="26643"/>
                  <a:pt x="20262" y="26825"/>
                </a:cubicBezTo>
                <a:cubicBezTo>
                  <a:pt x="20162" y="26461"/>
                  <a:pt x="19999" y="26098"/>
                  <a:pt x="19849" y="25785"/>
                </a:cubicBezTo>
                <a:cubicBezTo>
                  <a:pt x="19473" y="24795"/>
                  <a:pt x="19059" y="23792"/>
                  <a:pt x="18646" y="22752"/>
                </a:cubicBezTo>
                <a:lnTo>
                  <a:pt x="18646" y="22752"/>
                </a:lnTo>
                <a:cubicBezTo>
                  <a:pt x="19009" y="23016"/>
                  <a:pt x="19372" y="23279"/>
                  <a:pt x="19686" y="23542"/>
                </a:cubicBezTo>
                <a:cubicBezTo>
                  <a:pt x="20262" y="24005"/>
                  <a:pt x="20839" y="24482"/>
                  <a:pt x="21415" y="24895"/>
                </a:cubicBezTo>
                <a:cubicBezTo>
                  <a:pt x="21929" y="25309"/>
                  <a:pt x="22355" y="25672"/>
                  <a:pt x="22818" y="26048"/>
                </a:cubicBezTo>
                <a:cubicBezTo>
                  <a:pt x="22869" y="26098"/>
                  <a:pt x="22981" y="26148"/>
                  <a:pt x="23031" y="26198"/>
                </a:cubicBezTo>
                <a:cubicBezTo>
                  <a:pt x="23545" y="26674"/>
                  <a:pt x="24122" y="27138"/>
                  <a:pt x="24698" y="27614"/>
                </a:cubicBezTo>
                <a:cubicBezTo>
                  <a:pt x="24798" y="27715"/>
                  <a:pt x="24961" y="27865"/>
                  <a:pt x="25112" y="27978"/>
                </a:cubicBezTo>
                <a:cubicBezTo>
                  <a:pt x="25274" y="28028"/>
                  <a:pt x="25325" y="28241"/>
                  <a:pt x="25538" y="28291"/>
                </a:cubicBezTo>
                <a:cubicBezTo>
                  <a:pt x="25638" y="28341"/>
                  <a:pt x="25688" y="28441"/>
                  <a:pt x="25801" y="28554"/>
                </a:cubicBezTo>
                <a:cubicBezTo>
                  <a:pt x="25801" y="28554"/>
                  <a:pt x="25851" y="28554"/>
                  <a:pt x="25851" y="28604"/>
                </a:cubicBezTo>
                <a:cubicBezTo>
                  <a:pt x="25901" y="28604"/>
                  <a:pt x="25951" y="28654"/>
                  <a:pt x="26001" y="28704"/>
                </a:cubicBezTo>
                <a:cubicBezTo>
                  <a:pt x="26427" y="29068"/>
                  <a:pt x="26841" y="29431"/>
                  <a:pt x="27254" y="29745"/>
                </a:cubicBezTo>
                <a:cubicBezTo>
                  <a:pt x="27367" y="29807"/>
                  <a:pt x="27417" y="29907"/>
                  <a:pt x="27467" y="29958"/>
                </a:cubicBezTo>
                <a:cubicBezTo>
                  <a:pt x="27517" y="30008"/>
                  <a:pt x="27568" y="30058"/>
                  <a:pt x="27618" y="30058"/>
                </a:cubicBezTo>
                <a:cubicBezTo>
                  <a:pt x="27831" y="30321"/>
                  <a:pt x="28194" y="30534"/>
                  <a:pt x="28407" y="30797"/>
                </a:cubicBezTo>
                <a:cubicBezTo>
                  <a:pt x="28620" y="30998"/>
                  <a:pt x="29034" y="31110"/>
                  <a:pt x="29034" y="31624"/>
                </a:cubicBezTo>
                <a:cubicBezTo>
                  <a:pt x="29084" y="32627"/>
                  <a:pt x="29397" y="33566"/>
                  <a:pt x="29710" y="34506"/>
                </a:cubicBezTo>
                <a:cubicBezTo>
                  <a:pt x="29760" y="34657"/>
                  <a:pt x="29760" y="34757"/>
                  <a:pt x="29873" y="34870"/>
                </a:cubicBezTo>
                <a:cubicBezTo>
                  <a:pt x="29923" y="34920"/>
                  <a:pt x="29873" y="34920"/>
                  <a:pt x="29923" y="34970"/>
                </a:cubicBezTo>
                <a:cubicBezTo>
                  <a:pt x="29973" y="35183"/>
                  <a:pt x="30074" y="35446"/>
                  <a:pt x="30237" y="35596"/>
                </a:cubicBezTo>
                <a:cubicBezTo>
                  <a:pt x="30500" y="36072"/>
                  <a:pt x="30750" y="36536"/>
                  <a:pt x="31064" y="36950"/>
                </a:cubicBezTo>
                <a:cubicBezTo>
                  <a:pt x="31327" y="37426"/>
                  <a:pt x="31590" y="37889"/>
                  <a:pt x="32003" y="38315"/>
                </a:cubicBezTo>
                <a:cubicBezTo>
                  <a:pt x="32166" y="38629"/>
                  <a:pt x="32379" y="38942"/>
                  <a:pt x="32630" y="39142"/>
                </a:cubicBezTo>
                <a:cubicBezTo>
                  <a:pt x="32630" y="39305"/>
                  <a:pt x="32743" y="39356"/>
                  <a:pt x="32843" y="39456"/>
                </a:cubicBezTo>
                <a:cubicBezTo>
                  <a:pt x="32943" y="39569"/>
                  <a:pt x="33056" y="39719"/>
                  <a:pt x="33156" y="39832"/>
                </a:cubicBezTo>
                <a:cubicBezTo>
                  <a:pt x="33682" y="40508"/>
                  <a:pt x="34309" y="41085"/>
                  <a:pt x="34986" y="41598"/>
                </a:cubicBezTo>
                <a:cubicBezTo>
                  <a:pt x="35612" y="42075"/>
                  <a:pt x="36289" y="42488"/>
                  <a:pt x="36966" y="42902"/>
                </a:cubicBezTo>
                <a:cubicBezTo>
                  <a:pt x="38269" y="43691"/>
                  <a:pt x="39635" y="44368"/>
                  <a:pt x="41038" y="44944"/>
                </a:cubicBezTo>
                <a:cubicBezTo>
                  <a:pt x="41777" y="45207"/>
                  <a:pt x="42454" y="45470"/>
                  <a:pt x="43181" y="45671"/>
                </a:cubicBezTo>
                <a:cubicBezTo>
                  <a:pt x="43231" y="45671"/>
                  <a:pt x="43281" y="45721"/>
                  <a:pt x="43344" y="45721"/>
                </a:cubicBezTo>
                <a:cubicBezTo>
                  <a:pt x="44283" y="45984"/>
                  <a:pt x="45161" y="46097"/>
                  <a:pt x="46100" y="46147"/>
                </a:cubicBezTo>
                <a:cubicBezTo>
                  <a:pt x="46288" y="46147"/>
                  <a:pt x="46473" y="46160"/>
                  <a:pt x="46650" y="46160"/>
                </a:cubicBezTo>
                <a:cubicBezTo>
                  <a:pt x="46827" y="46160"/>
                  <a:pt x="46996" y="46147"/>
                  <a:pt x="47153" y="46097"/>
                </a:cubicBezTo>
                <a:cubicBezTo>
                  <a:pt x="47566" y="46097"/>
                  <a:pt x="47930" y="46097"/>
                  <a:pt x="48293" y="45884"/>
                </a:cubicBezTo>
                <a:cubicBezTo>
                  <a:pt x="48388" y="45884"/>
                  <a:pt x="48403" y="45769"/>
                  <a:pt x="48494" y="45769"/>
                </a:cubicBezTo>
                <a:cubicBezTo>
                  <a:pt x="48512" y="45769"/>
                  <a:pt x="48532" y="45774"/>
                  <a:pt x="48556" y="45784"/>
                </a:cubicBezTo>
                <a:cubicBezTo>
                  <a:pt x="48556" y="45721"/>
                  <a:pt x="48606" y="45721"/>
                  <a:pt x="48669" y="45671"/>
                </a:cubicBezTo>
                <a:cubicBezTo>
                  <a:pt x="48669" y="45521"/>
                  <a:pt x="48769" y="45470"/>
                  <a:pt x="48769" y="45308"/>
                </a:cubicBezTo>
                <a:cubicBezTo>
                  <a:pt x="48819" y="45257"/>
                  <a:pt x="48819" y="45257"/>
                  <a:pt x="48819" y="45207"/>
                </a:cubicBezTo>
                <a:cubicBezTo>
                  <a:pt x="48819" y="45044"/>
                  <a:pt x="48819" y="44894"/>
                  <a:pt x="48769" y="44731"/>
                </a:cubicBezTo>
                <a:cubicBezTo>
                  <a:pt x="48456" y="43954"/>
                  <a:pt x="48093" y="43215"/>
                  <a:pt x="47729" y="42538"/>
                </a:cubicBezTo>
                <a:cubicBezTo>
                  <a:pt x="47516" y="42175"/>
                  <a:pt x="47303" y="41812"/>
                  <a:pt x="47353" y="41335"/>
                </a:cubicBezTo>
                <a:cubicBezTo>
                  <a:pt x="47416" y="41085"/>
                  <a:pt x="47416" y="40771"/>
                  <a:pt x="47303" y="40508"/>
                </a:cubicBezTo>
                <a:lnTo>
                  <a:pt x="47303" y="40245"/>
                </a:lnTo>
                <a:cubicBezTo>
                  <a:pt x="47153" y="39518"/>
                  <a:pt x="46790" y="38892"/>
                  <a:pt x="46213" y="38366"/>
                </a:cubicBezTo>
                <a:cubicBezTo>
                  <a:pt x="45850" y="38002"/>
                  <a:pt x="45637" y="37576"/>
                  <a:pt x="45424" y="37113"/>
                </a:cubicBezTo>
                <a:cubicBezTo>
                  <a:pt x="45323" y="36636"/>
                  <a:pt x="45110" y="36273"/>
                  <a:pt x="44747" y="35960"/>
                </a:cubicBezTo>
                <a:cubicBezTo>
                  <a:pt x="44334" y="35596"/>
                  <a:pt x="43857" y="35233"/>
                  <a:pt x="43394" y="34970"/>
                </a:cubicBezTo>
                <a:cubicBezTo>
                  <a:pt x="43231" y="34870"/>
                  <a:pt x="43080" y="34757"/>
                  <a:pt x="42867" y="34657"/>
                </a:cubicBezTo>
                <a:cubicBezTo>
                  <a:pt x="42654" y="34556"/>
                  <a:pt x="42554" y="34343"/>
                  <a:pt x="42404" y="34130"/>
                </a:cubicBezTo>
                <a:cubicBezTo>
                  <a:pt x="42291" y="33667"/>
                  <a:pt x="41978" y="33303"/>
                  <a:pt x="41564" y="33040"/>
                </a:cubicBezTo>
                <a:cubicBezTo>
                  <a:pt x="41201" y="32827"/>
                  <a:pt x="40888" y="32627"/>
                  <a:pt x="40524" y="32464"/>
                </a:cubicBezTo>
                <a:cubicBezTo>
                  <a:pt x="40098" y="32251"/>
                  <a:pt x="39785" y="32000"/>
                  <a:pt x="39472" y="31687"/>
                </a:cubicBezTo>
                <a:cubicBezTo>
                  <a:pt x="39371" y="31574"/>
                  <a:pt x="39208" y="31373"/>
                  <a:pt x="39008" y="31311"/>
                </a:cubicBezTo>
                <a:cubicBezTo>
                  <a:pt x="38695" y="31060"/>
                  <a:pt x="38331" y="30847"/>
                  <a:pt x="37905" y="30747"/>
                </a:cubicBezTo>
                <a:cubicBezTo>
                  <a:pt x="37492" y="30534"/>
                  <a:pt x="37016" y="30371"/>
                  <a:pt x="36602" y="30271"/>
                </a:cubicBezTo>
                <a:cubicBezTo>
                  <a:pt x="36389" y="30171"/>
                  <a:pt x="36138" y="30120"/>
                  <a:pt x="35925" y="30058"/>
                </a:cubicBezTo>
                <a:cubicBezTo>
                  <a:pt x="35612" y="29958"/>
                  <a:pt x="35299" y="29907"/>
                  <a:pt x="34986" y="29807"/>
                </a:cubicBezTo>
                <a:cubicBezTo>
                  <a:pt x="34277" y="29628"/>
                  <a:pt x="33539" y="29518"/>
                  <a:pt x="32812" y="29518"/>
                </a:cubicBezTo>
                <a:cubicBezTo>
                  <a:pt x="32472" y="29518"/>
                  <a:pt x="32134" y="29542"/>
                  <a:pt x="31803" y="29594"/>
                </a:cubicBezTo>
                <a:cubicBezTo>
                  <a:pt x="31640" y="29594"/>
                  <a:pt x="31490" y="29594"/>
                  <a:pt x="31327" y="29644"/>
                </a:cubicBezTo>
                <a:cubicBezTo>
                  <a:pt x="30750" y="29694"/>
                  <a:pt x="30237" y="29857"/>
                  <a:pt x="29710" y="29958"/>
                </a:cubicBezTo>
                <a:cubicBezTo>
                  <a:pt x="29632" y="29976"/>
                  <a:pt x="29569" y="29988"/>
                  <a:pt x="29514" y="29988"/>
                </a:cubicBezTo>
                <a:cubicBezTo>
                  <a:pt x="29417" y="29988"/>
                  <a:pt x="29342" y="29953"/>
                  <a:pt x="29247" y="29857"/>
                </a:cubicBezTo>
                <a:cubicBezTo>
                  <a:pt x="29134" y="29745"/>
                  <a:pt x="28983" y="29594"/>
                  <a:pt x="28821" y="29544"/>
                </a:cubicBezTo>
                <a:cubicBezTo>
                  <a:pt x="28507" y="29118"/>
                  <a:pt x="28094" y="28867"/>
                  <a:pt x="27730" y="28554"/>
                </a:cubicBezTo>
                <a:cubicBezTo>
                  <a:pt x="27568" y="28441"/>
                  <a:pt x="27517" y="28291"/>
                  <a:pt x="27304" y="28241"/>
                </a:cubicBezTo>
                <a:cubicBezTo>
                  <a:pt x="26941" y="27815"/>
                  <a:pt x="26477" y="27502"/>
                  <a:pt x="26051" y="27138"/>
                </a:cubicBezTo>
                <a:cubicBezTo>
                  <a:pt x="25274" y="26461"/>
                  <a:pt x="24435" y="25835"/>
                  <a:pt x="23658" y="25208"/>
                </a:cubicBezTo>
                <a:cubicBezTo>
                  <a:pt x="22919" y="24582"/>
                  <a:pt x="22142" y="23955"/>
                  <a:pt x="21415" y="23279"/>
                </a:cubicBezTo>
                <a:cubicBezTo>
                  <a:pt x="20788" y="22752"/>
                  <a:pt x="20162" y="22226"/>
                  <a:pt x="19586" y="21712"/>
                </a:cubicBezTo>
                <a:cubicBezTo>
                  <a:pt x="19109" y="21286"/>
                  <a:pt x="18696" y="20923"/>
                  <a:pt x="18170" y="20509"/>
                </a:cubicBezTo>
                <a:lnTo>
                  <a:pt x="18383" y="20509"/>
                </a:lnTo>
                <a:cubicBezTo>
                  <a:pt x="18909" y="20509"/>
                  <a:pt x="19423" y="20560"/>
                  <a:pt x="19949" y="20610"/>
                </a:cubicBezTo>
                <a:cubicBezTo>
                  <a:pt x="20099" y="20610"/>
                  <a:pt x="20212" y="20660"/>
                  <a:pt x="20312" y="20660"/>
                </a:cubicBezTo>
                <a:lnTo>
                  <a:pt x="24071" y="21136"/>
                </a:lnTo>
                <a:cubicBezTo>
                  <a:pt x="24172" y="21136"/>
                  <a:pt x="24285" y="21186"/>
                  <a:pt x="24335" y="21286"/>
                </a:cubicBezTo>
                <a:cubicBezTo>
                  <a:pt x="24548" y="21662"/>
                  <a:pt x="24698" y="21976"/>
                  <a:pt x="24961" y="22289"/>
                </a:cubicBezTo>
                <a:cubicBezTo>
                  <a:pt x="25011" y="22489"/>
                  <a:pt x="25174" y="22652"/>
                  <a:pt x="25274" y="22752"/>
                </a:cubicBezTo>
                <a:cubicBezTo>
                  <a:pt x="25688" y="23229"/>
                  <a:pt x="26051" y="23692"/>
                  <a:pt x="26527" y="24056"/>
                </a:cubicBezTo>
                <a:cubicBezTo>
                  <a:pt x="27054" y="24482"/>
                  <a:pt x="27618" y="24895"/>
                  <a:pt x="28194" y="25208"/>
                </a:cubicBezTo>
                <a:cubicBezTo>
                  <a:pt x="29134" y="25735"/>
                  <a:pt x="30124" y="26098"/>
                  <a:pt x="31126" y="26361"/>
                </a:cubicBezTo>
                <a:cubicBezTo>
                  <a:pt x="32267" y="26674"/>
                  <a:pt x="33469" y="26875"/>
                  <a:pt x="34672" y="26988"/>
                </a:cubicBezTo>
                <a:cubicBezTo>
                  <a:pt x="34936" y="27038"/>
                  <a:pt x="35249" y="27038"/>
                  <a:pt x="35562" y="27038"/>
                </a:cubicBezTo>
                <a:cubicBezTo>
                  <a:pt x="35884" y="27059"/>
                  <a:pt x="36216" y="27071"/>
                  <a:pt x="36551" y="27071"/>
                </a:cubicBezTo>
                <a:cubicBezTo>
                  <a:pt x="37024" y="27071"/>
                  <a:pt x="37500" y="27046"/>
                  <a:pt x="37955" y="26988"/>
                </a:cubicBezTo>
                <a:cubicBezTo>
                  <a:pt x="38532" y="26988"/>
                  <a:pt x="39158" y="26925"/>
                  <a:pt x="39735" y="26825"/>
                </a:cubicBezTo>
                <a:cubicBezTo>
                  <a:pt x="39948" y="26775"/>
                  <a:pt x="40098" y="26775"/>
                  <a:pt x="40311" y="26775"/>
                </a:cubicBezTo>
                <a:cubicBezTo>
                  <a:pt x="40361" y="26725"/>
                  <a:pt x="40462" y="26725"/>
                  <a:pt x="40524" y="26725"/>
                </a:cubicBezTo>
                <a:cubicBezTo>
                  <a:pt x="41251" y="26612"/>
                  <a:pt x="41978" y="26461"/>
                  <a:pt x="42654" y="26248"/>
                </a:cubicBezTo>
                <a:cubicBezTo>
                  <a:pt x="44020" y="25935"/>
                  <a:pt x="45323" y="25472"/>
                  <a:pt x="46627" y="24945"/>
                </a:cubicBezTo>
                <a:cubicBezTo>
                  <a:pt x="47103" y="24732"/>
                  <a:pt x="47566" y="24532"/>
                  <a:pt x="47980" y="24168"/>
                </a:cubicBezTo>
                <a:cubicBezTo>
                  <a:pt x="48406" y="23792"/>
                  <a:pt x="48456" y="23279"/>
                  <a:pt x="48043" y="22965"/>
                </a:cubicBezTo>
                <a:cubicBezTo>
                  <a:pt x="47779" y="22752"/>
                  <a:pt x="47516" y="22602"/>
                  <a:pt x="47203" y="22439"/>
                </a:cubicBezTo>
                <a:cubicBezTo>
                  <a:pt x="46990" y="22339"/>
                  <a:pt x="46790" y="22176"/>
                  <a:pt x="46526" y="22076"/>
                </a:cubicBezTo>
                <a:cubicBezTo>
                  <a:pt x="45850" y="21662"/>
                  <a:pt x="45161" y="21286"/>
                  <a:pt x="44434" y="20973"/>
                </a:cubicBezTo>
                <a:cubicBezTo>
                  <a:pt x="44221" y="20873"/>
                  <a:pt x="44070" y="20773"/>
                  <a:pt x="43857" y="20660"/>
                </a:cubicBezTo>
                <a:cubicBezTo>
                  <a:pt x="43131" y="20296"/>
                  <a:pt x="42341" y="19883"/>
                  <a:pt x="41715" y="19357"/>
                </a:cubicBezTo>
                <a:cubicBezTo>
                  <a:pt x="41301" y="18993"/>
                  <a:pt x="40837" y="18680"/>
                  <a:pt x="40361" y="18417"/>
                </a:cubicBezTo>
                <a:cubicBezTo>
                  <a:pt x="39635" y="18053"/>
                  <a:pt x="38895" y="17953"/>
                  <a:pt x="38118" y="17903"/>
                </a:cubicBezTo>
                <a:cubicBezTo>
                  <a:pt x="37542" y="17840"/>
                  <a:pt x="37016" y="17740"/>
                  <a:pt x="36502" y="17377"/>
                </a:cubicBezTo>
                <a:cubicBezTo>
                  <a:pt x="36339" y="17277"/>
                  <a:pt x="36189" y="17164"/>
                  <a:pt x="36026" y="17114"/>
                </a:cubicBezTo>
                <a:lnTo>
                  <a:pt x="35925" y="17114"/>
                </a:lnTo>
                <a:cubicBezTo>
                  <a:pt x="35299" y="16750"/>
                  <a:pt x="34672" y="16537"/>
                  <a:pt x="33996" y="16487"/>
                </a:cubicBezTo>
                <a:cubicBezTo>
                  <a:pt x="33833" y="16437"/>
                  <a:pt x="33682" y="16437"/>
                  <a:pt x="33570" y="16437"/>
                </a:cubicBezTo>
                <a:cubicBezTo>
                  <a:pt x="33458" y="16429"/>
                  <a:pt x="33346" y="16424"/>
                  <a:pt x="33234" y="16424"/>
                </a:cubicBezTo>
                <a:cubicBezTo>
                  <a:pt x="32669" y="16424"/>
                  <a:pt x="32104" y="16531"/>
                  <a:pt x="31540" y="16750"/>
                </a:cubicBezTo>
                <a:cubicBezTo>
                  <a:pt x="31525" y="16736"/>
                  <a:pt x="31505" y="16729"/>
                  <a:pt x="31483" y="16729"/>
                </a:cubicBezTo>
                <a:cubicBezTo>
                  <a:pt x="31429" y="16729"/>
                  <a:pt x="31362" y="16765"/>
                  <a:pt x="31327" y="16800"/>
                </a:cubicBezTo>
                <a:cubicBezTo>
                  <a:pt x="31025" y="16884"/>
                  <a:pt x="30723" y="16976"/>
                  <a:pt x="30392" y="16976"/>
                </a:cubicBezTo>
                <a:cubicBezTo>
                  <a:pt x="30325" y="16976"/>
                  <a:pt x="30256" y="16972"/>
                  <a:pt x="30186" y="16963"/>
                </a:cubicBezTo>
                <a:cubicBezTo>
                  <a:pt x="30074" y="16963"/>
                  <a:pt x="29973" y="16901"/>
                  <a:pt x="29873" y="16901"/>
                </a:cubicBezTo>
                <a:cubicBezTo>
                  <a:pt x="29454" y="16870"/>
                  <a:pt x="29059" y="16821"/>
                  <a:pt x="28661" y="16821"/>
                </a:cubicBezTo>
                <a:cubicBezTo>
                  <a:pt x="28404" y="16821"/>
                  <a:pt x="28146" y="16842"/>
                  <a:pt x="27881" y="16901"/>
                </a:cubicBezTo>
                <a:cubicBezTo>
                  <a:pt x="27568" y="16901"/>
                  <a:pt x="27254" y="17013"/>
                  <a:pt x="26941" y="17063"/>
                </a:cubicBezTo>
                <a:cubicBezTo>
                  <a:pt x="26214" y="17277"/>
                  <a:pt x="25588" y="17640"/>
                  <a:pt x="25061" y="18104"/>
                </a:cubicBezTo>
                <a:cubicBezTo>
                  <a:pt x="24861" y="18317"/>
                  <a:pt x="24598" y="18530"/>
                  <a:pt x="24435" y="18843"/>
                </a:cubicBezTo>
                <a:cubicBezTo>
                  <a:pt x="24122" y="19093"/>
                  <a:pt x="23971" y="19469"/>
                  <a:pt x="23808" y="19833"/>
                </a:cubicBezTo>
                <a:cubicBezTo>
                  <a:pt x="23708" y="19983"/>
                  <a:pt x="23658" y="19983"/>
                  <a:pt x="23495" y="19983"/>
                </a:cubicBezTo>
                <a:cubicBezTo>
                  <a:pt x="22718" y="19883"/>
                  <a:pt x="21929" y="19783"/>
                  <a:pt x="21202" y="19670"/>
                </a:cubicBezTo>
                <a:cubicBezTo>
                  <a:pt x="19736" y="19469"/>
                  <a:pt x="18282" y="19469"/>
                  <a:pt x="16816" y="19306"/>
                </a:cubicBezTo>
                <a:cubicBezTo>
                  <a:pt x="16766" y="19256"/>
                  <a:pt x="16653" y="19256"/>
                  <a:pt x="16603" y="19206"/>
                </a:cubicBezTo>
                <a:cubicBezTo>
                  <a:pt x="16089" y="18780"/>
                  <a:pt x="15513" y="18417"/>
                  <a:pt x="15037" y="18003"/>
                </a:cubicBezTo>
                <a:cubicBezTo>
                  <a:pt x="14460" y="17527"/>
                  <a:pt x="13947" y="17013"/>
                  <a:pt x="13370" y="16537"/>
                </a:cubicBezTo>
                <a:cubicBezTo>
                  <a:pt x="13157" y="16274"/>
                  <a:pt x="12894" y="16074"/>
                  <a:pt x="12644" y="15861"/>
                </a:cubicBezTo>
                <a:cubicBezTo>
                  <a:pt x="12581" y="15810"/>
                  <a:pt x="12531" y="15810"/>
                  <a:pt x="12481" y="15760"/>
                </a:cubicBezTo>
                <a:cubicBezTo>
                  <a:pt x="12330" y="15710"/>
                  <a:pt x="12268" y="15597"/>
                  <a:pt x="12167" y="15497"/>
                </a:cubicBezTo>
                <a:cubicBezTo>
                  <a:pt x="11591" y="15134"/>
                  <a:pt x="11077" y="14658"/>
                  <a:pt x="10501" y="14294"/>
                </a:cubicBezTo>
                <a:cubicBezTo>
                  <a:pt x="10025" y="13931"/>
                  <a:pt x="9561" y="13567"/>
                  <a:pt x="9035" y="13204"/>
                </a:cubicBezTo>
                <a:cubicBezTo>
                  <a:pt x="8358" y="12728"/>
                  <a:pt x="7681" y="12264"/>
                  <a:pt x="7055" y="11788"/>
                </a:cubicBezTo>
                <a:cubicBezTo>
                  <a:pt x="6942" y="11738"/>
                  <a:pt x="6892" y="11688"/>
                  <a:pt x="6842" y="11638"/>
                </a:cubicBezTo>
                <a:cubicBezTo>
                  <a:pt x="6579" y="11475"/>
                  <a:pt x="6378" y="11262"/>
                  <a:pt x="6115" y="11111"/>
                </a:cubicBezTo>
                <a:cubicBezTo>
                  <a:pt x="5952" y="11061"/>
                  <a:pt x="5902" y="10848"/>
                  <a:pt x="5689" y="10848"/>
                </a:cubicBezTo>
                <a:cubicBezTo>
                  <a:pt x="5689" y="10798"/>
                  <a:pt x="5639" y="10748"/>
                  <a:pt x="5589" y="10698"/>
                </a:cubicBezTo>
                <a:cubicBezTo>
                  <a:pt x="5539" y="10535"/>
                  <a:pt x="5326" y="10535"/>
                  <a:pt x="5225" y="10385"/>
                </a:cubicBezTo>
                <a:cubicBezTo>
                  <a:pt x="5489" y="10322"/>
                  <a:pt x="5689" y="10272"/>
                  <a:pt x="5952" y="10222"/>
                </a:cubicBezTo>
                <a:cubicBezTo>
                  <a:pt x="6265" y="10172"/>
                  <a:pt x="6579" y="10172"/>
                  <a:pt x="6942" y="10071"/>
                </a:cubicBezTo>
                <a:cubicBezTo>
                  <a:pt x="7055" y="10071"/>
                  <a:pt x="7155" y="10009"/>
                  <a:pt x="7318" y="10009"/>
                </a:cubicBezTo>
                <a:cubicBezTo>
                  <a:pt x="7342" y="10009"/>
                  <a:pt x="7376" y="9998"/>
                  <a:pt x="7412" y="9998"/>
                </a:cubicBezTo>
                <a:cubicBezTo>
                  <a:pt x="7451" y="9998"/>
                  <a:pt x="7492" y="10012"/>
                  <a:pt x="7519" y="10071"/>
                </a:cubicBezTo>
                <a:cubicBezTo>
                  <a:pt x="7569" y="10172"/>
                  <a:pt x="7631" y="10322"/>
                  <a:pt x="7681" y="10385"/>
                </a:cubicBezTo>
                <a:cubicBezTo>
                  <a:pt x="8045" y="10798"/>
                  <a:pt x="8408" y="11212"/>
                  <a:pt x="8934" y="11525"/>
                </a:cubicBezTo>
                <a:cubicBezTo>
                  <a:pt x="9348" y="11788"/>
                  <a:pt x="9824" y="12001"/>
                  <a:pt x="10338" y="12151"/>
                </a:cubicBezTo>
                <a:cubicBezTo>
                  <a:pt x="11127" y="12415"/>
                  <a:pt x="11904" y="12465"/>
                  <a:pt x="12694" y="12515"/>
                </a:cubicBezTo>
                <a:cubicBezTo>
                  <a:pt x="12744" y="12578"/>
                  <a:pt x="12794" y="12578"/>
                  <a:pt x="12844" y="12578"/>
                </a:cubicBezTo>
                <a:cubicBezTo>
                  <a:pt x="13997" y="12678"/>
                  <a:pt x="15150" y="12778"/>
                  <a:pt x="16290" y="12778"/>
                </a:cubicBezTo>
                <a:cubicBezTo>
                  <a:pt x="16716" y="12828"/>
                  <a:pt x="17079" y="12828"/>
                  <a:pt x="17443" y="12828"/>
                </a:cubicBezTo>
                <a:cubicBezTo>
                  <a:pt x="17827" y="12828"/>
                  <a:pt x="18211" y="12856"/>
                  <a:pt x="18592" y="12856"/>
                </a:cubicBezTo>
                <a:cubicBezTo>
                  <a:pt x="18782" y="12856"/>
                  <a:pt x="18972" y="12849"/>
                  <a:pt x="19159" y="12828"/>
                </a:cubicBezTo>
                <a:cubicBezTo>
                  <a:pt x="19272" y="12828"/>
                  <a:pt x="19423" y="12828"/>
                  <a:pt x="19535" y="12778"/>
                </a:cubicBezTo>
                <a:cubicBezTo>
                  <a:pt x="19686" y="12778"/>
                  <a:pt x="19849" y="12778"/>
                  <a:pt x="19999" y="12728"/>
                </a:cubicBezTo>
                <a:cubicBezTo>
                  <a:pt x="20049" y="12753"/>
                  <a:pt x="20115" y="12765"/>
                  <a:pt x="20181" y="12765"/>
                </a:cubicBezTo>
                <a:cubicBezTo>
                  <a:pt x="20247" y="12765"/>
                  <a:pt x="20312" y="12753"/>
                  <a:pt x="20362" y="12728"/>
                </a:cubicBezTo>
                <a:cubicBezTo>
                  <a:pt x="20475" y="12728"/>
                  <a:pt x="20575" y="12728"/>
                  <a:pt x="20726" y="12678"/>
                </a:cubicBezTo>
                <a:cubicBezTo>
                  <a:pt x="21252" y="12628"/>
                  <a:pt x="21778" y="12578"/>
                  <a:pt x="22355" y="12515"/>
                </a:cubicBezTo>
                <a:cubicBezTo>
                  <a:pt x="22605" y="12465"/>
                  <a:pt x="22919" y="12465"/>
                  <a:pt x="23232" y="12364"/>
                </a:cubicBezTo>
                <a:cubicBezTo>
                  <a:pt x="23708" y="12314"/>
                  <a:pt x="24122" y="12202"/>
                  <a:pt x="24548" y="12101"/>
                </a:cubicBezTo>
                <a:cubicBezTo>
                  <a:pt x="25011" y="12051"/>
                  <a:pt x="25487" y="11951"/>
                  <a:pt x="25901" y="11838"/>
                </a:cubicBezTo>
                <a:cubicBezTo>
                  <a:pt x="26264" y="11738"/>
                  <a:pt x="26628" y="11688"/>
                  <a:pt x="26941" y="11525"/>
                </a:cubicBezTo>
                <a:cubicBezTo>
                  <a:pt x="27367" y="11425"/>
                  <a:pt x="27831" y="11262"/>
                  <a:pt x="28244" y="11111"/>
                </a:cubicBezTo>
                <a:cubicBezTo>
                  <a:pt x="28670" y="11011"/>
                  <a:pt x="29034" y="10798"/>
                  <a:pt x="29447" y="10635"/>
                </a:cubicBezTo>
                <a:cubicBezTo>
                  <a:pt x="29447" y="10635"/>
                  <a:pt x="29497" y="10635"/>
                  <a:pt x="29560" y="10585"/>
                </a:cubicBezTo>
                <a:cubicBezTo>
                  <a:pt x="30186" y="10272"/>
                  <a:pt x="30913" y="10071"/>
                  <a:pt x="31590" y="9808"/>
                </a:cubicBezTo>
                <a:cubicBezTo>
                  <a:pt x="32116" y="9645"/>
                  <a:pt x="32693" y="9495"/>
                  <a:pt x="33206" y="9332"/>
                </a:cubicBezTo>
                <a:cubicBezTo>
                  <a:pt x="33783" y="9182"/>
                  <a:pt x="34359" y="9069"/>
                  <a:pt x="34986" y="8919"/>
                </a:cubicBezTo>
                <a:cubicBezTo>
                  <a:pt x="35662" y="8756"/>
                  <a:pt x="36339" y="8655"/>
                  <a:pt x="37016" y="8342"/>
                </a:cubicBezTo>
                <a:cubicBezTo>
                  <a:pt x="37279" y="8242"/>
                  <a:pt x="37592" y="8079"/>
                  <a:pt x="37642" y="7766"/>
                </a:cubicBezTo>
                <a:cubicBezTo>
                  <a:pt x="37705" y="7716"/>
                  <a:pt x="37755" y="7716"/>
                  <a:pt x="37705" y="7666"/>
                </a:cubicBezTo>
                <a:cubicBezTo>
                  <a:pt x="37755" y="7503"/>
                  <a:pt x="37705" y="7352"/>
                  <a:pt x="37642" y="7252"/>
                </a:cubicBezTo>
                <a:cubicBezTo>
                  <a:pt x="37592" y="7139"/>
                  <a:pt x="37492" y="7039"/>
                  <a:pt x="37392" y="6939"/>
                </a:cubicBezTo>
                <a:cubicBezTo>
                  <a:pt x="36815" y="6513"/>
                  <a:pt x="36138" y="6199"/>
                  <a:pt x="35449" y="5886"/>
                </a:cubicBezTo>
                <a:cubicBezTo>
                  <a:pt x="35399" y="5886"/>
                  <a:pt x="35399" y="5836"/>
                  <a:pt x="35349" y="5836"/>
                </a:cubicBezTo>
                <a:cubicBezTo>
                  <a:pt x="34572" y="5473"/>
                  <a:pt x="33833" y="5109"/>
                  <a:pt x="33006" y="4796"/>
                </a:cubicBezTo>
                <a:cubicBezTo>
                  <a:pt x="32630" y="4633"/>
                  <a:pt x="32267" y="4483"/>
                  <a:pt x="31903" y="4370"/>
                </a:cubicBezTo>
                <a:cubicBezTo>
                  <a:pt x="31640" y="4220"/>
                  <a:pt x="31377" y="4169"/>
                  <a:pt x="31176" y="4057"/>
                </a:cubicBezTo>
                <a:cubicBezTo>
                  <a:pt x="30437" y="3743"/>
                  <a:pt x="29760" y="3493"/>
                  <a:pt x="29134" y="3180"/>
                </a:cubicBezTo>
                <a:cubicBezTo>
                  <a:pt x="29084" y="3117"/>
                  <a:pt x="29084" y="3117"/>
                  <a:pt x="29034" y="3067"/>
                </a:cubicBezTo>
                <a:cubicBezTo>
                  <a:pt x="28507" y="2753"/>
                  <a:pt x="27994" y="2390"/>
                  <a:pt x="27467" y="2027"/>
                </a:cubicBezTo>
                <a:cubicBezTo>
                  <a:pt x="27154" y="1713"/>
                  <a:pt x="26841" y="1450"/>
                  <a:pt x="26477" y="1237"/>
                </a:cubicBezTo>
                <a:cubicBezTo>
                  <a:pt x="25738" y="724"/>
                  <a:pt x="25011" y="511"/>
                  <a:pt x="24172" y="511"/>
                </a:cubicBezTo>
                <a:cubicBezTo>
                  <a:pt x="24067" y="494"/>
                  <a:pt x="23970" y="488"/>
                  <a:pt x="23875" y="488"/>
                </a:cubicBezTo>
                <a:cubicBezTo>
                  <a:pt x="23684" y="488"/>
                  <a:pt x="23503" y="511"/>
                  <a:pt x="23295" y="511"/>
                </a:cubicBezTo>
                <a:cubicBezTo>
                  <a:pt x="23044" y="511"/>
                  <a:pt x="22799" y="555"/>
                  <a:pt x="22556" y="555"/>
                </a:cubicBezTo>
                <a:cubicBezTo>
                  <a:pt x="22434" y="555"/>
                  <a:pt x="22313" y="544"/>
                  <a:pt x="22192" y="511"/>
                </a:cubicBezTo>
                <a:cubicBezTo>
                  <a:pt x="21829" y="410"/>
                  <a:pt x="21515" y="297"/>
                  <a:pt x="21202" y="197"/>
                </a:cubicBezTo>
                <a:cubicBezTo>
                  <a:pt x="20729" y="70"/>
                  <a:pt x="20243" y="1"/>
                  <a:pt x="197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0" name="Google Shape;560;p24"/>
          <p:cNvGrpSpPr/>
          <p:nvPr/>
        </p:nvGrpSpPr>
        <p:grpSpPr>
          <a:xfrm>
            <a:off x="315260" y="177796"/>
            <a:ext cx="7723509" cy="4575582"/>
            <a:chOff x="315260" y="177796"/>
            <a:chExt cx="7723509" cy="4575582"/>
          </a:xfrm>
        </p:grpSpPr>
        <p:grpSp>
          <p:nvGrpSpPr>
            <p:cNvPr id="561" name="Google Shape;561;p24"/>
            <p:cNvGrpSpPr/>
            <p:nvPr/>
          </p:nvGrpSpPr>
          <p:grpSpPr>
            <a:xfrm>
              <a:off x="315260" y="234909"/>
              <a:ext cx="153372" cy="153632"/>
              <a:chOff x="5084512" y="1531545"/>
              <a:chExt cx="190500" cy="190800"/>
            </a:xfrm>
          </p:grpSpPr>
          <p:sp>
            <p:nvSpPr>
              <p:cNvPr id="562" name="Google Shape;562;p24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3" name="Google Shape;563;p24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4" name="Google Shape;564;p24"/>
            <p:cNvGrpSpPr/>
            <p:nvPr/>
          </p:nvGrpSpPr>
          <p:grpSpPr>
            <a:xfrm>
              <a:off x="1043422" y="4599746"/>
              <a:ext cx="153372" cy="153632"/>
              <a:chOff x="5084512" y="1531545"/>
              <a:chExt cx="190500" cy="190800"/>
            </a:xfrm>
          </p:grpSpPr>
          <p:sp>
            <p:nvSpPr>
              <p:cNvPr id="565" name="Google Shape;565;p24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6" name="Google Shape;566;p24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7" name="Google Shape;567;p24"/>
            <p:cNvGrpSpPr/>
            <p:nvPr/>
          </p:nvGrpSpPr>
          <p:grpSpPr>
            <a:xfrm>
              <a:off x="7885397" y="177796"/>
              <a:ext cx="153372" cy="153632"/>
              <a:chOff x="5084512" y="1531545"/>
              <a:chExt cx="190500" cy="190800"/>
            </a:xfrm>
          </p:grpSpPr>
          <p:sp>
            <p:nvSpPr>
              <p:cNvPr id="568" name="Google Shape;568;p24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24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70" name="Google Shape;570;p24"/>
          <p:cNvGrpSpPr/>
          <p:nvPr/>
        </p:nvGrpSpPr>
        <p:grpSpPr>
          <a:xfrm>
            <a:off x="-127051" y="-413335"/>
            <a:ext cx="9254633" cy="6223591"/>
            <a:chOff x="-127051" y="-413335"/>
            <a:chExt cx="9254633" cy="6223591"/>
          </a:xfrm>
        </p:grpSpPr>
        <p:grpSp>
          <p:nvGrpSpPr>
            <p:cNvPr id="571" name="Google Shape;571;p24"/>
            <p:cNvGrpSpPr/>
            <p:nvPr/>
          </p:nvGrpSpPr>
          <p:grpSpPr>
            <a:xfrm>
              <a:off x="687413" y="-413335"/>
              <a:ext cx="964211" cy="948327"/>
              <a:chOff x="5161925" y="3671416"/>
              <a:chExt cx="1161560" cy="1142425"/>
            </a:xfrm>
          </p:grpSpPr>
          <p:sp>
            <p:nvSpPr>
              <p:cNvPr id="572" name="Google Shape;572;p24"/>
              <p:cNvSpPr/>
              <p:nvPr/>
            </p:nvSpPr>
            <p:spPr>
              <a:xfrm>
                <a:off x="5161925" y="3673459"/>
                <a:ext cx="1161560" cy="1138345"/>
              </a:xfrm>
              <a:custGeom>
                <a:rect b="b" l="l" r="r" t="t"/>
                <a:pathLst>
                  <a:path extrusionOk="0" h="48919" w="49922">
                    <a:moveTo>
                      <a:pt x="29133" y="1"/>
                    </a:moveTo>
                    <a:cubicBezTo>
                      <a:pt x="23619" y="1"/>
                      <a:pt x="23124" y="1268"/>
                      <a:pt x="23124" y="1268"/>
                    </a:cubicBezTo>
                    <a:cubicBezTo>
                      <a:pt x="23124" y="1268"/>
                      <a:pt x="21954" y="830"/>
                      <a:pt x="20332" y="710"/>
                    </a:cubicBezTo>
                    <a:cubicBezTo>
                      <a:pt x="20113" y="696"/>
                      <a:pt x="19886" y="689"/>
                      <a:pt x="19650" y="689"/>
                    </a:cubicBezTo>
                    <a:cubicBezTo>
                      <a:pt x="19415" y="689"/>
                      <a:pt x="19172" y="696"/>
                      <a:pt x="18921" y="710"/>
                    </a:cubicBezTo>
                    <a:cubicBezTo>
                      <a:pt x="18808" y="710"/>
                      <a:pt x="18688" y="710"/>
                      <a:pt x="18569" y="739"/>
                    </a:cubicBezTo>
                    <a:cubicBezTo>
                      <a:pt x="17074" y="887"/>
                      <a:pt x="15430" y="1387"/>
                      <a:pt x="13985" y="2678"/>
                    </a:cubicBezTo>
                    <a:cubicBezTo>
                      <a:pt x="12433" y="4060"/>
                      <a:pt x="11460" y="4970"/>
                      <a:pt x="10903" y="5527"/>
                    </a:cubicBezTo>
                    <a:cubicBezTo>
                      <a:pt x="10050" y="6380"/>
                      <a:pt x="10022" y="6528"/>
                      <a:pt x="10022" y="6528"/>
                    </a:cubicBezTo>
                    <a:lnTo>
                      <a:pt x="9993" y="6500"/>
                    </a:lnTo>
                    <a:cubicBezTo>
                      <a:pt x="9845" y="6500"/>
                      <a:pt x="5346" y="6557"/>
                      <a:pt x="2497" y="13284"/>
                    </a:cubicBezTo>
                    <a:cubicBezTo>
                      <a:pt x="2208" y="13989"/>
                      <a:pt x="1912" y="14786"/>
                      <a:pt x="1679" y="15668"/>
                    </a:cubicBezTo>
                    <a:cubicBezTo>
                      <a:pt x="177" y="20661"/>
                      <a:pt x="2941" y="21422"/>
                      <a:pt x="2941" y="21422"/>
                    </a:cubicBezTo>
                    <a:cubicBezTo>
                      <a:pt x="2941" y="21422"/>
                      <a:pt x="2088" y="21542"/>
                      <a:pt x="1326" y="22275"/>
                    </a:cubicBezTo>
                    <a:cubicBezTo>
                      <a:pt x="1207" y="22367"/>
                      <a:pt x="1115" y="22480"/>
                      <a:pt x="1002" y="22628"/>
                    </a:cubicBezTo>
                    <a:cubicBezTo>
                      <a:pt x="762" y="22952"/>
                      <a:pt x="530" y="23361"/>
                      <a:pt x="353" y="23890"/>
                    </a:cubicBezTo>
                    <a:cubicBezTo>
                      <a:pt x="29" y="25068"/>
                      <a:pt x="1" y="26746"/>
                      <a:pt x="798" y="29215"/>
                    </a:cubicBezTo>
                    <a:cubicBezTo>
                      <a:pt x="1150" y="30329"/>
                      <a:pt x="1559" y="31239"/>
                      <a:pt x="1968" y="31972"/>
                    </a:cubicBezTo>
                    <a:cubicBezTo>
                      <a:pt x="2032" y="32064"/>
                      <a:pt x="2060" y="32148"/>
                      <a:pt x="2116" y="32212"/>
                    </a:cubicBezTo>
                    <a:cubicBezTo>
                      <a:pt x="2293" y="32529"/>
                      <a:pt x="2497" y="32825"/>
                      <a:pt x="2673" y="33058"/>
                    </a:cubicBezTo>
                    <a:cubicBezTo>
                      <a:pt x="2793" y="33178"/>
                      <a:pt x="2878" y="33298"/>
                      <a:pt x="2970" y="33411"/>
                    </a:cubicBezTo>
                    <a:cubicBezTo>
                      <a:pt x="4156" y="34779"/>
                      <a:pt x="5397" y="35117"/>
                      <a:pt x="6334" y="35117"/>
                    </a:cubicBezTo>
                    <a:cubicBezTo>
                      <a:pt x="7251" y="35117"/>
                      <a:pt x="7878" y="34793"/>
                      <a:pt x="7878" y="34793"/>
                    </a:cubicBezTo>
                    <a:lnTo>
                      <a:pt x="7878" y="34793"/>
                    </a:lnTo>
                    <a:cubicBezTo>
                      <a:pt x="7878" y="34793"/>
                      <a:pt x="6848" y="35526"/>
                      <a:pt x="6347" y="36824"/>
                    </a:cubicBezTo>
                    <a:cubicBezTo>
                      <a:pt x="6319" y="36908"/>
                      <a:pt x="6263" y="37000"/>
                      <a:pt x="6228" y="37085"/>
                    </a:cubicBezTo>
                    <a:cubicBezTo>
                      <a:pt x="6171" y="37261"/>
                      <a:pt x="6143" y="37437"/>
                      <a:pt x="6115" y="37642"/>
                    </a:cubicBezTo>
                    <a:cubicBezTo>
                      <a:pt x="6051" y="37910"/>
                      <a:pt x="6051" y="38142"/>
                      <a:pt x="6051" y="38439"/>
                    </a:cubicBezTo>
                    <a:cubicBezTo>
                      <a:pt x="6051" y="38559"/>
                      <a:pt x="6087" y="38643"/>
                      <a:pt x="6087" y="38763"/>
                    </a:cubicBezTo>
                    <a:cubicBezTo>
                      <a:pt x="6115" y="38996"/>
                      <a:pt x="6171" y="39228"/>
                      <a:pt x="6228" y="39468"/>
                    </a:cubicBezTo>
                    <a:cubicBezTo>
                      <a:pt x="6291" y="39581"/>
                      <a:pt x="6319" y="39729"/>
                      <a:pt x="6376" y="39849"/>
                    </a:cubicBezTo>
                    <a:cubicBezTo>
                      <a:pt x="6404" y="39969"/>
                      <a:pt x="6467" y="40110"/>
                      <a:pt x="6552" y="40230"/>
                    </a:cubicBezTo>
                    <a:cubicBezTo>
                      <a:pt x="6615" y="40350"/>
                      <a:pt x="6672" y="40498"/>
                      <a:pt x="6757" y="40611"/>
                    </a:cubicBezTo>
                    <a:cubicBezTo>
                      <a:pt x="7201" y="41344"/>
                      <a:pt x="7850" y="42141"/>
                      <a:pt x="8816" y="42966"/>
                    </a:cubicBezTo>
                    <a:cubicBezTo>
                      <a:pt x="12219" y="45873"/>
                      <a:pt x="14306" y="46585"/>
                      <a:pt x="15534" y="46585"/>
                    </a:cubicBezTo>
                    <a:cubicBezTo>
                      <a:pt x="16714" y="46585"/>
                      <a:pt x="17102" y="45928"/>
                      <a:pt x="17102" y="45928"/>
                    </a:cubicBezTo>
                    <a:cubicBezTo>
                      <a:pt x="17102" y="45928"/>
                      <a:pt x="17102" y="48919"/>
                      <a:pt x="23101" y="48919"/>
                    </a:cubicBezTo>
                    <a:cubicBezTo>
                      <a:pt x="24213" y="48919"/>
                      <a:pt x="25532" y="48816"/>
                      <a:pt x="27094" y="48572"/>
                    </a:cubicBezTo>
                    <a:cubicBezTo>
                      <a:pt x="27207" y="48572"/>
                      <a:pt x="27327" y="48544"/>
                      <a:pt x="27419" y="48516"/>
                    </a:cubicBezTo>
                    <a:lnTo>
                      <a:pt x="27532" y="48516"/>
                    </a:lnTo>
                    <a:cubicBezTo>
                      <a:pt x="27595" y="48488"/>
                      <a:pt x="27680" y="48488"/>
                      <a:pt x="27736" y="48460"/>
                    </a:cubicBezTo>
                    <a:cubicBezTo>
                      <a:pt x="27771" y="48460"/>
                      <a:pt x="27828" y="48460"/>
                      <a:pt x="27856" y="48431"/>
                    </a:cubicBezTo>
                    <a:cubicBezTo>
                      <a:pt x="27912" y="48431"/>
                      <a:pt x="27976" y="48431"/>
                      <a:pt x="28032" y="48396"/>
                    </a:cubicBezTo>
                    <a:cubicBezTo>
                      <a:pt x="28089" y="48396"/>
                      <a:pt x="28124" y="48368"/>
                      <a:pt x="28152" y="48368"/>
                    </a:cubicBezTo>
                    <a:cubicBezTo>
                      <a:pt x="28209" y="48368"/>
                      <a:pt x="28265" y="48340"/>
                      <a:pt x="28329" y="48340"/>
                    </a:cubicBezTo>
                    <a:cubicBezTo>
                      <a:pt x="28357" y="48311"/>
                      <a:pt x="28413" y="48311"/>
                      <a:pt x="28441" y="48283"/>
                    </a:cubicBezTo>
                    <a:cubicBezTo>
                      <a:pt x="28505" y="48283"/>
                      <a:pt x="28561" y="48255"/>
                      <a:pt x="28589" y="48255"/>
                    </a:cubicBezTo>
                    <a:cubicBezTo>
                      <a:pt x="28653" y="48220"/>
                      <a:pt x="28681" y="48220"/>
                      <a:pt x="28709" y="48220"/>
                    </a:cubicBezTo>
                    <a:cubicBezTo>
                      <a:pt x="28766" y="48192"/>
                      <a:pt x="28829" y="48192"/>
                      <a:pt x="28857" y="48163"/>
                    </a:cubicBezTo>
                    <a:cubicBezTo>
                      <a:pt x="28886" y="48163"/>
                      <a:pt x="28942" y="48135"/>
                      <a:pt x="28970" y="48135"/>
                    </a:cubicBezTo>
                    <a:cubicBezTo>
                      <a:pt x="29006" y="48107"/>
                      <a:pt x="29062" y="48107"/>
                      <a:pt x="29118" y="48079"/>
                    </a:cubicBezTo>
                    <a:cubicBezTo>
                      <a:pt x="29147" y="48079"/>
                      <a:pt x="29182" y="48043"/>
                      <a:pt x="29210" y="48043"/>
                    </a:cubicBezTo>
                    <a:cubicBezTo>
                      <a:pt x="29266" y="48015"/>
                      <a:pt x="29295" y="47987"/>
                      <a:pt x="29358" y="47987"/>
                    </a:cubicBezTo>
                    <a:cubicBezTo>
                      <a:pt x="29386" y="47959"/>
                      <a:pt x="29415" y="47959"/>
                      <a:pt x="29443" y="47931"/>
                    </a:cubicBezTo>
                    <a:cubicBezTo>
                      <a:pt x="29499" y="47931"/>
                      <a:pt x="29563" y="47902"/>
                      <a:pt x="29591" y="47867"/>
                    </a:cubicBezTo>
                    <a:cubicBezTo>
                      <a:pt x="29619" y="47867"/>
                      <a:pt x="29647" y="47839"/>
                      <a:pt x="29647" y="47839"/>
                    </a:cubicBezTo>
                    <a:cubicBezTo>
                      <a:pt x="29739" y="47811"/>
                      <a:pt x="29795" y="47783"/>
                      <a:pt x="29852" y="47754"/>
                    </a:cubicBezTo>
                    <a:cubicBezTo>
                      <a:pt x="29887" y="47726"/>
                      <a:pt x="29887" y="47726"/>
                      <a:pt x="29915" y="47726"/>
                    </a:cubicBezTo>
                    <a:cubicBezTo>
                      <a:pt x="29943" y="47691"/>
                      <a:pt x="30000" y="47663"/>
                      <a:pt x="30063" y="47634"/>
                    </a:cubicBezTo>
                    <a:cubicBezTo>
                      <a:pt x="30063" y="47606"/>
                      <a:pt x="30092" y="47606"/>
                      <a:pt x="30120" y="47578"/>
                    </a:cubicBezTo>
                    <a:cubicBezTo>
                      <a:pt x="30148" y="47578"/>
                      <a:pt x="30204" y="47550"/>
                      <a:pt x="30240" y="47515"/>
                    </a:cubicBezTo>
                    <a:cubicBezTo>
                      <a:pt x="30268" y="47515"/>
                      <a:pt x="30268" y="47486"/>
                      <a:pt x="30296" y="47458"/>
                    </a:cubicBezTo>
                    <a:cubicBezTo>
                      <a:pt x="30324" y="47458"/>
                      <a:pt x="30352" y="47430"/>
                      <a:pt x="30416" y="47402"/>
                    </a:cubicBezTo>
                    <a:cubicBezTo>
                      <a:pt x="30416" y="47402"/>
                      <a:pt x="30444" y="47374"/>
                      <a:pt x="30472" y="47338"/>
                    </a:cubicBezTo>
                    <a:cubicBezTo>
                      <a:pt x="30501" y="47338"/>
                      <a:pt x="30529" y="47310"/>
                      <a:pt x="30557" y="47282"/>
                    </a:cubicBezTo>
                    <a:cubicBezTo>
                      <a:pt x="30592" y="47254"/>
                      <a:pt x="30592" y="47254"/>
                      <a:pt x="30620" y="47225"/>
                    </a:cubicBezTo>
                    <a:cubicBezTo>
                      <a:pt x="30649" y="47225"/>
                      <a:pt x="30677" y="47197"/>
                      <a:pt x="30705" y="47162"/>
                    </a:cubicBezTo>
                    <a:cubicBezTo>
                      <a:pt x="30733" y="47134"/>
                      <a:pt x="30733" y="47134"/>
                      <a:pt x="30769" y="47106"/>
                    </a:cubicBezTo>
                    <a:cubicBezTo>
                      <a:pt x="30797" y="47077"/>
                      <a:pt x="30825" y="47049"/>
                      <a:pt x="30853" y="47049"/>
                    </a:cubicBezTo>
                    <a:cubicBezTo>
                      <a:pt x="30853" y="47021"/>
                      <a:pt x="30881" y="46986"/>
                      <a:pt x="30910" y="46986"/>
                    </a:cubicBezTo>
                    <a:cubicBezTo>
                      <a:pt x="30945" y="46957"/>
                      <a:pt x="30945" y="46929"/>
                      <a:pt x="30973" y="46901"/>
                    </a:cubicBezTo>
                    <a:cubicBezTo>
                      <a:pt x="31001" y="46901"/>
                      <a:pt x="31001" y="46873"/>
                      <a:pt x="31029" y="46845"/>
                    </a:cubicBezTo>
                    <a:cubicBezTo>
                      <a:pt x="31058" y="46809"/>
                      <a:pt x="31086" y="46781"/>
                      <a:pt x="31121" y="46753"/>
                    </a:cubicBezTo>
                    <a:cubicBezTo>
                      <a:pt x="31121" y="46753"/>
                      <a:pt x="31121" y="46725"/>
                      <a:pt x="31149" y="46725"/>
                    </a:cubicBezTo>
                    <a:cubicBezTo>
                      <a:pt x="31178" y="46697"/>
                      <a:pt x="31206" y="46633"/>
                      <a:pt x="31234" y="46605"/>
                    </a:cubicBezTo>
                    <a:lnTo>
                      <a:pt x="31234" y="46577"/>
                    </a:lnTo>
                    <a:cubicBezTo>
                      <a:pt x="31262" y="46548"/>
                      <a:pt x="31297" y="46492"/>
                      <a:pt x="31354" y="46457"/>
                    </a:cubicBezTo>
                    <a:lnTo>
                      <a:pt x="31354" y="46429"/>
                    </a:lnTo>
                    <a:cubicBezTo>
                      <a:pt x="31382" y="46372"/>
                      <a:pt x="31410" y="46344"/>
                      <a:pt x="31410" y="46316"/>
                    </a:cubicBezTo>
                    <a:cubicBezTo>
                      <a:pt x="31438" y="46316"/>
                      <a:pt x="31438" y="46280"/>
                      <a:pt x="31438" y="46280"/>
                    </a:cubicBezTo>
                    <a:cubicBezTo>
                      <a:pt x="31474" y="46224"/>
                      <a:pt x="31502" y="46196"/>
                      <a:pt x="31502" y="46168"/>
                    </a:cubicBezTo>
                    <a:lnTo>
                      <a:pt x="31530" y="46139"/>
                    </a:lnTo>
                    <a:cubicBezTo>
                      <a:pt x="31558" y="46104"/>
                      <a:pt x="31558" y="46076"/>
                      <a:pt x="31558" y="46048"/>
                    </a:cubicBezTo>
                    <a:cubicBezTo>
                      <a:pt x="31587" y="46020"/>
                      <a:pt x="31587" y="45991"/>
                      <a:pt x="31587" y="45991"/>
                    </a:cubicBezTo>
                    <a:cubicBezTo>
                      <a:pt x="31615" y="45963"/>
                      <a:pt x="31615" y="45928"/>
                      <a:pt x="31650" y="45900"/>
                    </a:cubicBezTo>
                    <a:lnTo>
                      <a:pt x="31650" y="45843"/>
                    </a:lnTo>
                    <a:cubicBezTo>
                      <a:pt x="31678" y="45815"/>
                      <a:pt x="31678" y="45787"/>
                      <a:pt x="31678" y="45752"/>
                    </a:cubicBezTo>
                    <a:cubicBezTo>
                      <a:pt x="31706" y="45723"/>
                      <a:pt x="31706" y="45723"/>
                      <a:pt x="31706" y="45695"/>
                    </a:cubicBezTo>
                    <a:cubicBezTo>
                      <a:pt x="31706" y="45667"/>
                      <a:pt x="31735" y="45639"/>
                      <a:pt x="31735" y="45611"/>
                    </a:cubicBezTo>
                    <a:cubicBezTo>
                      <a:pt x="31735" y="45575"/>
                      <a:pt x="31735" y="45575"/>
                      <a:pt x="31763" y="45547"/>
                    </a:cubicBezTo>
                    <a:cubicBezTo>
                      <a:pt x="31763" y="45519"/>
                      <a:pt x="31763" y="45491"/>
                      <a:pt x="31791" y="45462"/>
                    </a:cubicBezTo>
                    <a:lnTo>
                      <a:pt x="31791" y="45399"/>
                    </a:lnTo>
                    <a:cubicBezTo>
                      <a:pt x="31791" y="45371"/>
                      <a:pt x="31826" y="45343"/>
                      <a:pt x="31826" y="45286"/>
                    </a:cubicBezTo>
                    <a:lnTo>
                      <a:pt x="31826" y="45258"/>
                    </a:lnTo>
                    <a:cubicBezTo>
                      <a:pt x="31826" y="45223"/>
                      <a:pt x="31855" y="45166"/>
                      <a:pt x="31855" y="45110"/>
                    </a:cubicBezTo>
                    <a:lnTo>
                      <a:pt x="31855" y="44962"/>
                    </a:lnTo>
                    <a:cubicBezTo>
                      <a:pt x="31883" y="44962"/>
                      <a:pt x="31883" y="44934"/>
                      <a:pt x="31883" y="44934"/>
                    </a:cubicBezTo>
                    <a:lnTo>
                      <a:pt x="31883" y="44814"/>
                    </a:lnTo>
                    <a:lnTo>
                      <a:pt x="31883" y="44785"/>
                    </a:lnTo>
                    <a:lnTo>
                      <a:pt x="31883" y="44694"/>
                    </a:lnTo>
                    <a:lnTo>
                      <a:pt x="31883" y="44637"/>
                    </a:lnTo>
                    <a:lnTo>
                      <a:pt x="31883" y="44553"/>
                    </a:lnTo>
                    <a:lnTo>
                      <a:pt x="31883" y="44489"/>
                    </a:lnTo>
                    <a:lnTo>
                      <a:pt x="31883" y="44405"/>
                    </a:lnTo>
                    <a:lnTo>
                      <a:pt x="31883" y="44341"/>
                    </a:lnTo>
                    <a:lnTo>
                      <a:pt x="31883" y="44257"/>
                    </a:lnTo>
                    <a:lnTo>
                      <a:pt x="31883" y="44200"/>
                    </a:lnTo>
                    <a:lnTo>
                      <a:pt x="31883" y="44108"/>
                    </a:lnTo>
                    <a:cubicBezTo>
                      <a:pt x="31855" y="44108"/>
                      <a:pt x="31855" y="44080"/>
                      <a:pt x="31855" y="44080"/>
                    </a:cubicBezTo>
                    <a:lnTo>
                      <a:pt x="31855" y="43960"/>
                    </a:lnTo>
                    <a:lnTo>
                      <a:pt x="31855" y="43932"/>
                    </a:lnTo>
                    <a:cubicBezTo>
                      <a:pt x="31826" y="43848"/>
                      <a:pt x="31826" y="43756"/>
                      <a:pt x="31791" y="43671"/>
                    </a:cubicBezTo>
                    <a:lnTo>
                      <a:pt x="31791" y="43636"/>
                    </a:lnTo>
                    <a:cubicBezTo>
                      <a:pt x="31791" y="43608"/>
                      <a:pt x="31791" y="43551"/>
                      <a:pt x="31763" y="43523"/>
                    </a:cubicBezTo>
                    <a:lnTo>
                      <a:pt x="31763" y="43495"/>
                    </a:lnTo>
                    <a:cubicBezTo>
                      <a:pt x="31763" y="43460"/>
                      <a:pt x="31763" y="43431"/>
                      <a:pt x="31735" y="43403"/>
                    </a:cubicBezTo>
                    <a:lnTo>
                      <a:pt x="31735" y="43347"/>
                    </a:lnTo>
                    <a:cubicBezTo>
                      <a:pt x="31735" y="43319"/>
                      <a:pt x="31735" y="43283"/>
                      <a:pt x="31706" y="43283"/>
                    </a:cubicBezTo>
                    <a:lnTo>
                      <a:pt x="31706" y="43227"/>
                    </a:lnTo>
                    <a:cubicBezTo>
                      <a:pt x="31706" y="43199"/>
                      <a:pt x="31678" y="43171"/>
                      <a:pt x="31678" y="43142"/>
                    </a:cubicBezTo>
                    <a:lnTo>
                      <a:pt x="31678" y="43107"/>
                    </a:lnTo>
                    <a:cubicBezTo>
                      <a:pt x="31678" y="43079"/>
                      <a:pt x="31650" y="43051"/>
                      <a:pt x="31650" y="43022"/>
                    </a:cubicBezTo>
                    <a:lnTo>
                      <a:pt x="31650" y="42994"/>
                    </a:lnTo>
                    <a:cubicBezTo>
                      <a:pt x="31615" y="42966"/>
                      <a:pt x="31615" y="42931"/>
                      <a:pt x="31615" y="42903"/>
                    </a:cubicBezTo>
                    <a:lnTo>
                      <a:pt x="31587" y="42874"/>
                    </a:lnTo>
                    <a:cubicBezTo>
                      <a:pt x="31587" y="42846"/>
                      <a:pt x="31587" y="42818"/>
                      <a:pt x="31558" y="42790"/>
                    </a:cubicBezTo>
                    <a:lnTo>
                      <a:pt x="31558" y="42754"/>
                    </a:lnTo>
                    <a:cubicBezTo>
                      <a:pt x="31558" y="42726"/>
                      <a:pt x="31530" y="42698"/>
                      <a:pt x="31530" y="42670"/>
                    </a:cubicBezTo>
                    <a:lnTo>
                      <a:pt x="31530" y="42642"/>
                    </a:lnTo>
                    <a:cubicBezTo>
                      <a:pt x="31502" y="42578"/>
                      <a:pt x="31474" y="42522"/>
                      <a:pt x="31438" y="42465"/>
                    </a:cubicBezTo>
                    <a:lnTo>
                      <a:pt x="31438" y="42437"/>
                    </a:lnTo>
                    <a:cubicBezTo>
                      <a:pt x="31410" y="42402"/>
                      <a:pt x="31410" y="42374"/>
                      <a:pt x="31410" y="42345"/>
                    </a:cubicBezTo>
                    <a:lnTo>
                      <a:pt x="31382" y="42317"/>
                    </a:lnTo>
                    <a:cubicBezTo>
                      <a:pt x="31382" y="42317"/>
                      <a:pt x="31382" y="42289"/>
                      <a:pt x="31354" y="42261"/>
                    </a:cubicBezTo>
                    <a:lnTo>
                      <a:pt x="31354" y="42226"/>
                    </a:lnTo>
                    <a:cubicBezTo>
                      <a:pt x="31354" y="42226"/>
                      <a:pt x="31326" y="42197"/>
                      <a:pt x="31326" y="42169"/>
                    </a:cubicBezTo>
                    <a:lnTo>
                      <a:pt x="31326" y="42141"/>
                    </a:lnTo>
                    <a:cubicBezTo>
                      <a:pt x="31297" y="42141"/>
                      <a:pt x="31297" y="42113"/>
                      <a:pt x="31297" y="42113"/>
                    </a:cubicBezTo>
                    <a:lnTo>
                      <a:pt x="31262" y="42085"/>
                    </a:lnTo>
                    <a:lnTo>
                      <a:pt x="31262" y="42021"/>
                    </a:lnTo>
                    <a:lnTo>
                      <a:pt x="31234" y="41993"/>
                    </a:lnTo>
                    <a:cubicBezTo>
                      <a:pt x="31234" y="41993"/>
                      <a:pt x="31234" y="41965"/>
                      <a:pt x="31206" y="41965"/>
                    </a:cubicBezTo>
                    <a:lnTo>
                      <a:pt x="31206" y="41936"/>
                    </a:lnTo>
                    <a:cubicBezTo>
                      <a:pt x="31206" y="41908"/>
                      <a:pt x="31206" y="41908"/>
                      <a:pt x="31178" y="41873"/>
                    </a:cubicBezTo>
                    <a:cubicBezTo>
                      <a:pt x="31149" y="41845"/>
                      <a:pt x="31149" y="41817"/>
                      <a:pt x="31121" y="41788"/>
                    </a:cubicBezTo>
                    <a:cubicBezTo>
                      <a:pt x="31086" y="41732"/>
                      <a:pt x="31058" y="41669"/>
                      <a:pt x="31058" y="41641"/>
                    </a:cubicBezTo>
                    <a:lnTo>
                      <a:pt x="31058" y="41641"/>
                    </a:lnTo>
                    <a:cubicBezTo>
                      <a:pt x="31058" y="41669"/>
                      <a:pt x="31086" y="41697"/>
                      <a:pt x="31121" y="41760"/>
                    </a:cubicBezTo>
                    <a:cubicBezTo>
                      <a:pt x="31149" y="41788"/>
                      <a:pt x="31149" y="41817"/>
                      <a:pt x="31178" y="41845"/>
                    </a:cubicBezTo>
                    <a:lnTo>
                      <a:pt x="31178" y="41873"/>
                    </a:lnTo>
                    <a:cubicBezTo>
                      <a:pt x="31206" y="41873"/>
                      <a:pt x="31206" y="41908"/>
                      <a:pt x="31234" y="41936"/>
                    </a:cubicBezTo>
                    <a:cubicBezTo>
                      <a:pt x="31262" y="41965"/>
                      <a:pt x="31262" y="41993"/>
                      <a:pt x="31297" y="42021"/>
                    </a:cubicBezTo>
                    <a:lnTo>
                      <a:pt x="31326" y="42049"/>
                    </a:lnTo>
                    <a:cubicBezTo>
                      <a:pt x="31354" y="42085"/>
                      <a:pt x="31382" y="42141"/>
                      <a:pt x="31410" y="42169"/>
                    </a:cubicBezTo>
                    <a:cubicBezTo>
                      <a:pt x="31410" y="42169"/>
                      <a:pt x="31410" y="42197"/>
                      <a:pt x="31438" y="42197"/>
                    </a:cubicBezTo>
                    <a:cubicBezTo>
                      <a:pt x="31474" y="42226"/>
                      <a:pt x="31502" y="42261"/>
                      <a:pt x="31502" y="42289"/>
                    </a:cubicBezTo>
                    <a:cubicBezTo>
                      <a:pt x="31530" y="42317"/>
                      <a:pt x="31530" y="42317"/>
                      <a:pt x="31558" y="42345"/>
                    </a:cubicBezTo>
                    <a:cubicBezTo>
                      <a:pt x="31587" y="42374"/>
                      <a:pt x="31615" y="42402"/>
                      <a:pt x="31650" y="42437"/>
                    </a:cubicBezTo>
                    <a:cubicBezTo>
                      <a:pt x="31650" y="42465"/>
                      <a:pt x="31650" y="42465"/>
                      <a:pt x="31678" y="42494"/>
                    </a:cubicBezTo>
                    <a:cubicBezTo>
                      <a:pt x="31706" y="42522"/>
                      <a:pt x="31735" y="42550"/>
                      <a:pt x="31763" y="42613"/>
                    </a:cubicBezTo>
                    <a:cubicBezTo>
                      <a:pt x="31791" y="42613"/>
                      <a:pt x="31791" y="42642"/>
                      <a:pt x="31826" y="42642"/>
                    </a:cubicBezTo>
                    <a:cubicBezTo>
                      <a:pt x="31855" y="42698"/>
                      <a:pt x="31883" y="42726"/>
                      <a:pt x="31911" y="42754"/>
                    </a:cubicBezTo>
                    <a:cubicBezTo>
                      <a:pt x="31939" y="42790"/>
                      <a:pt x="31939" y="42790"/>
                      <a:pt x="31967" y="42818"/>
                    </a:cubicBezTo>
                    <a:cubicBezTo>
                      <a:pt x="32003" y="42846"/>
                      <a:pt x="32031" y="42903"/>
                      <a:pt x="32087" y="42931"/>
                    </a:cubicBezTo>
                    <a:lnTo>
                      <a:pt x="32115" y="42966"/>
                    </a:lnTo>
                    <a:cubicBezTo>
                      <a:pt x="32179" y="43022"/>
                      <a:pt x="32207" y="43051"/>
                      <a:pt x="32264" y="43107"/>
                    </a:cubicBezTo>
                    <a:lnTo>
                      <a:pt x="32292" y="43142"/>
                    </a:lnTo>
                    <a:cubicBezTo>
                      <a:pt x="32468" y="43283"/>
                      <a:pt x="32673" y="43460"/>
                      <a:pt x="32912" y="43608"/>
                    </a:cubicBezTo>
                    <a:lnTo>
                      <a:pt x="32941" y="43636"/>
                    </a:lnTo>
                    <a:cubicBezTo>
                      <a:pt x="32997" y="43671"/>
                      <a:pt x="33060" y="43728"/>
                      <a:pt x="33117" y="43756"/>
                    </a:cubicBezTo>
                    <a:cubicBezTo>
                      <a:pt x="33145" y="43784"/>
                      <a:pt x="33145" y="43784"/>
                      <a:pt x="33173" y="43784"/>
                    </a:cubicBezTo>
                    <a:cubicBezTo>
                      <a:pt x="33237" y="43812"/>
                      <a:pt x="33293" y="43876"/>
                      <a:pt x="33350" y="43904"/>
                    </a:cubicBezTo>
                    <a:cubicBezTo>
                      <a:pt x="33378" y="43904"/>
                      <a:pt x="33378" y="43932"/>
                      <a:pt x="33413" y="43932"/>
                    </a:cubicBezTo>
                    <a:cubicBezTo>
                      <a:pt x="33469" y="43960"/>
                      <a:pt x="33526" y="43989"/>
                      <a:pt x="33589" y="44024"/>
                    </a:cubicBezTo>
                    <a:cubicBezTo>
                      <a:pt x="33618" y="44024"/>
                      <a:pt x="33646" y="44052"/>
                      <a:pt x="33674" y="44052"/>
                    </a:cubicBezTo>
                    <a:cubicBezTo>
                      <a:pt x="33730" y="44080"/>
                      <a:pt x="33794" y="44108"/>
                      <a:pt x="33850" y="44137"/>
                    </a:cubicBezTo>
                    <a:cubicBezTo>
                      <a:pt x="33878" y="44137"/>
                      <a:pt x="33907" y="44165"/>
                      <a:pt x="33942" y="44165"/>
                    </a:cubicBezTo>
                    <a:cubicBezTo>
                      <a:pt x="33998" y="44200"/>
                      <a:pt x="34055" y="44228"/>
                      <a:pt x="34118" y="44228"/>
                    </a:cubicBezTo>
                    <a:cubicBezTo>
                      <a:pt x="34146" y="44257"/>
                      <a:pt x="34175" y="44257"/>
                      <a:pt x="34203" y="44257"/>
                    </a:cubicBezTo>
                    <a:cubicBezTo>
                      <a:pt x="34259" y="44285"/>
                      <a:pt x="34351" y="44313"/>
                      <a:pt x="34407" y="44313"/>
                    </a:cubicBezTo>
                    <a:cubicBezTo>
                      <a:pt x="34436" y="44313"/>
                      <a:pt x="34471" y="44341"/>
                      <a:pt x="34471" y="44341"/>
                    </a:cubicBezTo>
                    <a:cubicBezTo>
                      <a:pt x="34675" y="44376"/>
                      <a:pt x="34852" y="44405"/>
                      <a:pt x="35056" y="44433"/>
                    </a:cubicBezTo>
                    <a:lnTo>
                      <a:pt x="35465" y="44433"/>
                    </a:lnTo>
                    <a:cubicBezTo>
                      <a:pt x="35557" y="44433"/>
                      <a:pt x="35613" y="44433"/>
                      <a:pt x="35705" y="44405"/>
                    </a:cubicBezTo>
                    <a:lnTo>
                      <a:pt x="35818" y="44405"/>
                    </a:lnTo>
                    <a:cubicBezTo>
                      <a:pt x="35881" y="44405"/>
                      <a:pt x="35938" y="44376"/>
                      <a:pt x="36022" y="44376"/>
                    </a:cubicBezTo>
                    <a:cubicBezTo>
                      <a:pt x="36058" y="44376"/>
                      <a:pt x="36114" y="44376"/>
                      <a:pt x="36142" y="44341"/>
                    </a:cubicBezTo>
                    <a:cubicBezTo>
                      <a:pt x="36199" y="44341"/>
                      <a:pt x="36290" y="44313"/>
                      <a:pt x="36347" y="44313"/>
                    </a:cubicBezTo>
                    <a:cubicBezTo>
                      <a:pt x="36410" y="44285"/>
                      <a:pt x="36438" y="44285"/>
                      <a:pt x="36495" y="44257"/>
                    </a:cubicBezTo>
                    <a:cubicBezTo>
                      <a:pt x="36551" y="44257"/>
                      <a:pt x="36615" y="44228"/>
                      <a:pt x="36699" y="44200"/>
                    </a:cubicBezTo>
                    <a:cubicBezTo>
                      <a:pt x="36727" y="44200"/>
                      <a:pt x="36791" y="44165"/>
                      <a:pt x="36847" y="44137"/>
                    </a:cubicBezTo>
                    <a:cubicBezTo>
                      <a:pt x="36904" y="44137"/>
                      <a:pt x="36995" y="44080"/>
                      <a:pt x="37052" y="44052"/>
                    </a:cubicBezTo>
                    <a:cubicBezTo>
                      <a:pt x="37115" y="44052"/>
                      <a:pt x="37144" y="44024"/>
                      <a:pt x="37200" y="43989"/>
                    </a:cubicBezTo>
                    <a:cubicBezTo>
                      <a:pt x="37256" y="43960"/>
                      <a:pt x="37348" y="43932"/>
                      <a:pt x="37433" y="43876"/>
                    </a:cubicBezTo>
                    <a:cubicBezTo>
                      <a:pt x="37468" y="43876"/>
                      <a:pt x="37524" y="43848"/>
                      <a:pt x="37553" y="43812"/>
                    </a:cubicBezTo>
                    <a:cubicBezTo>
                      <a:pt x="37672" y="43756"/>
                      <a:pt x="37785" y="43671"/>
                      <a:pt x="37933" y="43608"/>
                    </a:cubicBezTo>
                    <a:cubicBezTo>
                      <a:pt x="48130" y="37085"/>
                      <a:pt x="41636" y="32240"/>
                      <a:pt x="41636" y="32240"/>
                    </a:cubicBezTo>
                    <a:lnTo>
                      <a:pt x="41636" y="32240"/>
                    </a:lnTo>
                    <a:cubicBezTo>
                      <a:pt x="41636" y="32240"/>
                      <a:pt x="41840" y="32353"/>
                      <a:pt x="42193" y="32473"/>
                    </a:cubicBezTo>
                    <a:cubicBezTo>
                      <a:pt x="42369" y="32529"/>
                      <a:pt x="42545" y="32564"/>
                      <a:pt x="42757" y="32593"/>
                    </a:cubicBezTo>
                    <a:lnTo>
                      <a:pt x="42870" y="32593"/>
                    </a:lnTo>
                    <a:cubicBezTo>
                      <a:pt x="42898" y="32621"/>
                      <a:pt x="42933" y="32621"/>
                      <a:pt x="42990" y="32621"/>
                    </a:cubicBezTo>
                    <a:lnTo>
                      <a:pt x="43575" y="32621"/>
                    </a:lnTo>
                    <a:cubicBezTo>
                      <a:pt x="43638" y="32621"/>
                      <a:pt x="43667" y="32593"/>
                      <a:pt x="43695" y="32593"/>
                    </a:cubicBezTo>
                    <a:cubicBezTo>
                      <a:pt x="45282" y="32416"/>
                      <a:pt x="47454" y="31154"/>
                      <a:pt x="49160" y="26394"/>
                    </a:cubicBezTo>
                    <a:cubicBezTo>
                      <a:pt x="49717" y="24835"/>
                      <a:pt x="49922" y="23538"/>
                      <a:pt x="49922" y="22480"/>
                    </a:cubicBezTo>
                    <a:lnTo>
                      <a:pt x="49922" y="22452"/>
                    </a:lnTo>
                    <a:cubicBezTo>
                      <a:pt x="49922" y="22219"/>
                      <a:pt x="49894" y="21986"/>
                      <a:pt x="49865" y="21775"/>
                    </a:cubicBezTo>
                    <a:cubicBezTo>
                      <a:pt x="49865" y="21690"/>
                      <a:pt x="49837" y="21599"/>
                      <a:pt x="49837" y="21542"/>
                    </a:cubicBezTo>
                    <a:cubicBezTo>
                      <a:pt x="49809" y="21246"/>
                      <a:pt x="49745" y="21013"/>
                      <a:pt x="49661" y="20752"/>
                    </a:cubicBezTo>
                    <a:cubicBezTo>
                      <a:pt x="49661" y="20717"/>
                      <a:pt x="49633" y="20689"/>
                      <a:pt x="49633" y="20632"/>
                    </a:cubicBezTo>
                    <a:cubicBezTo>
                      <a:pt x="49421" y="19955"/>
                      <a:pt x="49068" y="19370"/>
                      <a:pt x="48716" y="18926"/>
                    </a:cubicBezTo>
                    <a:cubicBezTo>
                      <a:pt x="48659" y="18869"/>
                      <a:pt x="48603" y="18813"/>
                      <a:pt x="48575" y="18749"/>
                    </a:cubicBezTo>
                    <a:cubicBezTo>
                      <a:pt x="48483" y="18665"/>
                      <a:pt x="48427" y="18573"/>
                      <a:pt x="48335" y="18517"/>
                    </a:cubicBezTo>
                    <a:cubicBezTo>
                      <a:pt x="48250" y="18425"/>
                      <a:pt x="48131" y="18340"/>
                      <a:pt x="48046" y="18249"/>
                    </a:cubicBezTo>
                    <a:cubicBezTo>
                      <a:pt x="47982" y="18192"/>
                      <a:pt x="47926" y="18136"/>
                      <a:pt x="47870" y="18108"/>
                    </a:cubicBezTo>
                    <a:cubicBezTo>
                      <a:pt x="47834" y="18073"/>
                      <a:pt x="47806" y="18044"/>
                      <a:pt x="47778" y="18044"/>
                    </a:cubicBezTo>
                    <a:cubicBezTo>
                      <a:pt x="47722" y="17988"/>
                      <a:pt x="47630" y="17931"/>
                      <a:pt x="47573" y="17868"/>
                    </a:cubicBezTo>
                    <a:cubicBezTo>
                      <a:pt x="47517" y="17840"/>
                      <a:pt x="47482" y="17840"/>
                      <a:pt x="47454" y="17812"/>
                    </a:cubicBezTo>
                    <a:cubicBezTo>
                      <a:pt x="47369" y="17755"/>
                      <a:pt x="47305" y="17720"/>
                      <a:pt x="47221" y="17663"/>
                    </a:cubicBezTo>
                    <a:cubicBezTo>
                      <a:pt x="47164" y="17635"/>
                      <a:pt x="47101" y="17607"/>
                      <a:pt x="47073" y="17579"/>
                    </a:cubicBezTo>
                    <a:cubicBezTo>
                      <a:pt x="46988" y="17544"/>
                      <a:pt x="46896" y="17487"/>
                      <a:pt x="46812" y="17459"/>
                    </a:cubicBezTo>
                    <a:cubicBezTo>
                      <a:pt x="46748" y="17431"/>
                      <a:pt x="46692" y="17403"/>
                      <a:pt x="46636" y="17367"/>
                    </a:cubicBezTo>
                    <a:cubicBezTo>
                      <a:pt x="46424" y="17283"/>
                      <a:pt x="46283" y="17254"/>
                      <a:pt x="46283" y="17254"/>
                    </a:cubicBezTo>
                    <a:cubicBezTo>
                      <a:pt x="46283" y="17254"/>
                      <a:pt x="47482" y="13460"/>
                      <a:pt x="45691" y="9998"/>
                    </a:cubicBezTo>
                    <a:cubicBezTo>
                      <a:pt x="45606" y="9822"/>
                      <a:pt x="45514" y="9645"/>
                      <a:pt x="45401" y="9469"/>
                    </a:cubicBezTo>
                    <a:cubicBezTo>
                      <a:pt x="44985" y="8792"/>
                      <a:pt x="44456" y="8143"/>
                      <a:pt x="43779" y="7530"/>
                    </a:cubicBezTo>
                    <a:cubicBezTo>
                      <a:pt x="39932" y="4167"/>
                      <a:pt x="37396" y="3965"/>
                      <a:pt x="36842" y="3965"/>
                    </a:cubicBezTo>
                    <a:cubicBezTo>
                      <a:pt x="36766" y="3965"/>
                      <a:pt x="36727" y="3969"/>
                      <a:pt x="36727" y="3969"/>
                    </a:cubicBezTo>
                    <a:cubicBezTo>
                      <a:pt x="36727" y="3969"/>
                      <a:pt x="36727" y="3884"/>
                      <a:pt x="36643" y="3736"/>
                    </a:cubicBezTo>
                    <a:cubicBezTo>
                      <a:pt x="36318" y="2883"/>
                      <a:pt x="34936" y="301"/>
                      <a:pt x="30268" y="34"/>
                    </a:cubicBezTo>
                    <a:cubicBezTo>
                      <a:pt x="30092" y="34"/>
                      <a:pt x="29915" y="5"/>
                      <a:pt x="29711" y="5"/>
                    </a:cubicBezTo>
                    <a:cubicBezTo>
                      <a:pt x="29512" y="2"/>
                      <a:pt x="29320" y="1"/>
                      <a:pt x="29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3" name="Google Shape;573;p2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161925" y="3671416"/>
                <a:ext cx="1161554" cy="1142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4" name="Google Shape;574;p24"/>
            <p:cNvGrpSpPr/>
            <p:nvPr/>
          </p:nvGrpSpPr>
          <p:grpSpPr>
            <a:xfrm rot="-3974741">
              <a:off x="-74152" y="551313"/>
              <a:ext cx="750622" cy="605341"/>
              <a:chOff x="5933196" y="1306241"/>
              <a:chExt cx="1918544" cy="1547212"/>
            </a:xfrm>
          </p:grpSpPr>
          <p:sp>
            <p:nvSpPr>
              <p:cNvPr id="575" name="Google Shape;575;p24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rect b="b" l="l" r="r" t="t"/>
                <a:pathLst>
                  <a:path extrusionOk="0" h="46745" w="58269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6" name="Google Shape;576;p2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7" name="Google Shape;577;p24"/>
            <p:cNvGrpSpPr/>
            <p:nvPr/>
          </p:nvGrpSpPr>
          <p:grpSpPr>
            <a:xfrm rot="-7853776">
              <a:off x="7070342" y="4707835"/>
              <a:ext cx="1157702" cy="803618"/>
              <a:chOff x="691996" y="3386650"/>
              <a:chExt cx="1862713" cy="1293000"/>
            </a:xfrm>
          </p:grpSpPr>
          <p:sp>
            <p:nvSpPr>
              <p:cNvPr id="578" name="Google Shape;578;p24"/>
              <p:cNvSpPr/>
              <p:nvPr/>
            </p:nvSpPr>
            <p:spPr>
              <a:xfrm>
                <a:off x="715097" y="3397731"/>
                <a:ext cx="1839611" cy="1270845"/>
              </a:xfrm>
              <a:custGeom>
                <a:rect b="b" l="l" r="r" t="t"/>
                <a:pathLst>
                  <a:path extrusionOk="0" h="23568" w="34119">
                    <a:moveTo>
                      <a:pt x="27419" y="6199"/>
                    </a:moveTo>
                    <a:cubicBezTo>
                      <a:pt x="27410" y="6199"/>
                      <a:pt x="27402" y="6205"/>
                      <a:pt x="27392" y="6214"/>
                    </a:cubicBezTo>
                    <a:lnTo>
                      <a:pt x="27392" y="6214"/>
                    </a:lnTo>
                    <a:cubicBezTo>
                      <a:pt x="27402" y="6209"/>
                      <a:pt x="27411" y="6204"/>
                      <a:pt x="27419" y="6199"/>
                    </a:cubicBezTo>
                    <a:close/>
                    <a:moveTo>
                      <a:pt x="16813" y="11022"/>
                    </a:moveTo>
                    <a:lnTo>
                      <a:pt x="16813" y="11022"/>
                    </a:lnTo>
                    <a:cubicBezTo>
                      <a:pt x="16869" y="11051"/>
                      <a:pt x="16961" y="11051"/>
                      <a:pt x="17017" y="11079"/>
                    </a:cubicBezTo>
                    <a:cubicBezTo>
                      <a:pt x="17045" y="11107"/>
                      <a:pt x="17045" y="11107"/>
                      <a:pt x="17074" y="11135"/>
                    </a:cubicBezTo>
                    <a:lnTo>
                      <a:pt x="16989" y="11227"/>
                    </a:lnTo>
                    <a:cubicBezTo>
                      <a:pt x="16926" y="11171"/>
                      <a:pt x="16869" y="11079"/>
                      <a:pt x="16813" y="11022"/>
                    </a:cubicBezTo>
                    <a:close/>
                    <a:moveTo>
                      <a:pt x="17137" y="11199"/>
                    </a:moveTo>
                    <a:cubicBezTo>
                      <a:pt x="17208" y="11255"/>
                      <a:pt x="17310" y="11276"/>
                      <a:pt x="17432" y="11276"/>
                    </a:cubicBezTo>
                    <a:cubicBezTo>
                      <a:pt x="17553" y="11276"/>
                      <a:pt x="17694" y="11255"/>
                      <a:pt x="17842" y="11227"/>
                    </a:cubicBezTo>
                    <a:cubicBezTo>
                      <a:pt x="18660" y="11403"/>
                      <a:pt x="19457" y="11551"/>
                      <a:pt x="20275" y="11728"/>
                    </a:cubicBezTo>
                    <a:cubicBezTo>
                      <a:pt x="20014" y="12137"/>
                      <a:pt x="20099" y="12546"/>
                      <a:pt x="20423" y="12962"/>
                    </a:cubicBezTo>
                    <a:cubicBezTo>
                      <a:pt x="20367" y="12934"/>
                      <a:pt x="20311" y="12934"/>
                      <a:pt x="20247" y="12898"/>
                    </a:cubicBezTo>
                    <a:cubicBezTo>
                      <a:pt x="19810" y="12722"/>
                      <a:pt x="18604" y="12193"/>
                      <a:pt x="17779" y="12080"/>
                    </a:cubicBezTo>
                    <a:cubicBezTo>
                      <a:pt x="17518" y="11812"/>
                      <a:pt x="17250" y="11551"/>
                      <a:pt x="17017" y="11255"/>
                    </a:cubicBezTo>
                    <a:cubicBezTo>
                      <a:pt x="17017" y="11255"/>
                      <a:pt x="17045" y="11255"/>
                      <a:pt x="17045" y="11227"/>
                    </a:cubicBezTo>
                    <a:cubicBezTo>
                      <a:pt x="17074" y="11227"/>
                      <a:pt x="17102" y="11199"/>
                      <a:pt x="17137" y="11199"/>
                    </a:cubicBezTo>
                    <a:close/>
                    <a:moveTo>
                      <a:pt x="19866" y="0"/>
                    </a:moveTo>
                    <a:cubicBezTo>
                      <a:pt x="16136" y="621"/>
                      <a:pt x="12518" y="2088"/>
                      <a:pt x="9465" y="4351"/>
                    </a:cubicBezTo>
                    <a:cubicBezTo>
                      <a:pt x="8759" y="4852"/>
                      <a:pt x="8111" y="5437"/>
                      <a:pt x="7525" y="6086"/>
                    </a:cubicBezTo>
                    <a:cubicBezTo>
                      <a:pt x="6996" y="6643"/>
                      <a:pt x="6940" y="7229"/>
                      <a:pt x="6700" y="7821"/>
                    </a:cubicBezTo>
                    <a:cubicBezTo>
                      <a:pt x="6587" y="7934"/>
                      <a:pt x="6467" y="8054"/>
                      <a:pt x="6348" y="8138"/>
                    </a:cubicBezTo>
                    <a:cubicBezTo>
                      <a:pt x="4380" y="7581"/>
                      <a:pt x="2441" y="6996"/>
                      <a:pt x="473" y="6587"/>
                    </a:cubicBezTo>
                    <a:cubicBezTo>
                      <a:pt x="468" y="6585"/>
                      <a:pt x="463" y="6585"/>
                      <a:pt x="457" y="6585"/>
                    </a:cubicBezTo>
                    <a:cubicBezTo>
                      <a:pt x="329" y="6585"/>
                      <a:pt x="61" y="6939"/>
                      <a:pt x="1" y="6939"/>
                    </a:cubicBezTo>
                    <a:cubicBezTo>
                      <a:pt x="2004" y="7673"/>
                      <a:pt x="4119" y="8202"/>
                      <a:pt x="6207" y="8702"/>
                    </a:cubicBezTo>
                    <a:cubicBezTo>
                      <a:pt x="6115" y="9111"/>
                      <a:pt x="5882" y="9464"/>
                      <a:pt x="5819" y="9873"/>
                    </a:cubicBezTo>
                    <a:cubicBezTo>
                      <a:pt x="5790" y="10465"/>
                      <a:pt x="6235" y="11171"/>
                      <a:pt x="6467" y="11664"/>
                    </a:cubicBezTo>
                    <a:cubicBezTo>
                      <a:pt x="7144" y="12990"/>
                      <a:pt x="7793" y="14344"/>
                      <a:pt x="8463" y="15663"/>
                    </a:cubicBezTo>
                    <a:cubicBezTo>
                      <a:pt x="9761" y="18307"/>
                      <a:pt x="11228" y="21100"/>
                      <a:pt x="13752" y="22482"/>
                    </a:cubicBezTo>
                    <a:cubicBezTo>
                      <a:pt x="13752" y="22482"/>
                      <a:pt x="13787" y="22482"/>
                      <a:pt x="13787" y="22510"/>
                    </a:cubicBezTo>
                    <a:lnTo>
                      <a:pt x="13816" y="22510"/>
                    </a:lnTo>
                    <a:cubicBezTo>
                      <a:pt x="13928" y="22567"/>
                      <a:pt x="14048" y="22630"/>
                      <a:pt x="14168" y="22686"/>
                    </a:cubicBezTo>
                    <a:cubicBezTo>
                      <a:pt x="13548" y="20804"/>
                      <a:pt x="12934" y="18928"/>
                      <a:pt x="12314" y="17073"/>
                    </a:cubicBezTo>
                    <a:cubicBezTo>
                      <a:pt x="11728" y="15282"/>
                      <a:pt x="11143" y="13519"/>
                      <a:pt x="10170" y="11904"/>
                    </a:cubicBezTo>
                    <a:cubicBezTo>
                      <a:pt x="9493" y="10754"/>
                      <a:pt x="8407" y="9788"/>
                      <a:pt x="7321" y="8963"/>
                    </a:cubicBezTo>
                    <a:lnTo>
                      <a:pt x="7321" y="8963"/>
                    </a:lnTo>
                    <a:lnTo>
                      <a:pt x="8379" y="9231"/>
                    </a:lnTo>
                    <a:cubicBezTo>
                      <a:pt x="9465" y="9492"/>
                      <a:pt x="10522" y="9725"/>
                      <a:pt x="11580" y="9965"/>
                    </a:cubicBezTo>
                    <a:cubicBezTo>
                      <a:pt x="11580" y="9993"/>
                      <a:pt x="11552" y="9993"/>
                      <a:pt x="11552" y="10021"/>
                    </a:cubicBezTo>
                    <a:cubicBezTo>
                      <a:pt x="11552" y="10021"/>
                      <a:pt x="11580" y="10021"/>
                      <a:pt x="11608" y="9993"/>
                    </a:cubicBezTo>
                    <a:cubicBezTo>
                      <a:pt x="11700" y="10345"/>
                      <a:pt x="11813" y="10670"/>
                      <a:pt x="11961" y="10994"/>
                    </a:cubicBezTo>
                    <a:cubicBezTo>
                      <a:pt x="11637" y="12165"/>
                      <a:pt x="11637" y="13046"/>
                      <a:pt x="12201" y="14400"/>
                    </a:cubicBezTo>
                    <a:cubicBezTo>
                      <a:pt x="12991" y="16283"/>
                      <a:pt x="13816" y="18187"/>
                      <a:pt x="14986" y="19866"/>
                    </a:cubicBezTo>
                    <a:cubicBezTo>
                      <a:pt x="16192" y="21537"/>
                      <a:pt x="17842" y="22983"/>
                      <a:pt x="19810" y="23568"/>
                    </a:cubicBezTo>
                    <a:cubicBezTo>
                      <a:pt x="18928" y="20451"/>
                      <a:pt x="17666" y="17426"/>
                      <a:pt x="16079" y="14577"/>
                    </a:cubicBezTo>
                    <a:cubicBezTo>
                      <a:pt x="15579" y="13723"/>
                      <a:pt x="15106" y="12870"/>
                      <a:pt x="14457" y="12108"/>
                    </a:cubicBezTo>
                    <a:cubicBezTo>
                      <a:pt x="13787" y="11347"/>
                      <a:pt x="12906" y="10994"/>
                      <a:pt x="12137" y="10317"/>
                    </a:cubicBezTo>
                    <a:cubicBezTo>
                      <a:pt x="12137" y="10345"/>
                      <a:pt x="12137" y="10374"/>
                      <a:pt x="12109" y="10402"/>
                    </a:cubicBezTo>
                    <a:cubicBezTo>
                      <a:pt x="12081" y="10289"/>
                      <a:pt x="12053" y="10169"/>
                      <a:pt x="12024" y="10049"/>
                    </a:cubicBezTo>
                    <a:lnTo>
                      <a:pt x="12053" y="10049"/>
                    </a:lnTo>
                    <a:cubicBezTo>
                      <a:pt x="13400" y="10345"/>
                      <a:pt x="14754" y="10606"/>
                      <a:pt x="16108" y="10874"/>
                    </a:cubicBezTo>
                    <a:cubicBezTo>
                      <a:pt x="16488" y="11312"/>
                      <a:pt x="16869" y="11699"/>
                      <a:pt x="17250" y="12080"/>
                    </a:cubicBezTo>
                    <a:cubicBezTo>
                      <a:pt x="16926" y="12165"/>
                      <a:pt x="16813" y="12433"/>
                      <a:pt x="17045" y="13046"/>
                    </a:cubicBezTo>
                    <a:cubicBezTo>
                      <a:pt x="17165" y="13314"/>
                      <a:pt x="17398" y="13519"/>
                      <a:pt x="17603" y="13723"/>
                    </a:cubicBezTo>
                    <a:cubicBezTo>
                      <a:pt x="20395" y="16135"/>
                      <a:pt x="23512" y="18187"/>
                      <a:pt x="26798" y="19809"/>
                    </a:cubicBezTo>
                    <a:cubicBezTo>
                      <a:pt x="26834" y="19746"/>
                      <a:pt x="26862" y="19689"/>
                      <a:pt x="26862" y="19633"/>
                    </a:cubicBezTo>
                    <a:cubicBezTo>
                      <a:pt x="26890" y="19633"/>
                      <a:pt x="26890" y="19661"/>
                      <a:pt x="26918" y="19661"/>
                    </a:cubicBezTo>
                    <a:lnTo>
                      <a:pt x="26975" y="19633"/>
                    </a:lnTo>
                    <a:cubicBezTo>
                      <a:pt x="26946" y="19569"/>
                      <a:pt x="26918" y="19541"/>
                      <a:pt x="26890" y="19485"/>
                    </a:cubicBezTo>
                    <a:cubicBezTo>
                      <a:pt x="26975" y="18864"/>
                      <a:pt x="26714" y="18223"/>
                      <a:pt x="26418" y="17658"/>
                    </a:cubicBezTo>
                    <a:cubicBezTo>
                      <a:pt x="25889" y="16749"/>
                      <a:pt x="25183" y="15931"/>
                      <a:pt x="24394" y="15225"/>
                    </a:cubicBezTo>
                    <a:lnTo>
                      <a:pt x="24365" y="15190"/>
                    </a:lnTo>
                    <a:lnTo>
                      <a:pt x="24365" y="15190"/>
                    </a:lnTo>
                    <a:cubicBezTo>
                      <a:pt x="25564" y="15634"/>
                      <a:pt x="26657" y="15959"/>
                      <a:pt x="27066" y="16072"/>
                    </a:cubicBezTo>
                    <a:cubicBezTo>
                      <a:pt x="27734" y="16232"/>
                      <a:pt x="28430" y="16328"/>
                      <a:pt x="29126" y="16328"/>
                    </a:cubicBezTo>
                    <a:cubicBezTo>
                      <a:pt x="29840" y="16328"/>
                      <a:pt x="30555" y="16226"/>
                      <a:pt x="31241" y="15987"/>
                    </a:cubicBezTo>
                    <a:cubicBezTo>
                      <a:pt x="31883" y="15754"/>
                      <a:pt x="32736" y="15458"/>
                      <a:pt x="33498" y="15458"/>
                    </a:cubicBezTo>
                    <a:cubicBezTo>
                      <a:pt x="33589" y="15486"/>
                      <a:pt x="33646" y="15515"/>
                      <a:pt x="33738" y="15543"/>
                    </a:cubicBezTo>
                    <a:cubicBezTo>
                      <a:pt x="33738" y="15543"/>
                      <a:pt x="33794" y="15515"/>
                      <a:pt x="33794" y="15486"/>
                    </a:cubicBezTo>
                    <a:cubicBezTo>
                      <a:pt x="33914" y="15515"/>
                      <a:pt x="33998" y="15515"/>
                      <a:pt x="34118" y="15543"/>
                    </a:cubicBezTo>
                    <a:cubicBezTo>
                      <a:pt x="33180" y="14633"/>
                      <a:pt x="32059" y="13752"/>
                      <a:pt x="31065" y="12898"/>
                    </a:cubicBezTo>
                    <a:cubicBezTo>
                      <a:pt x="30592" y="12489"/>
                      <a:pt x="30092" y="12080"/>
                      <a:pt x="29563" y="11784"/>
                    </a:cubicBezTo>
                    <a:cubicBezTo>
                      <a:pt x="28505" y="11227"/>
                      <a:pt x="27299" y="11107"/>
                      <a:pt x="26128" y="10994"/>
                    </a:cubicBezTo>
                    <a:cubicBezTo>
                      <a:pt x="25492" y="10948"/>
                      <a:pt x="24376" y="10807"/>
                      <a:pt x="23274" y="10807"/>
                    </a:cubicBezTo>
                    <a:cubicBezTo>
                      <a:pt x="22180" y="10807"/>
                      <a:pt x="21099" y="10947"/>
                      <a:pt x="20515" y="11460"/>
                    </a:cubicBezTo>
                    <a:cubicBezTo>
                      <a:pt x="19894" y="11312"/>
                      <a:pt x="19281" y="11199"/>
                      <a:pt x="18632" y="11079"/>
                    </a:cubicBezTo>
                    <a:lnTo>
                      <a:pt x="18660" y="11051"/>
                    </a:lnTo>
                    <a:cubicBezTo>
                      <a:pt x="20452" y="10726"/>
                      <a:pt x="22278" y="10289"/>
                      <a:pt x="23865" y="9316"/>
                    </a:cubicBezTo>
                    <a:cubicBezTo>
                      <a:pt x="25183" y="8526"/>
                      <a:pt x="26305" y="7405"/>
                      <a:pt x="27391" y="6319"/>
                    </a:cubicBezTo>
                    <a:cubicBezTo>
                      <a:pt x="27363" y="6291"/>
                      <a:pt x="27327" y="6291"/>
                      <a:pt x="27299" y="6291"/>
                    </a:cubicBezTo>
                    <a:cubicBezTo>
                      <a:pt x="27343" y="6271"/>
                      <a:pt x="27370" y="6234"/>
                      <a:pt x="27392" y="6214"/>
                    </a:cubicBezTo>
                    <a:lnTo>
                      <a:pt x="27392" y="6214"/>
                    </a:lnTo>
                    <a:cubicBezTo>
                      <a:pt x="27336" y="6242"/>
                      <a:pt x="27263" y="6262"/>
                      <a:pt x="27214" y="6262"/>
                    </a:cubicBezTo>
                    <a:cubicBezTo>
                      <a:pt x="27080" y="6244"/>
                      <a:pt x="26947" y="6237"/>
                      <a:pt x="26813" y="6237"/>
                    </a:cubicBezTo>
                    <a:cubicBezTo>
                      <a:pt x="26475" y="6237"/>
                      <a:pt x="26138" y="6286"/>
                      <a:pt x="25804" y="6347"/>
                    </a:cubicBezTo>
                    <a:cubicBezTo>
                      <a:pt x="24302" y="6615"/>
                      <a:pt x="22807" y="6968"/>
                      <a:pt x="21333" y="7433"/>
                    </a:cubicBezTo>
                    <a:cubicBezTo>
                      <a:pt x="20275" y="7757"/>
                      <a:pt x="19253" y="8138"/>
                      <a:pt x="18371" y="8787"/>
                    </a:cubicBezTo>
                    <a:cubicBezTo>
                      <a:pt x="17871" y="9168"/>
                      <a:pt x="17074" y="9901"/>
                      <a:pt x="16989" y="10578"/>
                    </a:cubicBezTo>
                    <a:cubicBezTo>
                      <a:pt x="16961" y="10606"/>
                      <a:pt x="16961" y="10670"/>
                      <a:pt x="16961" y="10698"/>
                    </a:cubicBezTo>
                    <a:cubicBezTo>
                      <a:pt x="15635" y="10430"/>
                      <a:pt x="14281" y="10141"/>
                      <a:pt x="12962" y="9845"/>
                    </a:cubicBezTo>
                    <a:cubicBezTo>
                      <a:pt x="15311" y="9259"/>
                      <a:pt x="17490" y="8759"/>
                      <a:pt x="19605" y="7257"/>
                    </a:cubicBezTo>
                    <a:cubicBezTo>
                      <a:pt x="21601" y="5846"/>
                      <a:pt x="23392" y="4175"/>
                      <a:pt x="25536" y="2997"/>
                    </a:cubicBezTo>
                    <a:cubicBezTo>
                      <a:pt x="25536" y="2969"/>
                      <a:pt x="25564" y="2969"/>
                      <a:pt x="25600" y="2969"/>
                    </a:cubicBezTo>
                    <a:cubicBezTo>
                      <a:pt x="25628" y="2969"/>
                      <a:pt x="25656" y="2913"/>
                      <a:pt x="25656" y="2913"/>
                    </a:cubicBezTo>
                    <a:cubicBezTo>
                      <a:pt x="25628" y="2913"/>
                      <a:pt x="25628" y="2941"/>
                      <a:pt x="25600" y="2941"/>
                    </a:cubicBezTo>
                    <a:cubicBezTo>
                      <a:pt x="25519" y="2939"/>
                      <a:pt x="25438" y="2939"/>
                      <a:pt x="25358" y="2939"/>
                    </a:cubicBezTo>
                    <a:cubicBezTo>
                      <a:pt x="22205" y="2939"/>
                      <a:pt x="19117" y="4007"/>
                      <a:pt x="16284" y="5437"/>
                    </a:cubicBezTo>
                    <a:cubicBezTo>
                      <a:pt x="14669" y="6262"/>
                      <a:pt x="12462" y="7609"/>
                      <a:pt x="11876" y="9520"/>
                    </a:cubicBezTo>
                    <a:cubicBezTo>
                      <a:pt x="11876" y="9520"/>
                      <a:pt x="11848" y="9549"/>
                      <a:pt x="11848" y="9584"/>
                    </a:cubicBezTo>
                    <a:cubicBezTo>
                      <a:pt x="10931" y="9372"/>
                      <a:pt x="10050" y="9140"/>
                      <a:pt x="9168" y="8935"/>
                    </a:cubicBezTo>
                    <a:cubicBezTo>
                      <a:pt x="8322" y="8731"/>
                      <a:pt x="7497" y="8491"/>
                      <a:pt x="6672" y="8258"/>
                    </a:cubicBezTo>
                    <a:lnTo>
                      <a:pt x="6644" y="8230"/>
                    </a:lnTo>
                    <a:cubicBezTo>
                      <a:pt x="7173" y="8025"/>
                      <a:pt x="8322" y="8025"/>
                      <a:pt x="8675" y="7997"/>
                    </a:cubicBezTo>
                    <a:cubicBezTo>
                      <a:pt x="9669" y="7905"/>
                      <a:pt x="10642" y="7581"/>
                      <a:pt x="11524" y="7116"/>
                    </a:cubicBezTo>
                    <a:cubicBezTo>
                      <a:pt x="12906" y="6375"/>
                      <a:pt x="14048" y="5289"/>
                      <a:pt x="15226" y="4260"/>
                    </a:cubicBezTo>
                    <a:cubicBezTo>
                      <a:pt x="16785" y="2849"/>
                      <a:pt x="18336" y="1439"/>
                      <a:pt x="19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79" name="Google Shape;579;p2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91996" y="3386650"/>
                <a:ext cx="1862675" cy="1293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0" name="Google Shape;580;p24"/>
            <p:cNvGrpSpPr/>
            <p:nvPr/>
          </p:nvGrpSpPr>
          <p:grpSpPr>
            <a:xfrm rot="-1005164">
              <a:off x="8168797" y="4110356"/>
              <a:ext cx="828761" cy="1024223"/>
              <a:chOff x="5799600" y="278225"/>
              <a:chExt cx="2019303" cy="2495554"/>
            </a:xfrm>
          </p:grpSpPr>
          <p:sp>
            <p:nvSpPr>
              <p:cNvPr id="581" name="Google Shape;581;p24"/>
              <p:cNvSpPr/>
              <p:nvPr/>
            </p:nvSpPr>
            <p:spPr>
              <a:xfrm>
                <a:off x="5799600" y="297270"/>
                <a:ext cx="2019303" cy="2476509"/>
              </a:xfrm>
              <a:custGeom>
                <a:rect b="b" l="l" r="r" t="t"/>
                <a:pathLst>
                  <a:path extrusionOk="0" h="54372" w="44334">
                    <a:moveTo>
                      <a:pt x="41928" y="1"/>
                    </a:moveTo>
                    <a:lnTo>
                      <a:pt x="41978" y="51"/>
                    </a:lnTo>
                    <a:lnTo>
                      <a:pt x="41928" y="51"/>
                    </a:lnTo>
                    <a:cubicBezTo>
                      <a:pt x="41665" y="114"/>
                      <a:pt x="40524" y="790"/>
                      <a:pt x="40625" y="1204"/>
                    </a:cubicBezTo>
                    <a:cubicBezTo>
                      <a:pt x="40524" y="1304"/>
                      <a:pt x="40412" y="1467"/>
                      <a:pt x="40474" y="1567"/>
                    </a:cubicBezTo>
                    <a:cubicBezTo>
                      <a:pt x="40362" y="1680"/>
                      <a:pt x="40261" y="1880"/>
                      <a:pt x="40161" y="2093"/>
                    </a:cubicBezTo>
                    <a:cubicBezTo>
                      <a:pt x="40161" y="2144"/>
                      <a:pt x="40048" y="2357"/>
                      <a:pt x="39998" y="2507"/>
                    </a:cubicBezTo>
                    <a:cubicBezTo>
                      <a:pt x="39948" y="2557"/>
                      <a:pt x="39948" y="2670"/>
                      <a:pt x="39898" y="2720"/>
                    </a:cubicBezTo>
                    <a:cubicBezTo>
                      <a:pt x="39948" y="2820"/>
                      <a:pt x="39848" y="2983"/>
                      <a:pt x="39785" y="3083"/>
                    </a:cubicBezTo>
                    <a:lnTo>
                      <a:pt x="39785" y="3033"/>
                    </a:lnTo>
                    <a:cubicBezTo>
                      <a:pt x="39735" y="3133"/>
                      <a:pt x="39685" y="3246"/>
                      <a:pt x="39635" y="3346"/>
                    </a:cubicBezTo>
                    <a:lnTo>
                      <a:pt x="39685" y="3346"/>
                    </a:lnTo>
                    <a:cubicBezTo>
                      <a:pt x="39585" y="3559"/>
                      <a:pt x="39321" y="3873"/>
                      <a:pt x="39321" y="4186"/>
                    </a:cubicBezTo>
                    <a:cubicBezTo>
                      <a:pt x="39271" y="4286"/>
                      <a:pt x="39321" y="4336"/>
                      <a:pt x="39321" y="4336"/>
                    </a:cubicBezTo>
                    <a:cubicBezTo>
                      <a:pt x="39321" y="4336"/>
                      <a:pt x="39271" y="4336"/>
                      <a:pt x="39271" y="4286"/>
                    </a:cubicBezTo>
                    <a:cubicBezTo>
                      <a:pt x="39159" y="4336"/>
                      <a:pt x="39159" y="4437"/>
                      <a:pt x="39108" y="4549"/>
                    </a:cubicBezTo>
                    <a:cubicBezTo>
                      <a:pt x="39108" y="4549"/>
                      <a:pt x="39058" y="4600"/>
                      <a:pt x="39058" y="4700"/>
                    </a:cubicBezTo>
                    <a:cubicBezTo>
                      <a:pt x="39008" y="4813"/>
                      <a:pt x="38958" y="4913"/>
                      <a:pt x="38908" y="5013"/>
                    </a:cubicBezTo>
                    <a:lnTo>
                      <a:pt x="38958" y="5013"/>
                    </a:lnTo>
                    <a:cubicBezTo>
                      <a:pt x="38845" y="5063"/>
                      <a:pt x="38795" y="5126"/>
                      <a:pt x="38745" y="5326"/>
                    </a:cubicBezTo>
                    <a:lnTo>
                      <a:pt x="38745" y="5439"/>
                    </a:lnTo>
                    <a:lnTo>
                      <a:pt x="38695" y="5439"/>
                    </a:lnTo>
                    <a:lnTo>
                      <a:pt x="38695" y="5589"/>
                    </a:lnTo>
                    <a:cubicBezTo>
                      <a:pt x="38482" y="5752"/>
                      <a:pt x="38332" y="6166"/>
                      <a:pt x="38219" y="6429"/>
                    </a:cubicBezTo>
                    <a:cubicBezTo>
                      <a:pt x="38169" y="6529"/>
                      <a:pt x="38068" y="6692"/>
                      <a:pt x="38068" y="6792"/>
                    </a:cubicBezTo>
                    <a:cubicBezTo>
                      <a:pt x="37968" y="6842"/>
                      <a:pt x="37968" y="6893"/>
                      <a:pt x="38018" y="6943"/>
                    </a:cubicBezTo>
                    <a:cubicBezTo>
                      <a:pt x="38018" y="6943"/>
                      <a:pt x="37968" y="7005"/>
                      <a:pt x="37906" y="7106"/>
                    </a:cubicBezTo>
                    <a:cubicBezTo>
                      <a:pt x="37755" y="7206"/>
                      <a:pt x="37592" y="7569"/>
                      <a:pt x="37592" y="7782"/>
                    </a:cubicBezTo>
                    <a:cubicBezTo>
                      <a:pt x="37392" y="7883"/>
                      <a:pt x="37279" y="8096"/>
                      <a:pt x="37229" y="8309"/>
                    </a:cubicBezTo>
                    <a:cubicBezTo>
                      <a:pt x="37279" y="8309"/>
                      <a:pt x="37279" y="8309"/>
                      <a:pt x="37342" y="8359"/>
                    </a:cubicBezTo>
                    <a:cubicBezTo>
                      <a:pt x="37129" y="8359"/>
                      <a:pt x="37028" y="8672"/>
                      <a:pt x="36916" y="8885"/>
                    </a:cubicBezTo>
                    <a:cubicBezTo>
                      <a:pt x="36715" y="9198"/>
                      <a:pt x="36502" y="9512"/>
                      <a:pt x="36339" y="9875"/>
                    </a:cubicBezTo>
                    <a:cubicBezTo>
                      <a:pt x="36289" y="9925"/>
                      <a:pt x="35976" y="10288"/>
                      <a:pt x="36026" y="10339"/>
                    </a:cubicBezTo>
                    <a:lnTo>
                      <a:pt x="36026" y="10389"/>
                    </a:lnTo>
                    <a:cubicBezTo>
                      <a:pt x="35926" y="10501"/>
                      <a:pt x="35775" y="10652"/>
                      <a:pt x="35713" y="10702"/>
                    </a:cubicBezTo>
                    <a:cubicBezTo>
                      <a:pt x="35462" y="11128"/>
                      <a:pt x="35199" y="11491"/>
                      <a:pt x="34886" y="11905"/>
                    </a:cubicBezTo>
                    <a:cubicBezTo>
                      <a:pt x="34773" y="11955"/>
                      <a:pt x="34723" y="12068"/>
                      <a:pt x="34723" y="12168"/>
                    </a:cubicBezTo>
                    <a:lnTo>
                      <a:pt x="34723" y="12118"/>
                    </a:lnTo>
                    <a:cubicBezTo>
                      <a:pt x="34572" y="12268"/>
                      <a:pt x="34096" y="12694"/>
                      <a:pt x="34046" y="12957"/>
                    </a:cubicBezTo>
                    <a:lnTo>
                      <a:pt x="33996" y="12957"/>
                    </a:lnTo>
                    <a:cubicBezTo>
                      <a:pt x="33896" y="13008"/>
                      <a:pt x="33833" y="13108"/>
                      <a:pt x="33783" y="13158"/>
                    </a:cubicBezTo>
                    <a:lnTo>
                      <a:pt x="33733" y="13158"/>
                    </a:lnTo>
                    <a:cubicBezTo>
                      <a:pt x="33582" y="13321"/>
                      <a:pt x="33369" y="13471"/>
                      <a:pt x="33156" y="13634"/>
                    </a:cubicBezTo>
                    <a:cubicBezTo>
                      <a:pt x="33156" y="13634"/>
                      <a:pt x="33207" y="13634"/>
                      <a:pt x="33207" y="13684"/>
                    </a:cubicBezTo>
                    <a:cubicBezTo>
                      <a:pt x="32956" y="13684"/>
                      <a:pt x="32530" y="13947"/>
                      <a:pt x="32430" y="13997"/>
                    </a:cubicBezTo>
                    <a:cubicBezTo>
                      <a:pt x="32392" y="14003"/>
                      <a:pt x="32354" y="14005"/>
                      <a:pt x="32316" y="14005"/>
                    </a:cubicBezTo>
                    <a:cubicBezTo>
                      <a:pt x="31991" y="14005"/>
                      <a:pt x="31664" y="13829"/>
                      <a:pt x="31327" y="13784"/>
                    </a:cubicBezTo>
                    <a:lnTo>
                      <a:pt x="31327" y="13835"/>
                    </a:lnTo>
                    <a:cubicBezTo>
                      <a:pt x="31269" y="13835"/>
                      <a:pt x="31228" y="13835"/>
                      <a:pt x="31194" y="13846"/>
                    </a:cubicBezTo>
                    <a:lnTo>
                      <a:pt x="31194" y="13846"/>
                    </a:lnTo>
                    <a:cubicBezTo>
                      <a:pt x="31212" y="13827"/>
                      <a:pt x="31236" y="13805"/>
                      <a:pt x="31277" y="13784"/>
                    </a:cubicBezTo>
                    <a:cubicBezTo>
                      <a:pt x="30813" y="13634"/>
                      <a:pt x="30337" y="13521"/>
                      <a:pt x="29924" y="13421"/>
                    </a:cubicBezTo>
                    <a:cubicBezTo>
                      <a:pt x="29711" y="13321"/>
                      <a:pt x="29447" y="13271"/>
                      <a:pt x="29297" y="13271"/>
                    </a:cubicBezTo>
                    <a:cubicBezTo>
                      <a:pt x="29197" y="13208"/>
                      <a:pt x="29134" y="13158"/>
                      <a:pt x="29034" y="13158"/>
                    </a:cubicBezTo>
                    <a:lnTo>
                      <a:pt x="29034" y="13208"/>
                    </a:lnTo>
                    <a:cubicBezTo>
                      <a:pt x="28883" y="13058"/>
                      <a:pt x="28457" y="13058"/>
                      <a:pt x="28357" y="13008"/>
                    </a:cubicBezTo>
                    <a:cubicBezTo>
                      <a:pt x="28257" y="12957"/>
                      <a:pt x="28094" y="12957"/>
                      <a:pt x="27944" y="12895"/>
                    </a:cubicBezTo>
                    <a:lnTo>
                      <a:pt x="27944" y="12895"/>
                    </a:lnTo>
                    <a:cubicBezTo>
                      <a:pt x="27994" y="12957"/>
                      <a:pt x="27944" y="12957"/>
                      <a:pt x="27944" y="13008"/>
                    </a:cubicBezTo>
                    <a:cubicBezTo>
                      <a:pt x="27944" y="12895"/>
                      <a:pt x="27881" y="12895"/>
                      <a:pt x="27781" y="12895"/>
                    </a:cubicBezTo>
                    <a:cubicBezTo>
                      <a:pt x="27104" y="12694"/>
                      <a:pt x="26377" y="12582"/>
                      <a:pt x="25638" y="12531"/>
                    </a:cubicBezTo>
                    <a:lnTo>
                      <a:pt x="25538" y="12531"/>
                    </a:lnTo>
                    <a:cubicBezTo>
                      <a:pt x="24961" y="12481"/>
                      <a:pt x="24435" y="12431"/>
                      <a:pt x="23871" y="12431"/>
                    </a:cubicBezTo>
                    <a:cubicBezTo>
                      <a:pt x="23758" y="12431"/>
                      <a:pt x="22819" y="12431"/>
                      <a:pt x="22819" y="12481"/>
                    </a:cubicBezTo>
                    <a:cubicBezTo>
                      <a:pt x="22355" y="12481"/>
                      <a:pt x="21829" y="12531"/>
                      <a:pt x="21365" y="12582"/>
                    </a:cubicBezTo>
                    <a:lnTo>
                      <a:pt x="21302" y="12644"/>
                    </a:lnTo>
                    <a:cubicBezTo>
                      <a:pt x="21282" y="12631"/>
                      <a:pt x="21240" y="12626"/>
                      <a:pt x="21187" y="12626"/>
                    </a:cubicBezTo>
                    <a:cubicBezTo>
                      <a:pt x="20985" y="12626"/>
                      <a:pt x="20615" y="12705"/>
                      <a:pt x="20576" y="12744"/>
                    </a:cubicBezTo>
                    <a:cubicBezTo>
                      <a:pt x="20552" y="12720"/>
                      <a:pt x="20506" y="12711"/>
                      <a:pt x="20448" y="12711"/>
                    </a:cubicBezTo>
                    <a:cubicBezTo>
                      <a:pt x="20265" y="12711"/>
                      <a:pt x="19963" y="12807"/>
                      <a:pt x="19849" y="12845"/>
                    </a:cubicBezTo>
                    <a:cubicBezTo>
                      <a:pt x="19686" y="12845"/>
                      <a:pt x="19636" y="12895"/>
                      <a:pt x="19586" y="13008"/>
                    </a:cubicBezTo>
                    <a:cubicBezTo>
                      <a:pt x="19516" y="12960"/>
                      <a:pt x="19415" y="12941"/>
                      <a:pt x="19297" y="12941"/>
                    </a:cubicBezTo>
                    <a:cubicBezTo>
                      <a:pt x="18889" y="12941"/>
                      <a:pt x="18285" y="13169"/>
                      <a:pt x="18120" y="13208"/>
                    </a:cubicBezTo>
                    <a:cubicBezTo>
                      <a:pt x="17393" y="13421"/>
                      <a:pt x="16716" y="13684"/>
                      <a:pt x="16040" y="13997"/>
                    </a:cubicBezTo>
                    <a:cubicBezTo>
                      <a:pt x="15927" y="13997"/>
                      <a:pt x="15827" y="14048"/>
                      <a:pt x="15776" y="14098"/>
                    </a:cubicBezTo>
                    <a:lnTo>
                      <a:pt x="15726" y="14098"/>
                    </a:lnTo>
                    <a:cubicBezTo>
                      <a:pt x="15664" y="14148"/>
                      <a:pt x="15563" y="14148"/>
                      <a:pt x="15513" y="14211"/>
                    </a:cubicBezTo>
                    <a:cubicBezTo>
                      <a:pt x="15413" y="14211"/>
                      <a:pt x="15413" y="14261"/>
                      <a:pt x="15463" y="14361"/>
                    </a:cubicBezTo>
                    <a:lnTo>
                      <a:pt x="15350" y="14361"/>
                    </a:lnTo>
                    <a:cubicBezTo>
                      <a:pt x="15350" y="14311"/>
                      <a:pt x="15413" y="14311"/>
                      <a:pt x="15413" y="14261"/>
                    </a:cubicBezTo>
                    <a:lnTo>
                      <a:pt x="15413" y="14261"/>
                    </a:lnTo>
                    <a:cubicBezTo>
                      <a:pt x="15300" y="14311"/>
                      <a:pt x="15200" y="14361"/>
                      <a:pt x="15150" y="14411"/>
                    </a:cubicBezTo>
                    <a:cubicBezTo>
                      <a:pt x="14987" y="14411"/>
                      <a:pt x="14724" y="14524"/>
                      <a:pt x="14624" y="14624"/>
                    </a:cubicBezTo>
                    <a:cubicBezTo>
                      <a:pt x="14523" y="14674"/>
                      <a:pt x="14473" y="14674"/>
                      <a:pt x="14411" y="14774"/>
                    </a:cubicBezTo>
                    <a:cubicBezTo>
                      <a:pt x="14260" y="14774"/>
                      <a:pt x="14097" y="14837"/>
                      <a:pt x="14047" y="14937"/>
                    </a:cubicBezTo>
                    <a:cubicBezTo>
                      <a:pt x="13947" y="14987"/>
                      <a:pt x="13847" y="15038"/>
                      <a:pt x="13784" y="15088"/>
                    </a:cubicBezTo>
                    <a:lnTo>
                      <a:pt x="13784" y="15150"/>
                    </a:lnTo>
                    <a:cubicBezTo>
                      <a:pt x="13634" y="15150"/>
                      <a:pt x="13421" y="15301"/>
                      <a:pt x="13320" y="15401"/>
                    </a:cubicBezTo>
                    <a:cubicBezTo>
                      <a:pt x="13220" y="15401"/>
                      <a:pt x="12744" y="15714"/>
                      <a:pt x="12694" y="15777"/>
                    </a:cubicBezTo>
                    <a:cubicBezTo>
                      <a:pt x="12481" y="15877"/>
                      <a:pt x="11654" y="16291"/>
                      <a:pt x="11591" y="16554"/>
                    </a:cubicBezTo>
                    <a:cubicBezTo>
                      <a:pt x="11491" y="16554"/>
                      <a:pt x="11391" y="16604"/>
                      <a:pt x="11341" y="16654"/>
                    </a:cubicBezTo>
                    <a:cubicBezTo>
                      <a:pt x="11228" y="16717"/>
                      <a:pt x="10915" y="16867"/>
                      <a:pt x="10864" y="17030"/>
                    </a:cubicBezTo>
                    <a:lnTo>
                      <a:pt x="10864" y="17080"/>
                    </a:lnTo>
                    <a:cubicBezTo>
                      <a:pt x="10846" y="17076"/>
                      <a:pt x="10826" y="17074"/>
                      <a:pt x="10807" y="17074"/>
                    </a:cubicBezTo>
                    <a:cubicBezTo>
                      <a:pt x="10608" y="17074"/>
                      <a:pt x="10391" y="17295"/>
                      <a:pt x="10288" y="17443"/>
                    </a:cubicBezTo>
                    <a:cubicBezTo>
                      <a:pt x="10025" y="17544"/>
                      <a:pt x="9774" y="17757"/>
                      <a:pt x="9712" y="17857"/>
                    </a:cubicBezTo>
                    <a:cubicBezTo>
                      <a:pt x="9348" y="18070"/>
                      <a:pt x="9085" y="18333"/>
                      <a:pt x="8722" y="18483"/>
                    </a:cubicBezTo>
                    <a:cubicBezTo>
                      <a:pt x="8722" y="18483"/>
                      <a:pt x="8672" y="18483"/>
                      <a:pt x="8621" y="18534"/>
                    </a:cubicBezTo>
                    <a:lnTo>
                      <a:pt x="8672" y="18534"/>
                    </a:lnTo>
                    <a:cubicBezTo>
                      <a:pt x="8621" y="18534"/>
                      <a:pt x="8571" y="18596"/>
                      <a:pt x="8521" y="18646"/>
                    </a:cubicBezTo>
                    <a:cubicBezTo>
                      <a:pt x="8459" y="18696"/>
                      <a:pt x="8459" y="18797"/>
                      <a:pt x="8459" y="18910"/>
                    </a:cubicBezTo>
                    <a:cubicBezTo>
                      <a:pt x="8459" y="19273"/>
                      <a:pt x="8885" y="19899"/>
                      <a:pt x="9035" y="20050"/>
                    </a:cubicBezTo>
                    <a:cubicBezTo>
                      <a:pt x="9198" y="20263"/>
                      <a:pt x="9348" y="20413"/>
                      <a:pt x="9511" y="20626"/>
                    </a:cubicBezTo>
                    <a:cubicBezTo>
                      <a:pt x="9485" y="20621"/>
                      <a:pt x="9460" y="20619"/>
                      <a:pt x="9435" y="20619"/>
                    </a:cubicBezTo>
                    <a:cubicBezTo>
                      <a:pt x="9215" y="20619"/>
                      <a:pt x="9065" y="20814"/>
                      <a:pt x="8885" y="21040"/>
                    </a:cubicBezTo>
                    <a:cubicBezTo>
                      <a:pt x="8358" y="21779"/>
                      <a:pt x="7832" y="22556"/>
                      <a:pt x="7318" y="23295"/>
                    </a:cubicBezTo>
                    <a:cubicBezTo>
                      <a:pt x="7055" y="23659"/>
                      <a:pt x="6792" y="24072"/>
                      <a:pt x="6529" y="24436"/>
                    </a:cubicBezTo>
                    <a:cubicBezTo>
                      <a:pt x="6479" y="24486"/>
                      <a:pt x="6429" y="24548"/>
                      <a:pt x="6429" y="24598"/>
                    </a:cubicBezTo>
                    <a:cubicBezTo>
                      <a:pt x="6378" y="24649"/>
                      <a:pt x="6328" y="24699"/>
                      <a:pt x="6328" y="24749"/>
                    </a:cubicBezTo>
                    <a:cubicBezTo>
                      <a:pt x="6266" y="24799"/>
                      <a:pt x="6216" y="24912"/>
                      <a:pt x="6216" y="24962"/>
                    </a:cubicBezTo>
                    <a:cubicBezTo>
                      <a:pt x="5752" y="25588"/>
                      <a:pt x="5326" y="26215"/>
                      <a:pt x="5013" y="26892"/>
                    </a:cubicBezTo>
                    <a:cubicBezTo>
                      <a:pt x="4699" y="27305"/>
                      <a:pt x="4499" y="27731"/>
                      <a:pt x="4286" y="28145"/>
                    </a:cubicBezTo>
                    <a:cubicBezTo>
                      <a:pt x="4236" y="28245"/>
                      <a:pt x="4186" y="28358"/>
                      <a:pt x="4186" y="28408"/>
                    </a:cubicBezTo>
                    <a:cubicBezTo>
                      <a:pt x="3822" y="28771"/>
                      <a:pt x="3559" y="29448"/>
                      <a:pt x="3346" y="29974"/>
                    </a:cubicBezTo>
                    <a:cubicBezTo>
                      <a:pt x="3296" y="30024"/>
                      <a:pt x="3196" y="30388"/>
                      <a:pt x="3133" y="30651"/>
                    </a:cubicBezTo>
                    <a:cubicBezTo>
                      <a:pt x="3083" y="30651"/>
                      <a:pt x="3083" y="30601"/>
                      <a:pt x="3083" y="30601"/>
                    </a:cubicBezTo>
                    <a:cubicBezTo>
                      <a:pt x="2983" y="30751"/>
                      <a:pt x="2882" y="30964"/>
                      <a:pt x="2820" y="31127"/>
                    </a:cubicBezTo>
                    <a:cubicBezTo>
                      <a:pt x="2256" y="32380"/>
                      <a:pt x="1730" y="33633"/>
                      <a:pt x="1366" y="34936"/>
                    </a:cubicBezTo>
                    <a:cubicBezTo>
                      <a:pt x="1203" y="35400"/>
                      <a:pt x="1053" y="35876"/>
                      <a:pt x="940" y="36340"/>
                    </a:cubicBezTo>
                    <a:cubicBezTo>
                      <a:pt x="890" y="36553"/>
                      <a:pt x="940" y="36703"/>
                      <a:pt x="940" y="36866"/>
                    </a:cubicBezTo>
                    <a:cubicBezTo>
                      <a:pt x="890" y="36866"/>
                      <a:pt x="890" y="36816"/>
                      <a:pt x="890" y="36816"/>
                    </a:cubicBezTo>
                    <a:cubicBezTo>
                      <a:pt x="577" y="37806"/>
                      <a:pt x="426" y="38846"/>
                      <a:pt x="314" y="39836"/>
                    </a:cubicBezTo>
                    <a:cubicBezTo>
                      <a:pt x="63" y="40838"/>
                      <a:pt x="0" y="42141"/>
                      <a:pt x="113" y="43181"/>
                    </a:cubicBezTo>
                    <a:cubicBezTo>
                      <a:pt x="113" y="43181"/>
                      <a:pt x="113" y="43282"/>
                      <a:pt x="63" y="43445"/>
                    </a:cubicBezTo>
                    <a:cubicBezTo>
                      <a:pt x="63" y="43808"/>
                      <a:pt x="113" y="44121"/>
                      <a:pt x="113" y="44485"/>
                    </a:cubicBezTo>
                    <a:cubicBezTo>
                      <a:pt x="163" y="45111"/>
                      <a:pt x="213" y="45788"/>
                      <a:pt x="376" y="46414"/>
                    </a:cubicBezTo>
                    <a:cubicBezTo>
                      <a:pt x="376" y="46477"/>
                      <a:pt x="376" y="46577"/>
                      <a:pt x="426" y="46677"/>
                    </a:cubicBezTo>
                    <a:cubicBezTo>
                      <a:pt x="426" y="46790"/>
                      <a:pt x="477" y="46941"/>
                      <a:pt x="527" y="47041"/>
                    </a:cubicBezTo>
                    <a:cubicBezTo>
                      <a:pt x="527" y="47154"/>
                      <a:pt x="527" y="47204"/>
                      <a:pt x="577" y="47254"/>
                    </a:cubicBezTo>
                    <a:cubicBezTo>
                      <a:pt x="577" y="47354"/>
                      <a:pt x="577" y="47467"/>
                      <a:pt x="627" y="47517"/>
                    </a:cubicBezTo>
                    <a:cubicBezTo>
                      <a:pt x="627" y="47567"/>
                      <a:pt x="690" y="47617"/>
                      <a:pt x="690" y="47667"/>
                    </a:cubicBezTo>
                    <a:cubicBezTo>
                      <a:pt x="527" y="47981"/>
                      <a:pt x="1103" y="49133"/>
                      <a:pt x="1253" y="49497"/>
                    </a:cubicBezTo>
                    <a:cubicBezTo>
                      <a:pt x="1316" y="49660"/>
                      <a:pt x="1366" y="49810"/>
                      <a:pt x="1416" y="49973"/>
                    </a:cubicBezTo>
                    <a:cubicBezTo>
                      <a:pt x="1517" y="50336"/>
                      <a:pt x="1517" y="50600"/>
                      <a:pt x="1466" y="51013"/>
                    </a:cubicBezTo>
                    <a:cubicBezTo>
                      <a:pt x="1316" y="51740"/>
                      <a:pt x="1416" y="52316"/>
                      <a:pt x="1880" y="52893"/>
                    </a:cubicBezTo>
                    <a:cubicBezTo>
                      <a:pt x="1880" y="52943"/>
                      <a:pt x="1943" y="52943"/>
                      <a:pt x="1943" y="52943"/>
                    </a:cubicBezTo>
                    <a:lnTo>
                      <a:pt x="1943" y="53106"/>
                    </a:lnTo>
                    <a:cubicBezTo>
                      <a:pt x="1993" y="53206"/>
                      <a:pt x="2043" y="53206"/>
                      <a:pt x="2093" y="53206"/>
                    </a:cubicBezTo>
                    <a:cubicBezTo>
                      <a:pt x="2306" y="53469"/>
                      <a:pt x="2456" y="53682"/>
                      <a:pt x="2770" y="53732"/>
                    </a:cubicBezTo>
                    <a:lnTo>
                      <a:pt x="2882" y="53732"/>
                    </a:lnTo>
                    <a:cubicBezTo>
                      <a:pt x="3033" y="53832"/>
                      <a:pt x="3133" y="53933"/>
                      <a:pt x="3346" y="53933"/>
                    </a:cubicBezTo>
                    <a:cubicBezTo>
                      <a:pt x="3511" y="54003"/>
                      <a:pt x="3715" y="54049"/>
                      <a:pt x="3921" y="54049"/>
                    </a:cubicBezTo>
                    <a:cubicBezTo>
                      <a:pt x="4044" y="54049"/>
                      <a:pt x="4169" y="54033"/>
                      <a:pt x="4286" y="53995"/>
                    </a:cubicBezTo>
                    <a:cubicBezTo>
                      <a:pt x="4699" y="53933"/>
                      <a:pt x="5013" y="53782"/>
                      <a:pt x="5439" y="53682"/>
                    </a:cubicBezTo>
                    <a:cubicBezTo>
                      <a:pt x="5902" y="53782"/>
                      <a:pt x="6378" y="53883"/>
                      <a:pt x="6842" y="53995"/>
                    </a:cubicBezTo>
                    <a:cubicBezTo>
                      <a:pt x="6955" y="53995"/>
                      <a:pt x="7318" y="54096"/>
                      <a:pt x="7469" y="54096"/>
                    </a:cubicBezTo>
                    <a:cubicBezTo>
                      <a:pt x="8045" y="54196"/>
                      <a:pt x="8672" y="54309"/>
                      <a:pt x="9298" y="54309"/>
                    </a:cubicBezTo>
                    <a:cubicBezTo>
                      <a:pt x="9455" y="54359"/>
                      <a:pt x="9677" y="54371"/>
                      <a:pt x="9900" y="54371"/>
                    </a:cubicBezTo>
                    <a:cubicBezTo>
                      <a:pt x="10122" y="54371"/>
                      <a:pt x="10344" y="54359"/>
                      <a:pt x="10501" y="54359"/>
                    </a:cubicBezTo>
                    <a:cubicBezTo>
                      <a:pt x="10965" y="54309"/>
                      <a:pt x="11491" y="54309"/>
                      <a:pt x="11967" y="54246"/>
                    </a:cubicBezTo>
                    <a:cubicBezTo>
                      <a:pt x="12431" y="54196"/>
                      <a:pt x="12957" y="54146"/>
                      <a:pt x="13421" y="54045"/>
                    </a:cubicBezTo>
                    <a:cubicBezTo>
                      <a:pt x="13584" y="53995"/>
                      <a:pt x="13784" y="53933"/>
                      <a:pt x="13947" y="53883"/>
                    </a:cubicBezTo>
                    <a:lnTo>
                      <a:pt x="13947" y="53883"/>
                    </a:lnTo>
                    <a:cubicBezTo>
                      <a:pt x="13947" y="53933"/>
                      <a:pt x="13947" y="53933"/>
                      <a:pt x="13897" y="53933"/>
                    </a:cubicBezTo>
                    <a:cubicBezTo>
                      <a:pt x="13997" y="53933"/>
                      <a:pt x="14097" y="53933"/>
                      <a:pt x="14210" y="53883"/>
                    </a:cubicBezTo>
                    <a:cubicBezTo>
                      <a:pt x="14260" y="53857"/>
                      <a:pt x="14310" y="53857"/>
                      <a:pt x="14362" y="53857"/>
                    </a:cubicBezTo>
                    <a:cubicBezTo>
                      <a:pt x="14414" y="53857"/>
                      <a:pt x="14467" y="53857"/>
                      <a:pt x="14523" y="53832"/>
                    </a:cubicBezTo>
                    <a:cubicBezTo>
                      <a:pt x="15200" y="53682"/>
                      <a:pt x="15877" y="53519"/>
                      <a:pt x="16553" y="53256"/>
                    </a:cubicBezTo>
                    <a:cubicBezTo>
                      <a:pt x="16603" y="53256"/>
                      <a:pt x="16716" y="53206"/>
                      <a:pt x="16816" y="53206"/>
                    </a:cubicBezTo>
                    <a:cubicBezTo>
                      <a:pt x="17493" y="52993"/>
                      <a:pt x="18232" y="52792"/>
                      <a:pt x="18909" y="52479"/>
                    </a:cubicBezTo>
                    <a:lnTo>
                      <a:pt x="18859" y="52479"/>
                    </a:lnTo>
                    <a:cubicBezTo>
                      <a:pt x="19423" y="52316"/>
                      <a:pt x="20049" y="52053"/>
                      <a:pt x="20626" y="51802"/>
                    </a:cubicBezTo>
                    <a:lnTo>
                      <a:pt x="20576" y="51802"/>
                    </a:lnTo>
                    <a:cubicBezTo>
                      <a:pt x="22042" y="51226"/>
                      <a:pt x="23495" y="50336"/>
                      <a:pt x="24748" y="49447"/>
                    </a:cubicBezTo>
                    <a:cubicBezTo>
                      <a:pt x="24811" y="49447"/>
                      <a:pt x="24811" y="49397"/>
                      <a:pt x="24861" y="49397"/>
                    </a:cubicBezTo>
                    <a:cubicBezTo>
                      <a:pt x="25751" y="48983"/>
                      <a:pt x="26528" y="48294"/>
                      <a:pt x="27317" y="47730"/>
                    </a:cubicBezTo>
                    <a:cubicBezTo>
                      <a:pt x="28144" y="47103"/>
                      <a:pt x="28934" y="46477"/>
                      <a:pt x="29660" y="45788"/>
                    </a:cubicBezTo>
                    <a:cubicBezTo>
                      <a:pt x="30500" y="45111"/>
                      <a:pt x="31227" y="44384"/>
                      <a:pt x="32016" y="43658"/>
                    </a:cubicBezTo>
                    <a:cubicBezTo>
                      <a:pt x="32580" y="43131"/>
                      <a:pt x="33683" y="42455"/>
                      <a:pt x="33896" y="41665"/>
                    </a:cubicBezTo>
                    <a:cubicBezTo>
                      <a:pt x="33914" y="41658"/>
                      <a:pt x="33936" y="41654"/>
                      <a:pt x="33959" y="41654"/>
                    </a:cubicBezTo>
                    <a:cubicBezTo>
                      <a:pt x="34260" y="41654"/>
                      <a:pt x="34955" y="42199"/>
                      <a:pt x="35199" y="42292"/>
                    </a:cubicBezTo>
                    <a:cubicBezTo>
                      <a:pt x="35282" y="42312"/>
                      <a:pt x="35367" y="42325"/>
                      <a:pt x="35442" y="42325"/>
                    </a:cubicBezTo>
                    <a:cubicBezTo>
                      <a:pt x="35548" y="42325"/>
                      <a:pt x="35633" y="42300"/>
                      <a:pt x="35663" y="42242"/>
                    </a:cubicBezTo>
                    <a:lnTo>
                      <a:pt x="35663" y="42292"/>
                    </a:lnTo>
                    <a:cubicBezTo>
                      <a:pt x="35825" y="42242"/>
                      <a:pt x="35876" y="42091"/>
                      <a:pt x="35976" y="41978"/>
                    </a:cubicBezTo>
                    <a:cubicBezTo>
                      <a:pt x="35976" y="41978"/>
                      <a:pt x="35976" y="41928"/>
                      <a:pt x="35926" y="41928"/>
                    </a:cubicBezTo>
                    <a:cubicBezTo>
                      <a:pt x="36139" y="41878"/>
                      <a:pt x="36239" y="41515"/>
                      <a:pt x="36339" y="41302"/>
                    </a:cubicBezTo>
                    <a:cubicBezTo>
                      <a:pt x="36916" y="40412"/>
                      <a:pt x="37492" y="39585"/>
                      <a:pt x="37968" y="38583"/>
                    </a:cubicBezTo>
                    <a:cubicBezTo>
                      <a:pt x="38018" y="38482"/>
                      <a:pt x="38119" y="38269"/>
                      <a:pt x="38219" y="38019"/>
                    </a:cubicBezTo>
                    <a:cubicBezTo>
                      <a:pt x="38432" y="37705"/>
                      <a:pt x="38745" y="37079"/>
                      <a:pt x="38695" y="36966"/>
                    </a:cubicBezTo>
                    <a:cubicBezTo>
                      <a:pt x="38745" y="36816"/>
                      <a:pt x="38845" y="36653"/>
                      <a:pt x="38845" y="36503"/>
                    </a:cubicBezTo>
                    <a:cubicBezTo>
                      <a:pt x="38908" y="36390"/>
                      <a:pt x="38958" y="36290"/>
                      <a:pt x="38958" y="36189"/>
                    </a:cubicBezTo>
                    <a:cubicBezTo>
                      <a:pt x="39108" y="35976"/>
                      <a:pt x="39058" y="35926"/>
                      <a:pt x="39008" y="35926"/>
                    </a:cubicBezTo>
                    <a:lnTo>
                      <a:pt x="39108" y="35713"/>
                    </a:lnTo>
                    <a:cubicBezTo>
                      <a:pt x="39422" y="35249"/>
                      <a:pt x="39472" y="34510"/>
                      <a:pt x="39585" y="33996"/>
                    </a:cubicBezTo>
                    <a:lnTo>
                      <a:pt x="39585" y="34047"/>
                    </a:lnTo>
                    <a:cubicBezTo>
                      <a:pt x="39735" y="33470"/>
                      <a:pt x="39998" y="32580"/>
                      <a:pt x="39898" y="32004"/>
                    </a:cubicBezTo>
                    <a:cubicBezTo>
                      <a:pt x="39898" y="31854"/>
                      <a:pt x="39898" y="31804"/>
                      <a:pt x="39848" y="31804"/>
                    </a:cubicBezTo>
                    <a:lnTo>
                      <a:pt x="39898" y="31804"/>
                    </a:lnTo>
                    <a:cubicBezTo>
                      <a:pt x="39898" y="31804"/>
                      <a:pt x="39898" y="31854"/>
                      <a:pt x="39948" y="31854"/>
                    </a:cubicBezTo>
                    <a:cubicBezTo>
                      <a:pt x="40161" y="31177"/>
                      <a:pt x="40048" y="30124"/>
                      <a:pt x="40048" y="29398"/>
                    </a:cubicBezTo>
                    <a:cubicBezTo>
                      <a:pt x="40048" y="28558"/>
                      <a:pt x="40048" y="27781"/>
                      <a:pt x="39948" y="26992"/>
                    </a:cubicBezTo>
                    <a:cubicBezTo>
                      <a:pt x="39848" y="26215"/>
                      <a:pt x="39735" y="25425"/>
                      <a:pt x="39585" y="24699"/>
                    </a:cubicBezTo>
                    <a:cubicBezTo>
                      <a:pt x="39535" y="24598"/>
                      <a:pt x="39422" y="24022"/>
                      <a:pt x="39271" y="23809"/>
                    </a:cubicBezTo>
                    <a:cubicBezTo>
                      <a:pt x="39271" y="23496"/>
                      <a:pt x="39159" y="23233"/>
                      <a:pt x="39008" y="22919"/>
                    </a:cubicBezTo>
                    <a:cubicBezTo>
                      <a:pt x="38958" y="22719"/>
                      <a:pt x="38845" y="22243"/>
                      <a:pt x="38695" y="22193"/>
                    </a:cubicBezTo>
                    <a:cubicBezTo>
                      <a:pt x="38745" y="22142"/>
                      <a:pt x="38595" y="21729"/>
                      <a:pt x="38532" y="21666"/>
                    </a:cubicBezTo>
                    <a:lnTo>
                      <a:pt x="38532" y="21729"/>
                    </a:lnTo>
                    <a:lnTo>
                      <a:pt x="38482" y="21729"/>
                    </a:lnTo>
                    <a:cubicBezTo>
                      <a:pt x="38482" y="21729"/>
                      <a:pt x="38532" y="21666"/>
                      <a:pt x="38482" y="21566"/>
                    </a:cubicBezTo>
                    <a:cubicBezTo>
                      <a:pt x="38482" y="21253"/>
                      <a:pt x="38169" y="20726"/>
                      <a:pt x="38018" y="20413"/>
                    </a:cubicBezTo>
                    <a:cubicBezTo>
                      <a:pt x="37906" y="20413"/>
                      <a:pt x="37906" y="20363"/>
                      <a:pt x="37855" y="20313"/>
                    </a:cubicBezTo>
                    <a:lnTo>
                      <a:pt x="37855" y="20263"/>
                    </a:lnTo>
                    <a:cubicBezTo>
                      <a:pt x="37906" y="20363"/>
                      <a:pt x="37968" y="20413"/>
                      <a:pt x="38018" y="20413"/>
                    </a:cubicBezTo>
                    <a:cubicBezTo>
                      <a:pt x="37805" y="19849"/>
                      <a:pt x="37542" y="19323"/>
                      <a:pt x="37279" y="18747"/>
                    </a:cubicBezTo>
                    <a:cubicBezTo>
                      <a:pt x="37279" y="18646"/>
                      <a:pt x="37229" y="18483"/>
                      <a:pt x="37179" y="18383"/>
                    </a:cubicBezTo>
                    <a:lnTo>
                      <a:pt x="37179" y="18433"/>
                    </a:lnTo>
                    <a:cubicBezTo>
                      <a:pt x="37129" y="18283"/>
                      <a:pt x="37028" y="17494"/>
                      <a:pt x="36966" y="17393"/>
                    </a:cubicBezTo>
                    <a:cubicBezTo>
                      <a:pt x="37028" y="17281"/>
                      <a:pt x="37028" y="16917"/>
                      <a:pt x="36966" y="16654"/>
                    </a:cubicBezTo>
                    <a:lnTo>
                      <a:pt x="36966" y="16604"/>
                    </a:lnTo>
                    <a:cubicBezTo>
                      <a:pt x="36966" y="16554"/>
                      <a:pt x="36966" y="16504"/>
                      <a:pt x="36916" y="16504"/>
                    </a:cubicBezTo>
                    <a:cubicBezTo>
                      <a:pt x="37028" y="16454"/>
                      <a:pt x="37028" y="16241"/>
                      <a:pt x="37028" y="16140"/>
                    </a:cubicBezTo>
                    <a:lnTo>
                      <a:pt x="37028" y="16140"/>
                    </a:lnTo>
                    <a:cubicBezTo>
                      <a:pt x="37028" y="16190"/>
                      <a:pt x="36916" y="16240"/>
                      <a:pt x="36865" y="16240"/>
                    </a:cubicBezTo>
                    <a:cubicBezTo>
                      <a:pt x="37028" y="16090"/>
                      <a:pt x="37279" y="15714"/>
                      <a:pt x="37342" y="15564"/>
                    </a:cubicBezTo>
                    <a:cubicBezTo>
                      <a:pt x="37442" y="15464"/>
                      <a:pt x="37442" y="15351"/>
                      <a:pt x="37442" y="15200"/>
                    </a:cubicBezTo>
                    <a:cubicBezTo>
                      <a:pt x="37492" y="15251"/>
                      <a:pt x="37542" y="15251"/>
                      <a:pt x="37592" y="15251"/>
                    </a:cubicBezTo>
                    <a:cubicBezTo>
                      <a:pt x="37755" y="15200"/>
                      <a:pt x="38169" y="14411"/>
                      <a:pt x="38332" y="14211"/>
                    </a:cubicBezTo>
                    <a:cubicBezTo>
                      <a:pt x="38532" y="13897"/>
                      <a:pt x="38795" y="13584"/>
                      <a:pt x="39008" y="13208"/>
                    </a:cubicBezTo>
                    <a:cubicBezTo>
                      <a:pt x="39159" y="13058"/>
                      <a:pt x="39321" y="12895"/>
                      <a:pt x="39372" y="12694"/>
                    </a:cubicBezTo>
                    <a:cubicBezTo>
                      <a:pt x="39585" y="12582"/>
                      <a:pt x="39848" y="12068"/>
                      <a:pt x="39898" y="11905"/>
                    </a:cubicBezTo>
                    <a:cubicBezTo>
                      <a:pt x="40161" y="11592"/>
                      <a:pt x="40362" y="11278"/>
                      <a:pt x="40524" y="10915"/>
                    </a:cubicBezTo>
                    <a:cubicBezTo>
                      <a:pt x="40625" y="10865"/>
                      <a:pt x="40625" y="10765"/>
                      <a:pt x="40575" y="10652"/>
                    </a:cubicBezTo>
                    <a:cubicBezTo>
                      <a:pt x="40725" y="10652"/>
                      <a:pt x="40938" y="10451"/>
                      <a:pt x="40888" y="10288"/>
                    </a:cubicBezTo>
                    <a:lnTo>
                      <a:pt x="40888" y="10238"/>
                    </a:lnTo>
                    <a:lnTo>
                      <a:pt x="40938" y="10238"/>
                    </a:lnTo>
                    <a:cubicBezTo>
                      <a:pt x="40983" y="10193"/>
                      <a:pt x="41079" y="10017"/>
                      <a:pt x="41052" y="9981"/>
                    </a:cubicBezTo>
                    <a:lnTo>
                      <a:pt x="41052" y="9981"/>
                    </a:lnTo>
                    <a:cubicBezTo>
                      <a:pt x="41053" y="9981"/>
                      <a:pt x="41054" y="9982"/>
                      <a:pt x="41054" y="9982"/>
                    </a:cubicBezTo>
                    <a:cubicBezTo>
                      <a:pt x="41110" y="9982"/>
                      <a:pt x="41155" y="9762"/>
                      <a:pt x="41201" y="9762"/>
                    </a:cubicBezTo>
                    <a:cubicBezTo>
                      <a:pt x="41251" y="9662"/>
                      <a:pt x="41301" y="9612"/>
                      <a:pt x="41301" y="9512"/>
                    </a:cubicBezTo>
                    <a:cubicBezTo>
                      <a:pt x="41351" y="9349"/>
                      <a:pt x="41414" y="9349"/>
                      <a:pt x="41414" y="9248"/>
                    </a:cubicBezTo>
                    <a:cubicBezTo>
                      <a:pt x="41615" y="9248"/>
                      <a:pt x="41564" y="8772"/>
                      <a:pt x="41564" y="8672"/>
                    </a:cubicBezTo>
                    <a:cubicBezTo>
                      <a:pt x="41615" y="8672"/>
                      <a:pt x="41665" y="8722"/>
                      <a:pt x="41665" y="8772"/>
                    </a:cubicBezTo>
                    <a:cubicBezTo>
                      <a:pt x="41727" y="8722"/>
                      <a:pt x="41778" y="8672"/>
                      <a:pt x="41778" y="8572"/>
                    </a:cubicBezTo>
                    <a:cubicBezTo>
                      <a:pt x="41828" y="8459"/>
                      <a:pt x="41928" y="8258"/>
                      <a:pt x="41978" y="8146"/>
                    </a:cubicBezTo>
                    <a:cubicBezTo>
                      <a:pt x="41978" y="8096"/>
                      <a:pt x="42241" y="7732"/>
                      <a:pt x="42191" y="7632"/>
                    </a:cubicBezTo>
                    <a:cubicBezTo>
                      <a:pt x="42291" y="7519"/>
                      <a:pt x="42404" y="7256"/>
                      <a:pt x="42454" y="7106"/>
                    </a:cubicBezTo>
                    <a:lnTo>
                      <a:pt x="42404" y="7106"/>
                    </a:lnTo>
                    <a:cubicBezTo>
                      <a:pt x="42504" y="6943"/>
                      <a:pt x="42554" y="6842"/>
                      <a:pt x="42605" y="6792"/>
                    </a:cubicBezTo>
                    <a:cubicBezTo>
                      <a:pt x="42767" y="6429"/>
                      <a:pt x="42980" y="6003"/>
                      <a:pt x="43081" y="5640"/>
                    </a:cubicBezTo>
                    <a:cubicBezTo>
                      <a:pt x="43231" y="5376"/>
                      <a:pt x="43344" y="5063"/>
                      <a:pt x="43444" y="4813"/>
                    </a:cubicBezTo>
                    <a:cubicBezTo>
                      <a:pt x="43444" y="4700"/>
                      <a:pt x="43494" y="4650"/>
                      <a:pt x="43494" y="4600"/>
                    </a:cubicBezTo>
                    <a:cubicBezTo>
                      <a:pt x="43607" y="4437"/>
                      <a:pt x="43657" y="4336"/>
                      <a:pt x="43607" y="4286"/>
                    </a:cubicBezTo>
                    <a:lnTo>
                      <a:pt x="43607" y="4236"/>
                    </a:lnTo>
                    <a:cubicBezTo>
                      <a:pt x="43858" y="3923"/>
                      <a:pt x="43970" y="3346"/>
                      <a:pt x="44020" y="2983"/>
                    </a:cubicBezTo>
                    <a:cubicBezTo>
                      <a:pt x="44121" y="2720"/>
                      <a:pt x="44171" y="2407"/>
                      <a:pt x="44234" y="2093"/>
                    </a:cubicBezTo>
                    <a:cubicBezTo>
                      <a:pt x="44284" y="1880"/>
                      <a:pt x="44334" y="1617"/>
                      <a:pt x="44234" y="1367"/>
                    </a:cubicBezTo>
                    <a:cubicBezTo>
                      <a:pt x="44234" y="1154"/>
                      <a:pt x="44171" y="1053"/>
                      <a:pt x="44071" y="1053"/>
                    </a:cubicBezTo>
                    <a:cubicBezTo>
                      <a:pt x="44071" y="1053"/>
                      <a:pt x="44071" y="991"/>
                      <a:pt x="44121" y="991"/>
                    </a:cubicBezTo>
                    <a:cubicBezTo>
                      <a:pt x="44039" y="827"/>
                      <a:pt x="43848" y="588"/>
                      <a:pt x="43726" y="588"/>
                    </a:cubicBezTo>
                    <a:cubicBezTo>
                      <a:pt x="43699" y="588"/>
                      <a:pt x="43675" y="600"/>
                      <a:pt x="43657" y="627"/>
                    </a:cubicBezTo>
                    <a:cubicBezTo>
                      <a:pt x="43544" y="477"/>
                      <a:pt x="43394" y="364"/>
                      <a:pt x="43344" y="314"/>
                    </a:cubicBezTo>
                    <a:cubicBezTo>
                      <a:pt x="43031" y="164"/>
                      <a:pt x="42767" y="114"/>
                      <a:pt x="42504" y="114"/>
                    </a:cubicBezTo>
                    <a:cubicBezTo>
                      <a:pt x="42504" y="51"/>
                      <a:pt x="42554" y="51"/>
                      <a:pt x="425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582" name="Google Shape;582;p2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799600" y="278225"/>
                <a:ext cx="2019300" cy="2495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_1_1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85" name="Google Shape;585;p25"/>
          <p:cNvSpPr/>
          <p:nvPr/>
        </p:nvSpPr>
        <p:spPr>
          <a:xfrm rot="-4379899">
            <a:off x="-418129" y="4093586"/>
            <a:ext cx="1469679" cy="1178716"/>
          </a:xfrm>
          <a:custGeom>
            <a:rect b="b" l="l" r="r" t="t"/>
            <a:pathLst>
              <a:path extrusionOk="0" h="46745" w="58269">
                <a:moveTo>
                  <a:pt x="2344" y="18473"/>
                </a:moveTo>
                <a:lnTo>
                  <a:pt x="2344" y="18473"/>
                </a:lnTo>
                <a:cubicBezTo>
                  <a:pt x="2344" y="18523"/>
                  <a:pt x="2407" y="18573"/>
                  <a:pt x="2407" y="18636"/>
                </a:cubicBezTo>
                <a:cubicBezTo>
                  <a:pt x="2344" y="18573"/>
                  <a:pt x="2344" y="18523"/>
                  <a:pt x="2344" y="18473"/>
                </a:cubicBezTo>
                <a:close/>
                <a:moveTo>
                  <a:pt x="20224" y="0"/>
                </a:moveTo>
                <a:cubicBezTo>
                  <a:pt x="19284" y="0"/>
                  <a:pt x="18350" y="85"/>
                  <a:pt x="17443" y="203"/>
                </a:cubicBezTo>
                <a:cubicBezTo>
                  <a:pt x="16341" y="404"/>
                  <a:pt x="15301" y="717"/>
                  <a:pt x="14311" y="1093"/>
                </a:cubicBezTo>
                <a:cubicBezTo>
                  <a:pt x="14198" y="1093"/>
                  <a:pt x="14148" y="1143"/>
                  <a:pt x="14048" y="1143"/>
                </a:cubicBezTo>
                <a:cubicBezTo>
                  <a:pt x="12369" y="1819"/>
                  <a:pt x="10802" y="2709"/>
                  <a:pt x="9349" y="3799"/>
                </a:cubicBezTo>
                <a:cubicBezTo>
                  <a:pt x="9136" y="4012"/>
                  <a:pt x="8873" y="4163"/>
                  <a:pt x="8672" y="4376"/>
                </a:cubicBezTo>
                <a:cubicBezTo>
                  <a:pt x="7732" y="5102"/>
                  <a:pt x="6893" y="5992"/>
                  <a:pt x="6103" y="6932"/>
                </a:cubicBezTo>
                <a:cubicBezTo>
                  <a:pt x="6053" y="6982"/>
                  <a:pt x="6003" y="7045"/>
                  <a:pt x="5953" y="7145"/>
                </a:cubicBezTo>
                <a:cubicBezTo>
                  <a:pt x="5853" y="7245"/>
                  <a:pt x="5790" y="7295"/>
                  <a:pt x="5740" y="7408"/>
                </a:cubicBezTo>
                <a:cubicBezTo>
                  <a:pt x="5326" y="6832"/>
                  <a:pt x="4913" y="6255"/>
                  <a:pt x="4487" y="5729"/>
                </a:cubicBezTo>
                <a:cubicBezTo>
                  <a:pt x="4123" y="5215"/>
                  <a:pt x="3760" y="4639"/>
                  <a:pt x="3447" y="4113"/>
                </a:cubicBezTo>
                <a:cubicBezTo>
                  <a:pt x="2971" y="3286"/>
                  <a:pt x="2507" y="2396"/>
                  <a:pt x="1981" y="1606"/>
                </a:cubicBezTo>
                <a:cubicBezTo>
                  <a:pt x="1931" y="1343"/>
                  <a:pt x="1880" y="1093"/>
                  <a:pt x="1567" y="930"/>
                </a:cubicBezTo>
                <a:cubicBezTo>
                  <a:pt x="1475" y="877"/>
                  <a:pt x="1378" y="855"/>
                  <a:pt x="1278" y="855"/>
                </a:cubicBezTo>
                <a:cubicBezTo>
                  <a:pt x="1092" y="855"/>
                  <a:pt x="899" y="932"/>
                  <a:pt x="728" y="1030"/>
                </a:cubicBezTo>
                <a:cubicBezTo>
                  <a:pt x="627" y="1030"/>
                  <a:pt x="577" y="1143"/>
                  <a:pt x="527" y="1193"/>
                </a:cubicBezTo>
                <a:cubicBezTo>
                  <a:pt x="364" y="1293"/>
                  <a:pt x="264" y="1456"/>
                  <a:pt x="151" y="1606"/>
                </a:cubicBezTo>
                <a:cubicBezTo>
                  <a:pt x="1" y="1719"/>
                  <a:pt x="51" y="1870"/>
                  <a:pt x="101" y="2032"/>
                </a:cubicBezTo>
                <a:cubicBezTo>
                  <a:pt x="890" y="3486"/>
                  <a:pt x="1830" y="4789"/>
                  <a:pt x="2870" y="6042"/>
                </a:cubicBezTo>
                <a:cubicBezTo>
                  <a:pt x="3397" y="6731"/>
                  <a:pt x="3973" y="7458"/>
                  <a:pt x="4537" y="8085"/>
                </a:cubicBezTo>
                <a:cubicBezTo>
                  <a:pt x="4600" y="8135"/>
                  <a:pt x="4650" y="8235"/>
                  <a:pt x="4700" y="8298"/>
                </a:cubicBezTo>
                <a:cubicBezTo>
                  <a:pt x="4850" y="8448"/>
                  <a:pt x="4913" y="8548"/>
                  <a:pt x="4750" y="8711"/>
                </a:cubicBezTo>
                <a:cubicBezTo>
                  <a:pt x="4600" y="9238"/>
                  <a:pt x="4336" y="9701"/>
                  <a:pt x="4174" y="10228"/>
                </a:cubicBezTo>
                <a:cubicBezTo>
                  <a:pt x="3710" y="11894"/>
                  <a:pt x="3346" y="13623"/>
                  <a:pt x="2920" y="15290"/>
                </a:cubicBezTo>
                <a:cubicBezTo>
                  <a:pt x="2870" y="15390"/>
                  <a:pt x="2870" y="15503"/>
                  <a:pt x="2870" y="15603"/>
                </a:cubicBezTo>
                <a:cubicBezTo>
                  <a:pt x="2820" y="15816"/>
                  <a:pt x="2770" y="15967"/>
                  <a:pt x="2720" y="16180"/>
                </a:cubicBezTo>
                <a:lnTo>
                  <a:pt x="2720" y="16330"/>
                </a:lnTo>
                <a:cubicBezTo>
                  <a:pt x="2557" y="17069"/>
                  <a:pt x="2457" y="17746"/>
                  <a:pt x="2344" y="18473"/>
                </a:cubicBezTo>
                <a:cubicBezTo>
                  <a:pt x="2294" y="18736"/>
                  <a:pt x="2294" y="18949"/>
                  <a:pt x="2244" y="19199"/>
                </a:cubicBezTo>
                <a:cubicBezTo>
                  <a:pt x="2194" y="19889"/>
                  <a:pt x="2144" y="20615"/>
                  <a:pt x="2144" y="21292"/>
                </a:cubicBezTo>
                <a:cubicBezTo>
                  <a:pt x="2093" y="21919"/>
                  <a:pt x="2093" y="22595"/>
                  <a:pt x="2144" y="23222"/>
                </a:cubicBezTo>
                <a:cubicBezTo>
                  <a:pt x="2093" y="23748"/>
                  <a:pt x="2144" y="24212"/>
                  <a:pt x="2144" y="24738"/>
                </a:cubicBezTo>
                <a:cubicBezTo>
                  <a:pt x="2194" y="25415"/>
                  <a:pt x="2244" y="26154"/>
                  <a:pt x="2344" y="26831"/>
                </a:cubicBezTo>
                <a:cubicBezTo>
                  <a:pt x="2407" y="27194"/>
                  <a:pt x="2457" y="27557"/>
                  <a:pt x="2507" y="27921"/>
                </a:cubicBezTo>
                <a:cubicBezTo>
                  <a:pt x="2557" y="27971"/>
                  <a:pt x="2557" y="27971"/>
                  <a:pt x="2557" y="28034"/>
                </a:cubicBezTo>
                <a:lnTo>
                  <a:pt x="2557" y="28134"/>
                </a:lnTo>
                <a:cubicBezTo>
                  <a:pt x="2820" y="29650"/>
                  <a:pt x="3234" y="31053"/>
                  <a:pt x="3710" y="32419"/>
                </a:cubicBezTo>
                <a:cubicBezTo>
                  <a:pt x="4023" y="33196"/>
                  <a:pt x="4286" y="33986"/>
                  <a:pt x="4700" y="34712"/>
                </a:cubicBezTo>
                <a:cubicBezTo>
                  <a:pt x="5013" y="35439"/>
                  <a:pt x="5427" y="36179"/>
                  <a:pt x="5790" y="36855"/>
                </a:cubicBezTo>
                <a:cubicBezTo>
                  <a:pt x="5953" y="37056"/>
                  <a:pt x="6053" y="37319"/>
                  <a:pt x="6216" y="37482"/>
                </a:cubicBezTo>
                <a:cubicBezTo>
                  <a:pt x="6479" y="37945"/>
                  <a:pt x="6792" y="38421"/>
                  <a:pt x="7106" y="38835"/>
                </a:cubicBezTo>
                <a:cubicBezTo>
                  <a:pt x="7469" y="39311"/>
                  <a:pt x="7782" y="39725"/>
                  <a:pt x="8146" y="40138"/>
                </a:cubicBezTo>
                <a:cubicBezTo>
                  <a:pt x="8409" y="40401"/>
                  <a:pt x="8672" y="40715"/>
                  <a:pt x="8923" y="40928"/>
                </a:cubicBezTo>
                <a:cubicBezTo>
                  <a:pt x="9349" y="41341"/>
                  <a:pt x="9762" y="41705"/>
                  <a:pt x="10288" y="41968"/>
                </a:cubicBezTo>
                <a:cubicBezTo>
                  <a:pt x="10589" y="42159"/>
                  <a:pt x="10923" y="42291"/>
                  <a:pt x="11280" y="42291"/>
                </a:cubicBezTo>
                <a:cubicBezTo>
                  <a:pt x="11414" y="42291"/>
                  <a:pt x="11551" y="42272"/>
                  <a:pt x="11692" y="42231"/>
                </a:cubicBezTo>
                <a:cubicBezTo>
                  <a:pt x="11955" y="42181"/>
                  <a:pt x="12168" y="42018"/>
                  <a:pt x="12268" y="41755"/>
                </a:cubicBezTo>
                <a:cubicBezTo>
                  <a:pt x="12268" y="41604"/>
                  <a:pt x="12431" y="41504"/>
                  <a:pt x="12369" y="41341"/>
                </a:cubicBezTo>
                <a:cubicBezTo>
                  <a:pt x="12481" y="40765"/>
                  <a:pt x="12431" y="40188"/>
                  <a:pt x="12481" y="39675"/>
                </a:cubicBezTo>
                <a:lnTo>
                  <a:pt x="12481" y="38735"/>
                </a:lnTo>
                <a:cubicBezTo>
                  <a:pt x="12531" y="37482"/>
                  <a:pt x="12682" y="36229"/>
                  <a:pt x="12845" y="34976"/>
                </a:cubicBezTo>
                <a:cubicBezTo>
                  <a:pt x="12895" y="34550"/>
                  <a:pt x="12995" y="34186"/>
                  <a:pt x="13058" y="33773"/>
                </a:cubicBezTo>
                <a:cubicBezTo>
                  <a:pt x="13108" y="33296"/>
                  <a:pt x="13208" y="32883"/>
                  <a:pt x="13308" y="32419"/>
                </a:cubicBezTo>
                <a:cubicBezTo>
                  <a:pt x="13421" y="31630"/>
                  <a:pt x="13521" y="30853"/>
                  <a:pt x="13571" y="30064"/>
                </a:cubicBezTo>
                <a:cubicBezTo>
                  <a:pt x="13684" y="29224"/>
                  <a:pt x="13734" y="28347"/>
                  <a:pt x="13785" y="27457"/>
                </a:cubicBezTo>
                <a:cubicBezTo>
                  <a:pt x="13785" y="26931"/>
                  <a:pt x="13835" y="26354"/>
                  <a:pt x="13785" y="25841"/>
                </a:cubicBezTo>
                <a:cubicBezTo>
                  <a:pt x="13835" y="25678"/>
                  <a:pt x="13835" y="25527"/>
                  <a:pt x="13785" y="25365"/>
                </a:cubicBezTo>
                <a:cubicBezTo>
                  <a:pt x="13835" y="25051"/>
                  <a:pt x="13785" y="24688"/>
                  <a:pt x="13785" y="24325"/>
                </a:cubicBezTo>
                <a:cubicBezTo>
                  <a:pt x="13785" y="24274"/>
                  <a:pt x="13835" y="24212"/>
                  <a:pt x="13785" y="24162"/>
                </a:cubicBezTo>
                <a:cubicBezTo>
                  <a:pt x="13785" y="24061"/>
                  <a:pt x="13835" y="23898"/>
                  <a:pt x="13785" y="23798"/>
                </a:cubicBezTo>
                <a:cubicBezTo>
                  <a:pt x="13785" y="23172"/>
                  <a:pt x="13734" y="22595"/>
                  <a:pt x="13684" y="22019"/>
                </a:cubicBezTo>
                <a:cubicBezTo>
                  <a:pt x="13521" y="20453"/>
                  <a:pt x="13208" y="18949"/>
                  <a:pt x="12632" y="17533"/>
                </a:cubicBezTo>
                <a:cubicBezTo>
                  <a:pt x="12582" y="17483"/>
                  <a:pt x="12582" y="17383"/>
                  <a:pt x="12582" y="17320"/>
                </a:cubicBezTo>
                <a:cubicBezTo>
                  <a:pt x="12369" y="16756"/>
                  <a:pt x="12055" y="16180"/>
                  <a:pt x="11742" y="15603"/>
                </a:cubicBezTo>
                <a:cubicBezTo>
                  <a:pt x="11855" y="15603"/>
                  <a:pt x="11905" y="15653"/>
                  <a:pt x="11955" y="15703"/>
                </a:cubicBezTo>
                <a:lnTo>
                  <a:pt x="12005" y="15703"/>
                </a:lnTo>
                <a:cubicBezTo>
                  <a:pt x="12005" y="15816"/>
                  <a:pt x="12118" y="15866"/>
                  <a:pt x="12168" y="15916"/>
                </a:cubicBezTo>
                <a:cubicBezTo>
                  <a:pt x="13885" y="17433"/>
                  <a:pt x="15714" y="18786"/>
                  <a:pt x="17544" y="20139"/>
                </a:cubicBezTo>
                <a:cubicBezTo>
                  <a:pt x="17957" y="20453"/>
                  <a:pt x="18433" y="20828"/>
                  <a:pt x="18897" y="21142"/>
                </a:cubicBezTo>
                <a:cubicBezTo>
                  <a:pt x="18947" y="21192"/>
                  <a:pt x="18897" y="21242"/>
                  <a:pt x="18897" y="21292"/>
                </a:cubicBezTo>
                <a:cubicBezTo>
                  <a:pt x="18897" y="21505"/>
                  <a:pt x="18747" y="21655"/>
                  <a:pt x="18697" y="21869"/>
                </a:cubicBezTo>
                <a:cubicBezTo>
                  <a:pt x="18534" y="22495"/>
                  <a:pt x="18433" y="23071"/>
                  <a:pt x="18321" y="23698"/>
                </a:cubicBezTo>
                <a:cubicBezTo>
                  <a:pt x="18270" y="24111"/>
                  <a:pt x="18220" y="24588"/>
                  <a:pt x="18220" y="25101"/>
                </a:cubicBezTo>
                <a:cubicBezTo>
                  <a:pt x="18170" y="25728"/>
                  <a:pt x="18170" y="26405"/>
                  <a:pt x="18170" y="27094"/>
                </a:cubicBezTo>
                <a:cubicBezTo>
                  <a:pt x="18220" y="28084"/>
                  <a:pt x="18220" y="29024"/>
                  <a:pt x="18383" y="30013"/>
                </a:cubicBezTo>
                <a:cubicBezTo>
                  <a:pt x="18321" y="30064"/>
                  <a:pt x="18321" y="30064"/>
                  <a:pt x="18321" y="30114"/>
                </a:cubicBezTo>
                <a:cubicBezTo>
                  <a:pt x="18383" y="30740"/>
                  <a:pt x="18484" y="31417"/>
                  <a:pt x="18634" y="32043"/>
                </a:cubicBezTo>
                <a:cubicBezTo>
                  <a:pt x="18634" y="32256"/>
                  <a:pt x="18697" y="32520"/>
                  <a:pt x="18797" y="32733"/>
                </a:cubicBezTo>
                <a:lnTo>
                  <a:pt x="18797" y="32783"/>
                </a:lnTo>
                <a:cubicBezTo>
                  <a:pt x="18897" y="33359"/>
                  <a:pt x="19060" y="33923"/>
                  <a:pt x="19323" y="34499"/>
                </a:cubicBezTo>
                <a:cubicBezTo>
                  <a:pt x="19473" y="35126"/>
                  <a:pt x="19737" y="35752"/>
                  <a:pt x="20050" y="36329"/>
                </a:cubicBezTo>
                <a:lnTo>
                  <a:pt x="20050" y="36429"/>
                </a:lnTo>
                <a:cubicBezTo>
                  <a:pt x="20463" y="37369"/>
                  <a:pt x="20940" y="38259"/>
                  <a:pt x="21403" y="39148"/>
                </a:cubicBezTo>
                <a:cubicBezTo>
                  <a:pt x="22293" y="40715"/>
                  <a:pt x="23233" y="42181"/>
                  <a:pt x="24273" y="43584"/>
                </a:cubicBezTo>
                <a:cubicBezTo>
                  <a:pt x="24486" y="43847"/>
                  <a:pt x="24649" y="44161"/>
                  <a:pt x="24899" y="44323"/>
                </a:cubicBezTo>
                <a:cubicBezTo>
                  <a:pt x="25012" y="44474"/>
                  <a:pt x="25162" y="44687"/>
                  <a:pt x="25275" y="44837"/>
                </a:cubicBezTo>
                <a:cubicBezTo>
                  <a:pt x="25789" y="45464"/>
                  <a:pt x="26315" y="46140"/>
                  <a:pt x="27092" y="46566"/>
                </a:cubicBezTo>
                <a:cubicBezTo>
                  <a:pt x="27155" y="46566"/>
                  <a:pt x="27205" y="46667"/>
                  <a:pt x="27355" y="46667"/>
                </a:cubicBezTo>
                <a:cubicBezTo>
                  <a:pt x="27443" y="46721"/>
                  <a:pt x="27531" y="46745"/>
                  <a:pt x="27616" y="46745"/>
                </a:cubicBezTo>
                <a:cubicBezTo>
                  <a:pt x="27788" y="46745"/>
                  <a:pt x="27952" y="46650"/>
                  <a:pt x="28094" y="46516"/>
                </a:cubicBezTo>
                <a:cubicBezTo>
                  <a:pt x="28295" y="46303"/>
                  <a:pt x="28295" y="46040"/>
                  <a:pt x="28345" y="45777"/>
                </a:cubicBezTo>
                <a:lnTo>
                  <a:pt x="28345" y="45677"/>
                </a:lnTo>
                <a:cubicBezTo>
                  <a:pt x="28345" y="44374"/>
                  <a:pt x="28245" y="43008"/>
                  <a:pt x="28145" y="41654"/>
                </a:cubicBezTo>
                <a:cubicBezTo>
                  <a:pt x="28094" y="41128"/>
                  <a:pt x="28094" y="40564"/>
                  <a:pt x="28032" y="40038"/>
                </a:cubicBezTo>
                <a:cubicBezTo>
                  <a:pt x="27982" y="39148"/>
                  <a:pt x="27982" y="38259"/>
                  <a:pt x="27881" y="37369"/>
                </a:cubicBezTo>
                <a:cubicBezTo>
                  <a:pt x="27881" y="37056"/>
                  <a:pt x="27831" y="36742"/>
                  <a:pt x="27781" y="36429"/>
                </a:cubicBezTo>
                <a:cubicBezTo>
                  <a:pt x="27781" y="36016"/>
                  <a:pt x="27781" y="35602"/>
                  <a:pt x="27668" y="35176"/>
                </a:cubicBezTo>
                <a:cubicBezTo>
                  <a:pt x="27668" y="34925"/>
                  <a:pt x="27668" y="34712"/>
                  <a:pt x="27568" y="34449"/>
                </a:cubicBezTo>
                <a:cubicBezTo>
                  <a:pt x="27618" y="34299"/>
                  <a:pt x="27568" y="34136"/>
                  <a:pt x="27568" y="33986"/>
                </a:cubicBezTo>
                <a:cubicBezTo>
                  <a:pt x="27568" y="33986"/>
                  <a:pt x="27568" y="33923"/>
                  <a:pt x="27518" y="33873"/>
                </a:cubicBezTo>
                <a:cubicBezTo>
                  <a:pt x="27355" y="32307"/>
                  <a:pt x="27042" y="30740"/>
                  <a:pt x="26578" y="29224"/>
                </a:cubicBezTo>
                <a:cubicBezTo>
                  <a:pt x="26578" y="29174"/>
                  <a:pt x="26578" y="29124"/>
                  <a:pt x="26528" y="29074"/>
                </a:cubicBezTo>
                <a:cubicBezTo>
                  <a:pt x="25952" y="27457"/>
                  <a:pt x="25162" y="25891"/>
                  <a:pt x="24122" y="24475"/>
                </a:cubicBezTo>
                <a:cubicBezTo>
                  <a:pt x="24158" y="24451"/>
                  <a:pt x="24192" y="24441"/>
                  <a:pt x="24224" y="24441"/>
                </a:cubicBezTo>
                <a:cubicBezTo>
                  <a:pt x="24326" y="24441"/>
                  <a:pt x="24409" y="24540"/>
                  <a:pt x="24486" y="24588"/>
                </a:cubicBezTo>
                <a:cubicBezTo>
                  <a:pt x="25112" y="24951"/>
                  <a:pt x="25739" y="25314"/>
                  <a:pt x="26365" y="25628"/>
                </a:cubicBezTo>
                <a:cubicBezTo>
                  <a:pt x="26942" y="25941"/>
                  <a:pt x="27468" y="26254"/>
                  <a:pt x="28032" y="26467"/>
                </a:cubicBezTo>
                <a:cubicBezTo>
                  <a:pt x="28458" y="26718"/>
                  <a:pt x="28871" y="26931"/>
                  <a:pt x="29285" y="27194"/>
                </a:cubicBezTo>
                <a:cubicBezTo>
                  <a:pt x="29398" y="27244"/>
                  <a:pt x="29548" y="27294"/>
                  <a:pt x="29598" y="27407"/>
                </a:cubicBezTo>
                <a:cubicBezTo>
                  <a:pt x="30175" y="27921"/>
                  <a:pt x="30701" y="28497"/>
                  <a:pt x="31165" y="29174"/>
                </a:cubicBezTo>
                <a:cubicBezTo>
                  <a:pt x="31641" y="29963"/>
                  <a:pt x="32104" y="30640"/>
                  <a:pt x="32580" y="31367"/>
                </a:cubicBezTo>
                <a:cubicBezTo>
                  <a:pt x="32944" y="31893"/>
                  <a:pt x="33307" y="32307"/>
                  <a:pt x="33733" y="32783"/>
                </a:cubicBezTo>
                <a:cubicBezTo>
                  <a:pt x="34097" y="33246"/>
                  <a:pt x="34610" y="33672"/>
                  <a:pt x="35087" y="34086"/>
                </a:cubicBezTo>
                <a:cubicBezTo>
                  <a:pt x="35863" y="34813"/>
                  <a:pt x="36753" y="35489"/>
                  <a:pt x="37693" y="36016"/>
                </a:cubicBezTo>
                <a:cubicBezTo>
                  <a:pt x="38006" y="36279"/>
                  <a:pt x="38319" y="36429"/>
                  <a:pt x="38633" y="36592"/>
                </a:cubicBezTo>
                <a:cubicBezTo>
                  <a:pt x="39159" y="36905"/>
                  <a:pt x="39685" y="37168"/>
                  <a:pt x="40249" y="37369"/>
                </a:cubicBezTo>
                <a:cubicBezTo>
                  <a:pt x="40462" y="37532"/>
                  <a:pt x="40725" y="37582"/>
                  <a:pt x="40938" y="37682"/>
                </a:cubicBezTo>
                <a:cubicBezTo>
                  <a:pt x="41352" y="37845"/>
                  <a:pt x="41765" y="37895"/>
                  <a:pt x="42191" y="38058"/>
                </a:cubicBezTo>
                <a:cubicBezTo>
                  <a:pt x="42755" y="38309"/>
                  <a:pt x="43332" y="38371"/>
                  <a:pt x="43908" y="38522"/>
                </a:cubicBezTo>
                <a:cubicBezTo>
                  <a:pt x="44585" y="38622"/>
                  <a:pt x="45261" y="38735"/>
                  <a:pt x="45951" y="38785"/>
                </a:cubicBezTo>
                <a:cubicBezTo>
                  <a:pt x="46577" y="38835"/>
                  <a:pt x="47141" y="38885"/>
                  <a:pt x="47768" y="38885"/>
                </a:cubicBezTo>
                <a:lnTo>
                  <a:pt x="48557" y="38885"/>
                </a:lnTo>
                <a:cubicBezTo>
                  <a:pt x="49960" y="38885"/>
                  <a:pt x="51376" y="38685"/>
                  <a:pt x="52780" y="38522"/>
                </a:cubicBezTo>
                <a:cubicBezTo>
                  <a:pt x="53569" y="38421"/>
                  <a:pt x="54296" y="38371"/>
                  <a:pt x="55085" y="38158"/>
                </a:cubicBezTo>
                <a:lnTo>
                  <a:pt x="55136" y="38158"/>
                </a:lnTo>
                <a:cubicBezTo>
                  <a:pt x="55286" y="38158"/>
                  <a:pt x="55449" y="38108"/>
                  <a:pt x="55599" y="38058"/>
                </a:cubicBezTo>
                <a:cubicBezTo>
                  <a:pt x="56075" y="37945"/>
                  <a:pt x="56489" y="37845"/>
                  <a:pt x="56915" y="37682"/>
                </a:cubicBezTo>
                <a:cubicBezTo>
                  <a:pt x="57429" y="37482"/>
                  <a:pt x="57905" y="37319"/>
                  <a:pt x="58168" y="36855"/>
                </a:cubicBezTo>
                <a:cubicBezTo>
                  <a:pt x="58218" y="36692"/>
                  <a:pt x="58268" y="36592"/>
                  <a:pt x="58268" y="36429"/>
                </a:cubicBezTo>
                <a:cubicBezTo>
                  <a:pt x="58268" y="36429"/>
                  <a:pt x="58268" y="36379"/>
                  <a:pt x="58218" y="36379"/>
                </a:cubicBezTo>
                <a:cubicBezTo>
                  <a:pt x="58268" y="36229"/>
                  <a:pt x="58218" y="36066"/>
                  <a:pt x="58168" y="35965"/>
                </a:cubicBezTo>
                <a:cubicBezTo>
                  <a:pt x="58055" y="35752"/>
                  <a:pt x="57905" y="35602"/>
                  <a:pt x="57792" y="35439"/>
                </a:cubicBezTo>
                <a:cubicBezTo>
                  <a:pt x="57278" y="34976"/>
                  <a:pt x="56702" y="34550"/>
                  <a:pt x="56126" y="34186"/>
                </a:cubicBezTo>
                <a:cubicBezTo>
                  <a:pt x="55812" y="33986"/>
                  <a:pt x="55449" y="33722"/>
                  <a:pt x="55136" y="33509"/>
                </a:cubicBezTo>
                <a:cubicBezTo>
                  <a:pt x="53469" y="32357"/>
                  <a:pt x="51790" y="31166"/>
                  <a:pt x="50224" y="29963"/>
                </a:cubicBezTo>
                <a:cubicBezTo>
                  <a:pt x="49021" y="29074"/>
                  <a:pt x="47880" y="28184"/>
                  <a:pt x="46627" y="27457"/>
                </a:cubicBezTo>
                <a:cubicBezTo>
                  <a:pt x="46051" y="27144"/>
                  <a:pt x="45474" y="26881"/>
                  <a:pt x="44898" y="26668"/>
                </a:cubicBezTo>
                <a:cubicBezTo>
                  <a:pt x="44585" y="26467"/>
                  <a:pt x="44272" y="26405"/>
                  <a:pt x="43958" y="26304"/>
                </a:cubicBezTo>
                <a:cubicBezTo>
                  <a:pt x="43232" y="26091"/>
                  <a:pt x="42505" y="25841"/>
                  <a:pt x="41715" y="25728"/>
                </a:cubicBezTo>
                <a:cubicBezTo>
                  <a:pt x="41640" y="25703"/>
                  <a:pt x="41574" y="25703"/>
                  <a:pt x="41509" y="25703"/>
                </a:cubicBezTo>
                <a:cubicBezTo>
                  <a:pt x="41443" y="25703"/>
                  <a:pt x="41377" y="25703"/>
                  <a:pt x="41302" y="25678"/>
                </a:cubicBezTo>
                <a:cubicBezTo>
                  <a:pt x="40380" y="25552"/>
                  <a:pt x="39432" y="25453"/>
                  <a:pt x="38502" y="25453"/>
                </a:cubicBezTo>
                <a:cubicBezTo>
                  <a:pt x="38319" y="25453"/>
                  <a:pt x="38137" y="25457"/>
                  <a:pt x="37956" y="25465"/>
                </a:cubicBezTo>
                <a:cubicBezTo>
                  <a:pt x="37117" y="25465"/>
                  <a:pt x="36290" y="25527"/>
                  <a:pt x="35450" y="25728"/>
                </a:cubicBezTo>
                <a:lnTo>
                  <a:pt x="35350" y="25728"/>
                </a:lnTo>
                <a:cubicBezTo>
                  <a:pt x="35137" y="25778"/>
                  <a:pt x="34874" y="25841"/>
                  <a:pt x="34673" y="25891"/>
                </a:cubicBezTo>
                <a:lnTo>
                  <a:pt x="34610" y="25891"/>
                </a:lnTo>
                <a:cubicBezTo>
                  <a:pt x="34460" y="25941"/>
                  <a:pt x="34297" y="25991"/>
                  <a:pt x="34197" y="26041"/>
                </a:cubicBezTo>
                <a:cubicBezTo>
                  <a:pt x="33207" y="26304"/>
                  <a:pt x="32267" y="26567"/>
                  <a:pt x="31327" y="26831"/>
                </a:cubicBezTo>
                <a:lnTo>
                  <a:pt x="30851" y="26831"/>
                </a:lnTo>
                <a:cubicBezTo>
                  <a:pt x="30488" y="26718"/>
                  <a:pt x="30175" y="26718"/>
                  <a:pt x="29861" y="26567"/>
                </a:cubicBezTo>
                <a:cubicBezTo>
                  <a:pt x="29235" y="26304"/>
                  <a:pt x="28608" y="25991"/>
                  <a:pt x="28032" y="25628"/>
                </a:cubicBezTo>
                <a:cubicBezTo>
                  <a:pt x="27781" y="25527"/>
                  <a:pt x="27568" y="25365"/>
                  <a:pt x="27355" y="25264"/>
                </a:cubicBezTo>
                <a:cubicBezTo>
                  <a:pt x="27205" y="25214"/>
                  <a:pt x="27092" y="25101"/>
                  <a:pt x="26942" y="25051"/>
                </a:cubicBezTo>
                <a:cubicBezTo>
                  <a:pt x="26841" y="24951"/>
                  <a:pt x="26628" y="24901"/>
                  <a:pt x="26528" y="24838"/>
                </a:cubicBezTo>
                <a:cubicBezTo>
                  <a:pt x="25526" y="24274"/>
                  <a:pt x="24536" y="23748"/>
                  <a:pt x="23596" y="23172"/>
                </a:cubicBezTo>
                <a:cubicBezTo>
                  <a:pt x="23546" y="23172"/>
                  <a:pt x="23496" y="23122"/>
                  <a:pt x="23446" y="23122"/>
                </a:cubicBezTo>
                <a:cubicBezTo>
                  <a:pt x="22969" y="22808"/>
                  <a:pt x="22506" y="22545"/>
                  <a:pt x="22080" y="22232"/>
                </a:cubicBezTo>
                <a:cubicBezTo>
                  <a:pt x="21767" y="22019"/>
                  <a:pt x="21516" y="21818"/>
                  <a:pt x="21203" y="21605"/>
                </a:cubicBezTo>
                <a:cubicBezTo>
                  <a:pt x="21203" y="21555"/>
                  <a:pt x="21203" y="21555"/>
                  <a:pt x="21253" y="21555"/>
                </a:cubicBezTo>
                <a:lnTo>
                  <a:pt x="21453" y="21555"/>
                </a:lnTo>
                <a:cubicBezTo>
                  <a:pt x="21929" y="21706"/>
                  <a:pt x="22393" y="21818"/>
                  <a:pt x="22869" y="21869"/>
                </a:cubicBezTo>
                <a:cubicBezTo>
                  <a:pt x="23396" y="21969"/>
                  <a:pt x="23859" y="22019"/>
                  <a:pt x="24335" y="22082"/>
                </a:cubicBezTo>
                <a:lnTo>
                  <a:pt x="24486" y="22082"/>
                </a:lnTo>
                <a:cubicBezTo>
                  <a:pt x="25217" y="22177"/>
                  <a:pt x="25968" y="22212"/>
                  <a:pt x="26710" y="22212"/>
                </a:cubicBezTo>
                <a:cubicBezTo>
                  <a:pt x="27139" y="22212"/>
                  <a:pt x="27564" y="22200"/>
                  <a:pt x="27982" y="22182"/>
                </a:cubicBezTo>
                <a:lnTo>
                  <a:pt x="28094" y="22182"/>
                </a:lnTo>
                <a:cubicBezTo>
                  <a:pt x="28195" y="22182"/>
                  <a:pt x="28295" y="22182"/>
                  <a:pt x="28408" y="22132"/>
                </a:cubicBezTo>
                <a:cubicBezTo>
                  <a:pt x="28466" y="22146"/>
                  <a:pt x="28526" y="22152"/>
                  <a:pt x="28588" y="22152"/>
                </a:cubicBezTo>
                <a:cubicBezTo>
                  <a:pt x="28737" y="22152"/>
                  <a:pt x="28898" y="22117"/>
                  <a:pt x="29084" y="22082"/>
                </a:cubicBezTo>
                <a:cubicBezTo>
                  <a:pt x="29084" y="22132"/>
                  <a:pt x="29135" y="22132"/>
                  <a:pt x="29185" y="22132"/>
                </a:cubicBezTo>
                <a:cubicBezTo>
                  <a:pt x="30175" y="22019"/>
                  <a:pt x="31227" y="21869"/>
                  <a:pt x="32217" y="21706"/>
                </a:cubicBezTo>
                <a:cubicBezTo>
                  <a:pt x="33207" y="21555"/>
                  <a:pt x="34197" y="21342"/>
                  <a:pt x="35187" y="21079"/>
                </a:cubicBezTo>
                <a:cubicBezTo>
                  <a:pt x="35500" y="21029"/>
                  <a:pt x="35813" y="20979"/>
                  <a:pt x="36127" y="20929"/>
                </a:cubicBezTo>
                <a:cubicBezTo>
                  <a:pt x="37016" y="20716"/>
                  <a:pt x="37856" y="20615"/>
                  <a:pt x="38746" y="20402"/>
                </a:cubicBezTo>
                <a:cubicBezTo>
                  <a:pt x="38846" y="20352"/>
                  <a:pt x="38996" y="20352"/>
                  <a:pt x="39109" y="20302"/>
                </a:cubicBezTo>
                <a:lnTo>
                  <a:pt x="39259" y="20302"/>
                </a:lnTo>
                <a:cubicBezTo>
                  <a:pt x="39573" y="20202"/>
                  <a:pt x="39936" y="20139"/>
                  <a:pt x="40249" y="20089"/>
                </a:cubicBezTo>
                <a:cubicBezTo>
                  <a:pt x="41139" y="19889"/>
                  <a:pt x="42029" y="19676"/>
                  <a:pt x="42868" y="19362"/>
                </a:cubicBezTo>
                <a:cubicBezTo>
                  <a:pt x="43445" y="19199"/>
                  <a:pt x="43958" y="18949"/>
                  <a:pt x="44485" y="18686"/>
                </a:cubicBezTo>
                <a:cubicBezTo>
                  <a:pt x="44748" y="18573"/>
                  <a:pt x="45011" y="18372"/>
                  <a:pt x="45261" y="18159"/>
                </a:cubicBezTo>
                <a:cubicBezTo>
                  <a:pt x="45525" y="17946"/>
                  <a:pt x="45525" y="17746"/>
                  <a:pt x="45324" y="17483"/>
                </a:cubicBezTo>
                <a:cubicBezTo>
                  <a:pt x="45261" y="17320"/>
                  <a:pt x="45061" y="17220"/>
                  <a:pt x="44898" y="17170"/>
                </a:cubicBezTo>
                <a:cubicBezTo>
                  <a:pt x="43808" y="16806"/>
                  <a:pt x="42705" y="16493"/>
                  <a:pt x="41665" y="16129"/>
                </a:cubicBezTo>
                <a:cubicBezTo>
                  <a:pt x="41252" y="15967"/>
                  <a:pt x="40876" y="15816"/>
                  <a:pt x="40512" y="15653"/>
                </a:cubicBezTo>
                <a:cubicBezTo>
                  <a:pt x="40149" y="15553"/>
                  <a:pt x="39836" y="15440"/>
                  <a:pt x="39522" y="15290"/>
                </a:cubicBezTo>
                <a:cubicBezTo>
                  <a:pt x="39372" y="15190"/>
                  <a:pt x="39209" y="15190"/>
                  <a:pt x="39109" y="15127"/>
                </a:cubicBezTo>
                <a:cubicBezTo>
                  <a:pt x="38432" y="14814"/>
                  <a:pt x="37693" y="14563"/>
                  <a:pt x="37016" y="14300"/>
                </a:cubicBezTo>
                <a:cubicBezTo>
                  <a:pt x="36239" y="14037"/>
                  <a:pt x="35450" y="13824"/>
                  <a:pt x="34673" y="13673"/>
                </a:cubicBezTo>
                <a:cubicBezTo>
                  <a:pt x="34410" y="13673"/>
                  <a:pt x="34147" y="13623"/>
                  <a:pt x="33884" y="13561"/>
                </a:cubicBezTo>
                <a:cubicBezTo>
                  <a:pt x="33257" y="13460"/>
                  <a:pt x="32580" y="13460"/>
                  <a:pt x="31904" y="13460"/>
                </a:cubicBezTo>
                <a:cubicBezTo>
                  <a:pt x="31014" y="13460"/>
                  <a:pt x="30124" y="13561"/>
                  <a:pt x="29235" y="13724"/>
                </a:cubicBezTo>
                <a:cubicBezTo>
                  <a:pt x="28721" y="13774"/>
                  <a:pt x="28195" y="13937"/>
                  <a:pt x="27668" y="14037"/>
                </a:cubicBezTo>
                <a:cubicBezTo>
                  <a:pt x="27092" y="14187"/>
                  <a:pt x="26578" y="14350"/>
                  <a:pt x="26102" y="14563"/>
                </a:cubicBezTo>
                <a:cubicBezTo>
                  <a:pt x="25375" y="14814"/>
                  <a:pt x="24699" y="15077"/>
                  <a:pt x="24022" y="15440"/>
                </a:cubicBezTo>
                <a:cubicBezTo>
                  <a:pt x="23959" y="15440"/>
                  <a:pt x="23959" y="15440"/>
                  <a:pt x="23909" y="15503"/>
                </a:cubicBezTo>
                <a:cubicBezTo>
                  <a:pt x="23759" y="15603"/>
                  <a:pt x="23596" y="15653"/>
                  <a:pt x="23446" y="15754"/>
                </a:cubicBezTo>
                <a:cubicBezTo>
                  <a:pt x="23396" y="15816"/>
                  <a:pt x="23333" y="15866"/>
                  <a:pt x="23233" y="15866"/>
                </a:cubicBezTo>
                <a:cubicBezTo>
                  <a:pt x="23233" y="15916"/>
                  <a:pt x="23233" y="15916"/>
                  <a:pt x="23182" y="15916"/>
                </a:cubicBezTo>
                <a:cubicBezTo>
                  <a:pt x="22919" y="16067"/>
                  <a:pt x="22606" y="16230"/>
                  <a:pt x="22343" y="16380"/>
                </a:cubicBezTo>
                <a:cubicBezTo>
                  <a:pt x="22080" y="16543"/>
                  <a:pt x="21829" y="16756"/>
                  <a:pt x="21616" y="16906"/>
                </a:cubicBezTo>
                <a:cubicBezTo>
                  <a:pt x="21040" y="17320"/>
                  <a:pt x="20513" y="17796"/>
                  <a:pt x="20100" y="18322"/>
                </a:cubicBezTo>
                <a:cubicBezTo>
                  <a:pt x="19787" y="18736"/>
                  <a:pt x="19473" y="19149"/>
                  <a:pt x="19373" y="19626"/>
                </a:cubicBezTo>
                <a:cubicBezTo>
                  <a:pt x="19323" y="19676"/>
                  <a:pt x="19323" y="19676"/>
                  <a:pt x="19323" y="19726"/>
                </a:cubicBezTo>
                <a:cubicBezTo>
                  <a:pt x="19237" y="19764"/>
                  <a:pt x="19216" y="20024"/>
                  <a:pt x="19093" y="20024"/>
                </a:cubicBezTo>
                <a:cubicBezTo>
                  <a:pt x="19055" y="20024"/>
                  <a:pt x="19008" y="20000"/>
                  <a:pt x="18947" y="19939"/>
                </a:cubicBezTo>
                <a:cubicBezTo>
                  <a:pt x="18170" y="19312"/>
                  <a:pt x="17331" y="18686"/>
                  <a:pt x="16604" y="18059"/>
                </a:cubicBezTo>
                <a:cubicBezTo>
                  <a:pt x="15188" y="16856"/>
                  <a:pt x="13835" y="15653"/>
                  <a:pt x="12431" y="14500"/>
                </a:cubicBezTo>
                <a:cubicBezTo>
                  <a:pt x="11692" y="13937"/>
                  <a:pt x="11015" y="13310"/>
                  <a:pt x="10288" y="12734"/>
                </a:cubicBezTo>
                <a:cubicBezTo>
                  <a:pt x="9349" y="11794"/>
                  <a:pt x="8359" y="10804"/>
                  <a:pt x="7519" y="9701"/>
                </a:cubicBezTo>
                <a:lnTo>
                  <a:pt x="7519" y="9701"/>
                </a:lnTo>
                <a:cubicBezTo>
                  <a:pt x="7832" y="9864"/>
                  <a:pt x="8096" y="9964"/>
                  <a:pt x="8359" y="10115"/>
                </a:cubicBezTo>
                <a:cubicBezTo>
                  <a:pt x="8672" y="10228"/>
                  <a:pt x="8985" y="10378"/>
                  <a:pt x="9299" y="10428"/>
                </a:cubicBezTo>
                <a:cubicBezTo>
                  <a:pt x="10752" y="10854"/>
                  <a:pt x="12218" y="11318"/>
                  <a:pt x="13734" y="11430"/>
                </a:cubicBezTo>
                <a:cubicBezTo>
                  <a:pt x="13835" y="11430"/>
                  <a:pt x="13935" y="11481"/>
                  <a:pt x="14048" y="11481"/>
                </a:cubicBezTo>
                <a:cubicBezTo>
                  <a:pt x="14561" y="11531"/>
                  <a:pt x="15038" y="11581"/>
                  <a:pt x="15501" y="11631"/>
                </a:cubicBezTo>
                <a:cubicBezTo>
                  <a:pt x="15885" y="11631"/>
                  <a:pt x="16292" y="11653"/>
                  <a:pt x="16691" y="11653"/>
                </a:cubicBezTo>
                <a:cubicBezTo>
                  <a:pt x="16891" y="11653"/>
                  <a:pt x="17088" y="11648"/>
                  <a:pt x="17281" y="11631"/>
                </a:cubicBezTo>
                <a:cubicBezTo>
                  <a:pt x="18634" y="11581"/>
                  <a:pt x="20000" y="11368"/>
                  <a:pt x="21303" y="10954"/>
                </a:cubicBezTo>
                <a:cubicBezTo>
                  <a:pt x="21980" y="10804"/>
                  <a:pt x="22656" y="10541"/>
                  <a:pt x="23283" y="10278"/>
                </a:cubicBezTo>
                <a:cubicBezTo>
                  <a:pt x="23859" y="10065"/>
                  <a:pt x="24486" y="9864"/>
                  <a:pt x="25012" y="9551"/>
                </a:cubicBezTo>
                <a:lnTo>
                  <a:pt x="25112" y="9551"/>
                </a:lnTo>
                <a:cubicBezTo>
                  <a:pt x="25325" y="9338"/>
                  <a:pt x="25638" y="9338"/>
                  <a:pt x="25902" y="9125"/>
                </a:cubicBezTo>
                <a:cubicBezTo>
                  <a:pt x="26265" y="9025"/>
                  <a:pt x="26578" y="8761"/>
                  <a:pt x="26942" y="8611"/>
                </a:cubicBezTo>
                <a:cubicBezTo>
                  <a:pt x="27719" y="8185"/>
                  <a:pt x="28508" y="7721"/>
                  <a:pt x="29235" y="7195"/>
                </a:cubicBezTo>
                <a:cubicBezTo>
                  <a:pt x="29498" y="7095"/>
                  <a:pt x="29761" y="6932"/>
                  <a:pt x="30024" y="6782"/>
                </a:cubicBezTo>
                <a:cubicBezTo>
                  <a:pt x="30701" y="6418"/>
                  <a:pt x="31327" y="5992"/>
                  <a:pt x="31954" y="5579"/>
                </a:cubicBezTo>
                <a:cubicBezTo>
                  <a:pt x="32367" y="5366"/>
                  <a:pt x="32731" y="5052"/>
                  <a:pt x="33107" y="4689"/>
                </a:cubicBezTo>
                <a:cubicBezTo>
                  <a:pt x="33257" y="4539"/>
                  <a:pt x="33420" y="4376"/>
                  <a:pt x="33520" y="4163"/>
                </a:cubicBezTo>
                <a:cubicBezTo>
                  <a:pt x="33834" y="3799"/>
                  <a:pt x="33733" y="3386"/>
                  <a:pt x="33420" y="3286"/>
                </a:cubicBezTo>
                <a:cubicBezTo>
                  <a:pt x="33420" y="3223"/>
                  <a:pt x="33357" y="3173"/>
                  <a:pt x="33307" y="3173"/>
                </a:cubicBezTo>
                <a:cubicBezTo>
                  <a:pt x="32793" y="2910"/>
                  <a:pt x="32217" y="2809"/>
                  <a:pt x="31641" y="2659"/>
                </a:cubicBezTo>
                <a:cubicBezTo>
                  <a:pt x="31378" y="2596"/>
                  <a:pt x="31165" y="2496"/>
                  <a:pt x="30914" y="2446"/>
                </a:cubicBezTo>
                <a:lnTo>
                  <a:pt x="30851" y="2446"/>
                </a:lnTo>
                <a:cubicBezTo>
                  <a:pt x="30488" y="2283"/>
                  <a:pt x="30074" y="2183"/>
                  <a:pt x="29711" y="2083"/>
                </a:cubicBezTo>
                <a:cubicBezTo>
                  <a:pt x="29661" y="2032"/>
                  <a:pt x="29548" y="2032"/>
                  <a:pt x="29498" y="1970"/>
                </a:cubicBezTo>
                <a:cubicBezTo>
                  <a:pt x="29398" y="1970"/>
                  <a:pt x="29348" y="1970"/>
                  <a:pt x="29285" y="1920"/>
                </a:cubicBezTo>
                <a:cubicBezTo>
                  <a:pt x="29235" y="1920"/>
                  <a:pt x="29185" y="1920"/>
                  <a:pt x="29135" y="1870"/>
                </a:cubicBezTo>
                <a:cubicBezTo>
                  <a:pt x="28972" y="1870"/>
                  <a:pt x="28821" y="1819"/>
                  <a:pt x="28658" y="1769"/>
                </a:cubicBezTo>
                <a:cubicBezTo>
                  <a:pt x="28245" y="1606"/>
                  <a:pt x="27781" y="1456"/>
                  <a:pt x="27305" y="1293"/>
                </a:cubicBezTo>
                <a:lnTo>
                  <a:pt x="27255" y="1293"/>
                </a:lnTo>
                <a:cubicBezTo>
                  <a:pt x="26942" y="1193"/>
                  <a:pt x="26628" y="1093"/>
                  <a:pt x="26315" y="1030"/>
                </a:cubicBezTo>
                <a:lnTo>
                  <a:pt x="26365" y="980"/>
                </a:lnTo>
                <a:lnTo>
                  <a:pt x="26315" y="980"/>
                </a:lnTo>
                <a:cubicBezTo>
                  <a:pt x="25789" y="830"/>
                  <a:pt x="25275" y="667"/>
                  <a:pt x="24749" y="566"/>
                </a:cubicBezTo>
                <a:lnTo>
                  <a:pt x="24749" y="617"/>
                </a:lnTo>
                <a:lnTo>
                  <a:pt x="24699" y="617"/>
                </a:lnTo>
                <a:cubicBezTo>
                  <a:pt x="23959" y="353"/>
                  <a:pt x="23233" y="253"/>
                  <a:pt x="22556" y="153"/>
                </a:cubicBezTo>
                <a:cubicBezTo>
                  <a:pt x="22142" y="90"/>
                  <a:pt x="21716" y="40"/>
                  <a:pt x="21303" y="40"/>
                </a:cubicBezTo>
                <a:cubicBezTo>
                  <a:pt x="20943" y="12"/>
                  <a:pt x="20583" y="0"/>
                  <a:pt x="202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5"/>
          <p:cNvSpPr/>
          <p:nvPr/>
        </p:nvSpPr>
        <p:spPr>
          <a:xfrm>
            <a:off x="8115713" y="149950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7" name="Google Shape;587;p25"/>
          <p:cNvGrpSpPr/>
          <p:nvPr/>
        </p:nvGrpSpPr>
        <p:grpSpPr>
          <a:xfrm>
            <a:off x="240035" y="1118884"/>
            <a:ext cx="8752172" cy="2788207"/>
            <a:chOff x="240035" y="1118884"/>
            <a:chExt cx="8752172" cy="2788207"/>
          </a:xfrm>
        </p:grpSpPr>
        <p:grpSp>
          <p:nvGrpSpPr>
            <p:cNvPr id="588" name="Google Shape;588;p25"/>
            <p:cNvGrpSpPr/>
            <p:nvPr/>
          </p:nvGrpSpPr>
          <p:grpSpPr>
            <a:xfrm>
              <a:off x="240035" y="3753459"/>
              <a:ext cx="153372" cy="153632"/>
              <a:chOff x="5084512" y="1531545"/>
              <a:chExt cx="190500" cy="190800"/>
            </a:xfrm>
          </p:grpSpPr>
          <p:sp>
            <p:nvSpPr>
              <p:cNvPr id="589" name="Google Shape;589;p2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0" name="Google Shape;590;p2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1" name="Google Shape;591;p25"/>
            <p:cNvGrpSpPr/>
            <p:nvPr/>
          </p:nvGrpSpPr>
          <p:grpSpPr>
            <a:xfrm>
              <a:off x="8337660" y="3713759"/>
              <a:ext cx="153372" cy="153632"/>
              <a:chOff x="5084512" y="1531545"/>
              <a:chExt cx="190500" cy="190800"/>
            </a:xfrm>
          </p:grpSpPr>
          <p:sp>
            <p:nvSpPr>
              <p:cNvPr id="592" name="Google Shape;592;p2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2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94" name="Google Shape;594;p25"/>
            <p:cNvGrpSpPr/>
            <p:nvPr/>
          </p:nvGrpSpPr>
          <p:grpSpPr>
            <a:xfrm>
              <a:off x="8838835" y="1118884"/>
              <a:ext cx="153372" cy="153632"/>
              <a:chOff x="5084512" y="1531545"/>
              <a:chExt cx="190500" cy="190800"/>
            </a:xfrm>
          </p:grpSpPr>
          <p:sp>
            <p:nvSpPr>
              <p:cNvPr id="595" name="Google Shape;595;p2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6" name="Google Shape;596;p2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97" name="Google Shape;597;p25"/>
          <p:cNvGrpSpPr/>
          <p:nvPr/>
        </p:nvGrpSpPr>
        <p:grpSpPr>
          <a:xfrm>
            <a:off x="-635680" y="51240"/>
            <a:ext cx="10260334" cy="5566918"/>
            <a:chOff x="-635680" y="51240"/>
            <a:chExt cx="10260334" cy="5566918"/>
          </a:xfrm>
        </p:grpSpPr>
        <p:grpSp>
          <p:nvGrpSpPr>
            <p:cNvPr id="598" name="Google Shape;598;p25"/>
            <p:cNvGrpSpPr/>
            <p:nvPr/>
          </p:nvGrpSpPr>
          <p:grpSpPr>
            <a:xfrm rot="-6464493">
              <a:off x="7491581" y="4648203"/>
              <a:ext cx="853150" cy="864041"/>
              <a:chOff x="-239629" y="2293723"/>
              <a:chExt cx="1525675" cy="1545152"/>
            </a:xfrm>
          </p:grpSpPr>
          <p:sp>
            <p:nvSpPr>
              <p:cNvPr id="599" name="Google Shape;599;p25"/>
              <p:cNvSpPr/>
              <p:nvPr/>
            </p:nvSpPr>
            <p:spPr>
              <a:xfrm>
                <a:off x="-207962" y="2325624"/>
                <a:ext cx="1462342" cy="1481343"/>
              </a:xfrm>
              <a:custGeom>
                <a:rect b="b" l="l" r="r" t="t"/>
                <a:pathLst>
                  <a:path extrusionOk="0" h="49506" w="48871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00" name="Google Shape;600;p2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39629" y="2293723"/>
                <a:ext cx="1525675" cy="1545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1" name="Google Shape;601;p25"/>
            <p:cNvGrpSpPr/>
            <p:nvPr/>
          </p:nvGrpSpPr>
          <p:grpSpPr>
            <a:xfrm>
              <a:off x="492839" y="51240"/>
              <a:ext cx="602312" cy="440802"/>
              <a:chOff x="3843338" y="2429575"/>
              <a:chExt cx="1457325" cy="1066800"/>
            </a:xfrm>
          </p:grpSpPr>
          <p:grpSp>
            <p:nvGrpSpPr>
              <p:cNvPr id="602" name="Google Shape;602;p25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603" name="Google Shape;603;p25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rect b="b" l="l" r="r" t="t"/>
                  <a:pathLst>
                    <a:path extrusionOk="0" h="9662" w="9812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4" name="Google Shape;604;p25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rect b="b" l="l" r="r" t="t"/>
                  <a:pathLst>
                    <a:path extrusionOk="0" h="7701" w="7832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05" name="Google Shape;605;p25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rect b="b" l="l" r="r" t="t"/>
                  <a:pathLst>
                    <a:path extrusionOk="0" h="6730" w="6843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606" name="Google Shape;606;p2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07" name="Google Shape;607;p25"/>
            <p:cNvGrpSpPr/>
            <p:nvPr/>
          </p:nvGrpSpPr>
          <p:grpSpPr>
            <a:xfrm rot="-2057259">
              <a:off x="-398105" y="580346"/>
              <a:ext cx="1255693" cy="1230706"/>
              <a:chOff x="5768520" y="2342850"/>
              <a:chExt cx="2237874" cy="2192799"/>
            </a:xfrm>
          </p:grpSpPr>
          <p:sp>
            <p:nvSpPr>
              <p:cNvPr id="608" name="Google Shape;608;p25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rect b="b" l="l" r="r" t="t"/>
                <a:pathLst>
                  <a:path extrusionOk="0" h="209140" w="216679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09" name="Google Shape;609;p2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10" name="Google Shape;610;p25"/>
            <p:cNvGrpSpPr/>
            <p:nvPr/>
          </p:nvGrpSpPr>
          <p:grpSpPr>
            <a:xfrm rot="554382">
              <a:off x="8336848" y="3999514"/>
              <a:ext cx="1223530" cy="901141"/>
              <a:chOff x="4161650" y="24725"/>
              <a:chExt cx="3143298" cy="2314575"/>
            </a:xfrm>
          </p:grpSpPr>
          <p:sp>
            <p:nvSpPr>
              <p:cNvPr id="611" name="Google Shape;611;p25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rect b="b" l="l" r="r" t="t"/>
                <a:pathLst>
                  <a:path extrusionOk="0" h="50669" w="69019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12" name="Google Shape;612;p2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6"/>
          <p:cNvGrpSpPr/>
          <p:nvPr/>
        </p:nvGrpSpPr>
        <p:grpSpPr>
          <a:xfrm>
            <a:off x="1221725" y="-8"/>
            <a:ext cx="6926119" cy="3267018"/>
            <a:chOff x="1221725" y="-8"/>
            <a:chExt cx="6926119" cy="3267018"/>
          </a:xfrm>
        </p:grpSpPr>
        <p:sp>
          <p:nvSpPr>
            <p:cNvPr id="615" name="Google Shape;615;p26"/>
            <p:cNvSpPr/>
            <p:nvPr/>
          </p:nvSpPr>
          <p:spPr>
            <a:xfrm flipH="1" rot="-143882">
              <a:off x="1503151" y="2132745"/>
              <a:ext cx="1378687" cy="1105909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 rot="-5541198">
              <a:off x="1369650" y="25017"/>
              <a:ext cx="1803150" cy="1826579"/>
            </a:xfrm>
            <a:custGeom>
              <a:rect b="b" l="l" r="r" t="t"/>
              <a:pathLst>
                <a:path extrusionOk="0" h="49506" w="48871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1221725" y="1549237"/>
              <a:ext cx="1681928" cy="659860"/>
            </a:xfrm>
            <a:custGeom>
              <a:rect b="b" l="l" r="r" t="t"/>
              <a:pathLst>
                <a:path extrusionOk="0" h="10978" w="27982">
                  <a:moveTo>
                    <a:pt x="833" y="0"/>
                  </a:moveTo>
                  <a:cubicBezTo>
                    <a:pt x="677" y="0"/>
                    <a:pt x="568" y="90"/>
                    <a:pt x="527" y="214"/>
                  </a:cubicBezTo>
                  <a:cubicBezTo>
                    <a:pt x="483" y="357"/>
                    <a:pt x="593" y="538"/>
                    <a:pt x="689" y="538"/>
                  </a:cubicBezTo>
                  <a:cubicBezTo>
                    <a:pt x="702" y="538"/>
                    <a:pt x="715" y="535"/>
                    <a:pt x="727" y="527"/>
                  </a:cubicBezTo>
                  <a:cubicBezTo>
                    <a:pt x="790" y="640"/>
                    <a:pt x="840" y="690"/>
                    <a:pt x="940" y="690"/>
                  </a:cubicBezTo>
                  <a:cubicBezTo>
                    <a:pt x="1416" y="903"/>
                    <a:pt x="1880" y="1103"/>
                    <a:pt x="2406" y="1266"/>
                  </a:cubicBezTo>
                  <a:cubicBezTo>
                    <a:pt x="3183" y="1530"/>
                    <a:pt x="3973" y="1780"/>
                    <a:pt x="4750" y="2093"/>
                  </a:cubicBezTo>
                  <a:lnTo>
                    <a:pt x="4800" y="2093"/>
                  </a:lnTo>
                  <a:cubicBezTo>
                    <a:pt x="5176" y="2206"/>
                    <a:pt x="5539" y="2357"/>
                    <a:pt x="5852" y="2519"/>
                  </a:cubicBezTo>
                  <a:cubicBezTo>
                    <a:pt x="6316" y="2720"/>
                    <a:pt x="6679" y="2983"/>
                    <a:pt x="7105" y="3246"/>
                  </a:cubicBezTo>
                  <a:cubicBezTo>
                    <a:pt x="7206" y="3346"/>
                    <a:pt x="7306" y="3409"/>
                    <a:pt x="7419" y="3509"/>
                  </a:cubicBezTo>
                  <a:cubicBezTo>
                    <a:pt x="7619" y="3722"/>
                    <a:pt x="7832" y="3873"/>
                    <a:pt x="8095" y="4036"/>
                  </a:cubicBezTo>
                  <a:cubicBezTo>
                    <a:pt x="8409" y="4286"/>
                    <a:pt x="8722" y="4549"/>
                    <a:pt x="9035" y="4813"/>
                  </a:cubicBezTo>
                  <a:cubicBezTo>
                    <a:pt x="9398" y="5126"/>
                    <a:pt x="9762" y="5439"/>
                    <a:pt x="10075" y="5802"/>
                  </a:cubicBezTo>
                  <a:cubicBezTo>
                    <a:pt x="10288" y="6066"/>
                    <a:pt x="10388" y="6329"/>
                    <a:pt x="10388" y="6592"/>
                  </a:cubicBezTo>
                  <a:cubicBezTo>
                    <a:pt x="10439" y="6792"/>
                    <a:pt x="10338" y="6905"/>
                    <a:pt x="10238" y="7056"/>
                  </a:cubicBezTo>
                  <a:cubicBezTo>
                    <a:pt x="9975" y="7319"/>
                    <a:pt x="9662" y="7532"/>
                    <a:pt x="9348" y="7732"/>
                  </a:cubicBezTo>
                  <a:cubicBezTo>
                    <a:pt x="9248" y="7845"/>
                    <a:pt x="9135" y="7895"/>
                    <a:pt x="8985" y="7945"/>
                  </a:cubicBezTo>
                  <a:cubicBezTo>
                    <a:pt x="8772" y="8108"/>
                    <a:pt x="8559" y="8208"/>
                    <a:pt x="8358" y="8309"/>
                  </a:cubicBezTo>
                  <a:cubicBezTo>
                    <a:pt x="8120" y="8390"/>
                    <a:pt x="7885" y="8418"/>
                    <a:pt x="7644" y="8418"/>
                  </a:cubicBezTo>
                  <a:cubicBezTo>
                    <a:pt x="7403" y="8418"/>
                    <a:pt x="7155" y="8390"/>
                    <a:pt x="6892" y="8359"/>
                  </a:cubicBezTo>
                  <a:cubicBezTo>
                    <a:pt x="6742" y="8359"/>
                    <a:pt x="6579" y="8309"/>
                    <a:pt x="6366" y="8309"/>
                  </a:cubicBezTo>
                  <a:cubicBezTo>
                    <a:pt x="5852" y="8158"/>
                    <a:pt x="5326" y="8045"/>
                    <a:pt x="4800" y="7895"/>
                  </a:cubicBezTo>
                  <a:cubicBezTo>
                    <a:pt x="4073" y="7732"/>
                    <a:pt x="3346" y="7532"/>
                    <a:pt x="2607" y="7319"/>
                  </a:cubicBezTo>
                  <a:cubicBezTo>
                    <a:pt x="2456" y="7269"/>
                    <a:pt x="2294" y="7269"/>
                    <a:pt x="2143" y="7218"/>
                  </a:cubicBezTo>
                  <a:cubicBezTo>
                    <a:pt x="1880" y="7168"/>
                    <a:pt x="1567" y="7106"/>
                    <a:pt x="1304" y="7005"/>
                  </a:cubicBezTo>
                  <a:cubicBezTo>
                    <a:pt x="940" y="6955"/>
                    <a:pt x="577" y="6855"/>
                    <a:pt x="264" y="6855"/>
                  </a:cubicBezTo>
                  <a:cubicBezTo>
                    <a:pt x="101" y="6855"/>
                    <a:pt x="51" y="6905"/>
                    <a:pt x="0" y="7005"/>
                  </a:cubicBezTo>
                  <a:cubicBezTo>
                    <a:pt x="0" y="7106"/>
                    <a:pt x="0" y="7218"/>
                    <a:pt x="101" y="7218"/>
                  </a:cubicBezTo>
                  <a:cubicBezTo>
                    <a:pt x="264" y="7319"/>
                    <a:pt x="477" y="7369"/>
                    <a:pt x="677" y="7419"/>
                  </a:cubicBezTo>
                  <a:cubicBezTo>
                    <a:pt x="1103" y="7532"/>
                    <a:pt x="1467" y="7682"/>
                    <a:pt x="1830" y="7795"/>
                  </a:cubicBezTo>
                  <a:cubicBezTo>
                    <a:pt x="2093" y="7895"/>
                    <a:pt x="2356" y="7995"/>
                    <a:pt x="2557" y="8108"/>
                  </a:cubicBezTo>
                  <a:cubicBezTo>
                    <a:pt x="2983" y="8309"/>
                    <a:pt x="3346" y="8472"/>
                    <a:pt x="3710" y="8672"/>
                  </a:cubicBezTo>
                  <a:cubicBezTo>
                    <a:pt x="4023" y="8785"/>
                    <a:pt x="4286" y="8935"/>
                    <a:pt x="4599" y="9098"/>
                  </a:cubicBezTo>
                  <a:cubicBezTo>
                    <a:pt x="5013" y="9248"/>
                    <a:pt x="5489" y="9361"/>
                    <a:pt x="5902" y="9461"/>
                  </a:cubicBezTo>
                  <a:cubicBezTo>
                    <a:pt x="6366" y="9512"/>
                    <a:pt x="6792" y="9562"/>
                    <a:pt x="7206" y="9674"/>
                  </a:cubicBezTo>
                  <a:cubicBezTo>
                    <a:pt x="7256" y="9674"/>
                    <a:pt x="7256" y="9612"/>
                    <a:pt x="7256" y="9612"/>
                  </a:cubicBezTo>
                  <a:cubicBezTo>
                    <a:pt x="7619" y="9725"/>
                    <a:pt x="7932" y="9775"/>
                    <a:pt x="8308" y="9775"/>
                  </a:cubicBezTo>
                  <a:cubicBezTo>
                    <a:pt x="8559" y="9825"/>
                    <a:pt x="8772" y="9825"/>
                    <a:pt x="9035" y="9875"/>
                  </a:cubicBezTo>
                  <a:cubicBezTo>
                    <a:pt x="9499" y="9925"/>
                    <a:pt x="9975" y="9925"/>
                    <a:pt x="10501" y="9988"/>
                  </a:cubicBezTo>
                  <a:lnTo>
                    <a:pt x="11441" y="9988"/>
                  </a:lnTo>
                  <a:cubicBezTo>
                    <a:pt x="11804" y="9925"/>
                    <a:pt x="12218" y="9925"/>
                    <a:pt x="12581" y="9875"/>
                  </a:cubicBezTo>
                  <a:cubicBezTo>
                    <a:pt x="12869" y="9850"/>
                    <a:pt x="13145" y="9837"/>
                    <a:pt x="13413" y="9837"/>
                  </a:cubicBezTo>
                  <a:cubicBezTo>
                    <a:pt x="13681" y="9837"/>
                    <a:pt x="13941" y="9850"/>
                    <a:pt x="14198" y="9875"/>
                  </a:cubicBezTo>
                  <a:lnTo>
                    <a:pt x="14310" y="9875"/>
                  </a:lnTo>
                  <a:cubicBezTo>
                    <a:pt x="14386" y="9900"/>
                    <a:pt x="14476" y="9900"/>
                    <a:pt x="14567" y="9900"/>
                  </a:cubicBezTo>
                  <a:cubicBezTo>
                    <a:pt x="14658" y="9900"/>
                    <a:pt x="14749" y="9900"/>
                    <a:pt x="14824" y="9925"/>
                  </a:cubicBezTo>
                  <a:lnTo>
                    <a:pt x="15351" y="9925"/>
                  </a:lnTo>
                  <a:cubicBezTo>
                    <a:pt x="15384" y="9925"/>
                    <a:pt x="15417" y="9953"/>
                    <a:pt x="15454" y="9953"/>
                  </a:cubicBezTo>
                  <a:cubicBezTo>
                    <a:pt x="15473" y="9953"/>
                    <a:pt x="15493" y="9946"/>
                    <a:pt x="15513" y="9925"/>
                  </a:cubicBezTo>
                  <a:cubicBezTo>
                    <a:pt x="15827" y="9988"/>
                    <a:pt x="16077" y="10038"/>
                    <a:pt x="16391" y="10038"/>
                  </a:cubicBezTo>
                  <a:cubicBezTo>
                    <a:pt x="17443" y="10138"/>
                    <a:pt x="18483" y="10238"/>
                    <a:pt x="19523" y="10351"/>
                  </a:cubicBezTo>
                  <a:cubicBezTo>
                    <a:pt x="19899" y="10401"/>
                    <a:pt x="20263" y="10451"/>
                    <a:pt x="20676" y="10501"/>
                  </a:cubicBezTo>
                  <a:cubicBezTo>
                    <a:pt x="20726" y="10552"/>
                    <a:pt x="20839" y="10552"/>
                    <a:pt x="20939" y="10552"/>
                  </a:cubicBezTo>
                  <a:cubicBezTo>
                    <a:pt x="21039" y="10552"/>
                    <a:pt x="21090" y="10614"/>
                    <a:pt x="21202" y="10614"/>
                  </a:cubicBezTo>
                  <a:cubicBezTo>
                    <a:pt x="21516" y="10614"/>
                    <a:pt x="21779" y="10664"/>
                    <a:pt x="22029" y="10714"/>
                  </a:cubicBezTo>
                  <a:cubicBezTo>
                    <a:pt x="22556" y="10765"/>
                    <a:pt x="23082" y="10815"/>
                    <a:pt x="23596" y="10865"/>
                  </a:cubicBezTo>
                  <a:cubicBezTo>
                    <a:pt x="24535" y="10978"/>
                    <a:pt x="25425" y="10978"/>
                    <a:pt x="26315" y="10978"/>
                  </a:cubicBezTo>
                  <a:cubicBezTo>
                    <a:pt x="26628" y="10978"/>
                    <a:pt x="26991" y="10928"/>
                    <a:pt x="27305" y="10928"/>
                  </a:cubicBezTo>
                  <a:cubicBezTo>
                    <a:pt x="27418" y="10928"/>
                    <a:pt x="27468" y="10928"/>
                    <a:pt x="27568" y="10865"/>
                  </a:cubicBezTo>
                  <a:cubicBezTo>
                    <a:pt x="27618" y="10865"/>
                    <a:pt x="27668" y="10815"/>
                    <a:pt x="27781" y="10765"/>
                  </a:cubicBezTo>
                  <a:cubicBezTo>
                    <a:pt x="27831" y="10714"/>
                    <a:pt x="27881" y="10664"/>
                    <a:pt x="27881" y="10552"/>
                  </a:cubicBezTo>
                  <a:cubicBezTo>
                    <a:pt x="27931" y="10501"/>
                    <a:pt x="27931" y="10451"/>
                    <a:pt x="27931" y="10401"/>
                  </a:cubicBezTo>
                  <a:lnTo>
                    <a:pt x="27931" y="10188"/>
                  </a:lnTo>
                  <a:cubicBezTo>
                    <a:pt x="27981" y="10088"/>
                    <a:pt x="27931" y="9988"/>
                    <a:pt x="27931" y="9825"/>
                  </a:cubicBezTo>
                  <a:cubicBezTo>
                    <a:pt x="27881" y="9725"/>
                    <a:pt x="27881" y="9612"/>
                    <a:pt x="27881" y="9512"/>
                  </a:cubicBezTo>
                  <a:cubicBezTo>
                    <a:pt x="27831" y="9512"/>
                    <a:pt x="27831" y="9461"/>
                    <a:pt x="27831" y="9411"/>
                  </a:cubicBezTo>
                  <a:cubicBezTo>
                    <a:pt x="27781" y="9248"/>
                    <a:pt x="27668" y="9148"/>
                    <a:pt x="27568" y="9048"/>
                  </a:cubicBezTo>
                  <a:cubicBezTo>
                    <a:pt x="27355" y="8835"/>
                    <a:pt x="27104" y="8785"/>
                    <a:pt x="26891" y="8735"/>
                  </a:cubicBezTo>
                  <a:cubicBezTo>
                    <a:pt x="26365" y="8622"/>
                    <a:pt x="25901" y="8572"/>
                    <a:pt x="25375" y="8522"/>
                  </a:cubicBezTo>
                  <a:cubicBezTo>
                    <a:pt x="25162" y="8472"/>
                    <a:pt x="24962" y="8472"/>
                    <a:pt x="24748" y="8421"/>
                  </a:cubicBezTo>
                  <a:cubicBezTo>
                    <a:pt x="24285" y="8359"/>
                    <a:pt x="23859" y="8208"/>
                    <a:pt x="23445" y="8045"/>
                  </a:cubicBezTo>
                  <a:cubicBezTo>
                    <a:pt x="23345" y="7995"/>
                    <a:pt x="23232" y="7945"/>
                    <a:pt x="23082" y="7895"/>
                  </a:cubicBezTo>
                  <a:cubicBezTo>
                    <a:pt x="22769" y="7732"/>
                    <a:pt x="22455" y="7582"/>
                    <a:pt x="22142" y="7319"/>
                  </a:cubicBezTo>
                  <a:cubicBezTo>
                    <a:pt x="21779" y="6905"/>
                    <a:pt x="21516" y="6429"/>
                    <a:pt x="21152" y="6016"/>
                  </a:cubicBezTo>
                  <a:cubicBezTo>
                    <a:pt x="20989" y="5802"/>
                    <a:pt x="20889" y="5652"/>
                    <a:pt x="20726" y="5489"/>
                  </a:cubicBezTo>
                  <a:cubicBezTo>
                    <a:pt x="20576" y="5289"/>
                    <a:pt x="20463" y="5126"/>
                    <a:pt x="20313" y="5026"/>
                  </a:cubicBezTo>
                  <a:cubicBezTo>
                    <a:pt x="20150" y="4863"/>
                    <a:pt x="19999" y="4762"/>
                    <a:pt x="19836" y="4600"/>
                  </a:cubicBezTo>
                  <a:cubicBezTo>
                    <a:pt x="19686" y="4499"/>
                    <a:pt x="19523" y="4349"/>
                    <a:pt x="19323" y="4186"/>
                  </a:cubicBezTo>
                  <a:lnTo>
                    <a:pt x="19273" y="4136"/>
                  </a:lnTo>
                  <a:cubicBezTo>
                    <a:pt x="19110" y="3973"/>
                    <a:pt x="18897" y="3873"/>
                    <a:pt x="18746" y="3722"/>
                  </a:cubicBezTo>
                  <a:cubicBezTo>
                    <a:pt x="18433" y="3459"/>
                    <a:pt x="18070" y="3296"/>
                    <a:pt x="17756" y="3096"/>
                  </a:cubicBezTo>
                  <a:cubicBezTo>
                    <a:pt x="17706" y="3033"/>
                    <a:pt x="17593" y="2983"/>
                    <a:pt x="17543" y="2983"/>
                  </a:cubicBezTo>
                  <a:cubicBezTo>
                    <a:pt x="17080" y="2720"/>
                    <a:pt x="16553" y="2570"/>
                    <a:pt x="16077" y="2357"/>
                  </a:cubicBezTo>
                  <a:cubicBezTo>
                    <a:pt x="15714" y="2206"/>
                    <a:pt x="15401" y="2043"/>
                    <a:pt x="15087" y="1943"/>
                  </a:cubicBezTo>
                  <a:cubicBezTo>
                    <a:pt x="14887" y="1843"/>
                    <a:pt x="14724" y="1780"/>
                    <a:pt x="14511" y="1780"/>
                  </a:cubicBezTo>
                  <a:cubicBezTo>
                    <a:pt x="14486" y="1772"/>
                    <a:pt x="14460" y="1768"/>
                    <a:pt x="14434" y="1768"/>
                  </a:cubicBezTo>
                  <a:cubicBezTo>
                    <a:pt x="14309" y="1768"/>
                    <a:pt x="14189" y="1860"/>
                    <a:pt x="14148" y="1943"/>
                  </a:cubicBezTo>
                  <a:cubicBezTo>
                    <a:pt x="14097" y="1993"/>
                    <a:pt x="14148" y="2093"/>
                    <a:pt x="14260" y="2206"/>
                  </a:cubicBezTo>
                  <a:cubicBezTo>
                    <a:pt x="14260" y="2206"/>
                    <a:pt x="14260" y="2256"/>
                    <a:pt x="14310" y="2256"/>
                  </a:cubicBezTo>
                  <a:cubicBezTo>
                    <a:pt x="14411" y="2357"/>
                    <a:pt x="14574" y="2469"/>
                    <a:pt x="14724" y="2570"/>
                  </a:cubicBezTo>
                  <a:cubicBezTo>
                    <a:pt x="14987" y="2670"/>
                    <a:pt x="15250" y="2833"/>
                    <a:pt x="15451" y="2983"/>
                  </a:cubicBezTo>
                  <a:cubicBezTo>
                    <a:pt x="16077" y="3346"/>
                    <a:pt x="16654" y="3722"/>
                    <a:pt x="17180" y="4136"/>
                  </a:cubicBezTo>
                  <a:cubicBezTo>
                    <a:pt x="17493" y="4349"/>
                    <a:pt x="17807" y="4549"/>
                    <a:pt x="18120" y="4762"/>
                  </a:cubicBezTo>
                  <a:cubicBezTo>
                    <a:pt x="18383" y="5026"/>
                    <a:pt x="18696" y="5226"/>
                    <a:pt x="18959" y="5439"/>
                  </a:cubicBezTo>
                  <a:cubicBezTo>
                    <a:pt x="18959" y="5489"/>
                    <a:pt x="19009" y="5489"/>
                    <a:pt x="19009" y="5489"/>
                  </a:cubicBezTo>
                  <a:cubicBezTo>
                    <a:pt x="19060" y="5602"/>
                    <a:pt x="19110" y="5652"/>
                    <a:pt x="19210" y="5702"/>
                  </a:cubicBezTo>
                  <a:cubicBezTo>
                    <a:pt x="19323" y="5853"/>
                    <a:pt x="19473" y="5965"/>
                    <a:pt x="19636" y="6166"/>
                  </a:cubicBezTo>
                  <a:cubicBezTo>
                    <a:pt x="19786" y="6379"/>
                    <a:pt x="19836" y="6642"/>
                    <a:pt x="19736" y="6955"/>
                  </a:cubicBezTo>
                  <a:cubicBezTo>
                    <a:pt x="19686" y="7168"/>
                    <a:pt x="19586" y="7369"/>
                    <a:pt x="19473" y="7532"/>
                  </a:cubicBezTo>
                  <a:cubicBezTo>
                    <a:pt x="19423" y="7682"/>
                    <a:pt x="19323" y="7732"/>
                    <a:pt x="19160" y="7732"/>
                  </a:cubicBezTo>
                  <a:cubicBezTo>
                    <a:pt x="19135" y="7764"/>
                    <a:pt x="19122" y="7764"/>
                    <a:pt x="19110" y="7764"/>
                  </a:cubicBezTo>
                  <a:cubicBezTo>
                    <a:pt x="19097" y="7764"/>
                    <a:pt x="19085" y="7764"/>
                    <a:pt x="19060" y="7795"/>
                  </a:cubicBezTo>
                  <a:cubicBezTo>
                    <a:pt x="18847" y="7795"/>
                    <a:pt x="18696" y="7795"/>
                    <a:pt x="18483" y="7732"/>
                  </a:cubicBezTo>
                  <a:cubicBezTo>
                    <a:pt x="18020" y="7582"/>
                    <a:pt x="17593" y="7482"/>
                    <a:pt x="17130" y="7369"/>
                  </a:cubicBezTo>
                  <a:cubicBezTo>
                    <a:pt x="17080" y="7319"/>
                    <a:pt x="17017" y="7319"/>
                    <a:pt x="16967" y="7319"/>
                  </a:cubicBezTo>
                  <a:cubicBezTo>
                    <a:pt x="16917" y="7319"/>
                    <a:pt x="16867" y="7269"/>
                    <a:pt x="16817" y="7269"/>
                  </a:cubicBezTo>
                  <a:cubicBezTo>
                    <a:pt x="16503" y="7168"/>
                    <a:pt x="16190" y="7056"/>
                    <a:pt x="15877" y="7005"/>
                  </a:cubicBezTo>
                  <a:cubicBezTo>
                    <a:pt x="15764" y="6955"/>
                    <a:pt x="15664" y="6955"/>
                    <a:pt x="15564" y="6905"/>
                  </a:cubicBezTo>
                  <a:cubicBezTo>
                    <a:pt x="15401" y="6855"/>
                    <a:pt x="15200" y="6792"/>
                    <a:pt x="15037" y="6742"/>
                  </a:cubicBezTo>
                  <a:cubicBezTo>
                    <a:pt x="14987" y="6742"/>
                    <a:pt x="14887" y="6692"/>
                    <a:pt x="14824" y="6692"/>
                  </a:cubicBezTo>
                  <a:cubicBezTo>
                    <a:pt x="14461" y="6592"/>
                    <a:pt x="14097" y="6429"/>
                    <a:pt x="13684" y="6329"/>
                  </a:cubicBezTo>
                  <a:cubicBezTo>
                    <a:pt x="13421" y="6229"/>
                    <a:pt x="13108" y="6116"/>
                    <a:pt x="12794" y="5965"/>
                  </a:cubicBezTo>
                  <a:cubicBezTo>
                    <a:pt x="12531" y="5652"/>
                    <a:pt x="12381" y="5289"/>
                    <a:pt x="12168" y="4975"/>
                  </a:cubicBezTo>
                  <a:cubicBezTo>
                    <a:pt x="12118" y="4863"/>
                    <a:pt x="12067" y="4762"/>
                    <a:pt x="11955" y="4712"/>
                  </a:cubicBezTo>
                  <a:cubicBezTo>
                    <a:pt x="11854" y="4549"/>
                    <a:pt x="11754" y="4499"/>
                    <a:pt x="11641" y="4399"/>
                  </a:cubicBezTo>
                  <a:cubicBezTo>
                    <a:pt x="11441" y="4186"/>
                    <a:pt x="11228" y="4086"/>
                    <a:pt x="11015" y="3923"/>
                  </a:cubicBezTo>
                  <a:cubicBezTo>
                    <a:pt x="10965" y="3873"/>
                    <a:pt x="10915" y="3773"/>
                    <a:pt x="10814" y="3773"/>
                  </a:cubicBezTo>
                  <a:cubicBezTo>
                    <a:pt x="10752" y="3722"/>
                    <a:pt x="10752" y="3722"/>
                    <a:pt x="10702" y="3660"/>
                  </a:cubicBezTo>
                  <a:cubicBezTo>
                    <a:pt x="10652" y="3660"/>
                    <a:pt x="10652" y="3610"/>
                    <a:pt x="10601" y="3610"/>
                  </a:cubicBezTo>
                  <a:cubicBezTo>
                    <a:pt x="10288" y="3409"/>
                    <a:pt x="9975" y="3196"/>
                    <a:pt x="9611" y="2933"/>
                  </a:cubicBezTo>
                  <a:cubicBezTo>
                    <a:pt x="9611" y="2883"/>
                    <a:pt x="9561" y="2883"/>
                    <a:pt x="9499" y="2833"/>
                  </a:cubicBezTo>
                  <a:cubicBezTo>
                    <a:pt x="9185" y="2620"/>
                    <a:pt x="8935" y="2469"/>
                    <a:pt x="8622" y="2306"/>
                  </a:cubicBezTo>
                  <a:cubicBezTo>
                    <a:pt x="8559" y="2256"/>
                    <a:pt x="8559" y="2256"/>
                    <a:pt x="8509" y="2256"/>
                  </a:cubicBezTo>
                  <a:cubicBezTo>
                    <a:pt x="8409" y="2156"/>
                    <a:pt x="8246" y="2093"/>
                    <a:pt x="8095" y="2043"/>
                  </a:cubicBezTo>
                  <a:cubicBezTo>
                    <a:pt x="8095" y="1993"/>
                    <a:pt x="8095" y="1993"/>
                    <a:pt x="8045" y="1993"/>
                  </a:cubicBezTo>
                  <a:cubicBezTo>
                    <a:pt x="7732" y="1843"/>
                    <a:pt x="7419" y="1680"/>
                    <a:pt x="7105" y="1580"/>
                  </a:cubicBezTo>
                  <a:cubicBezTo>
                    <a:pt x="6216" y="1216"/>
                    <a:pt x="5226" y="953"/>
                    <a:pt x="4286" y="640"/>
                  </a:cubicBezTo>
                  <a:cubicBezTo>
                    <a:pt x="3973" y="590"/>
                    <a:pt x="3609" y="477"/>
                    <a:pt x="3296" y="377"/>
                  </a:cubicBezTo>
                  <a:cubicBezTo>
                    <a:pt x="2507" y="164"/>
                    <a:pt x="1730" y="13"/>
                    <a:pt x="940" y="13"/>
                  </a:cubicBezTo>
                  <a:cubicBezTo>
                    <a:pt x="903" y="4"/>
                    <a:pt x="867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6"/>
            <p:cNvSpPr/>
            <p:nvPr/>
          </p:nvSpPr>
          <p:spPr>
            <a:xfrm rot="6441083">
              <a:off x="6373021" y="306782"/>
              <a:ext cx="1688511" cy="1422292"/>
            </a:xfrm>
            <a:custGeom>
              <a:rect b="b" l="l" r="r" t="t"/>
              <a:pathLst>
                <a:path extrusionOk="0" h="23144" w="27476">
                  <a:moveTo>
                    <a:pt x="11284" y="9760"/>
                  </a:moveTo>
                  <a:cubicBezTo>
                    <a:pt x="11340" y="9817"/>
                    <a:pt x="11404" y="9845"/>
                    <a:pt x="11432" y="9901"/>
                  </a:cubicBezTo>
                  <a:cubicBezTo>
                    <a:pt x="11784" y="10226"/>
                    <a:pt x="12666" y="11171"/>
                    <a:pt x="13343" y="11580"/>
                  </a:cubicBezTo>
                  <a:cubicBezTo>
                    <a:pt x="13491" y="11932"/>
                    <a:pt x="13632" y="12285"/>
                    <a:pt x="13780" y="12638"/>
                  </a:cubicBezTo>
                  <a:lnTo>
                    <a:pt x="13752" y="12638"/>
                  </a:lnTo>
                  <a:cubicBezTo>
                    <a:pt x="13724" y="12638"/>
                    <a:pt x="13696" y="12638"/>
                    <a:pt x="13667" y="12666"/>
                  </a:cubicBezTo>
                  <a:cubicBezTo>
                    <a:pt x="13547" y="12489"/>
                    <a:pt x="13315" y="12405"/>
                    <a:pt x="13047" y="12341"/>
                  </a:cubicBezTo>
                  <a:cubicBezTo>
                    <a:pt x="12370" y="11904"/>
                    <a:pt x="11693" y="11432"/>
                    <a:pt x="11051" y="10994"/>
                  </a:cubicBezTo>
                  <a:cubicBezTo>
                    <a:pt x="11404" y="10698"/>
                    <a:pt x="11460" y="10254"/>
                    <a:pt x="11284" y="9760"/>
                  </a:cubicBezTo>
                  <a:close/>
                  <a:moveTo>
                    <a:pt x="13808" y="12694"/>
                  </a:moveTo>
                  <a:cubicBezTo>
                    <a:pt x="13844" y="12757"/>
                    <a:pt x="13872" y="12842"/>
                    <a:pt x="13900" y="12934"/>
                  </a:cubicBezTo>
                  <a:cubicBezTo>
                    <a:pt x="13844" y="12870"/>
                    <a:pt x="13780" y="12842"/>
                    <a:pt x="13724" y="12814"/>
                  </a:cubicBezTo>
                  <a:cubicBezTo>
                    <a:pt x="13696" y="12786"/>
                    <a:pt x="13696" y="12757"/>
                    <a:pt x="13696" y="12722"/>
                  </a:cubicBezTo>
                  <a:cubicBezTo>
                    <a:pt x="13724" y="12722"/>
                    <a:pt x="13752" y="12694"/>
                    <a:pt x="13808" y="12694"/>
                  </a:cubicBezTo>
                  <a:close/>
                  <a:moveTo>
                    <a:pt x="27472" y="23008"/>
                  </a:moveTo>
                  <a:lnTo>
                    <a:pt x="27472" y="23008"/>
                  </a:lnTo>
                  <a:cubicBezTo>
                    <a:pt x="27473" y="23009"/>
                    <a:pt x="27474" y="23010"/>
                    <a:pt x="27475" y="23011"/>
                  </a:cubicBezTo>
                  <a:cubicBezTo>
                    <a:pt x="27474" y="23010"/>
                    <a:pt x="27473" y="23009"/>
                    <a:pt x="27472" y="23008"/>
                  </a:cubicBezTo>
                  <a:close/>
                  <a:moveTo>
                    <a:pt x="15078" y="0"/>
                  </a:moveTo>
                  <a:lnTo>
                    <a:pt x="15078" y="0"/>
                  </a:lnTo>
                  <a:cubicBezTo>
                    <a:pt x="14901" y="3265"/>
                    <a:pt x="15106" y="6587"/>
                    <a:pt x="15635" y="9845"/>
                  </a:cubicBezTo>
                  <a:cubicBezTo>
                    <a:pt x="15811" y="10818"/>
                    <a:pt x="15959" y="11812"/>
                    <a:pt x="16312" y="12786"/>
                  </a:cubicBezTo>
                  <a:cubicBezTo>
                    <a:pt x="16664" y="13752"/>
                    <a:pt x="17334" y="14401"/>
                    <a:pt x="17807" y="15310"/>
                  </a:cubicBezTo>
                  <a:cubicBezTo>
                    <a:pt x="17807" y="15282"/>
                    <a:pt x="17835" y="15282"/>
                    <a:pt x="17835" y="15254"/>
                  </a:cubicBezTo>
                  <a:lnTo>
                    <a:pt x="17835" y="15606"/>
                  </a:lnTo>
                  <a:lnTo>
                    <a:pt x="17807" y="15606"/>
                  </a:lnTo>
                  <a:cubicBezTo>
                    <a:pt x="16693" y="14838"/>
                    <a:pt x="15571" y="14076"/>
                    <a:pt x="14457" y="13315"/>
                  </a:cubicBezTo>
                  <a:cubicBezTo>
                    <a:pt x="14281" y="12786"/>
                    <a:pt x="14048" y="12257"/>
                    <a:pt x="13808" y="11756"/>
                  </a:cubicBezTo>
                  <a:lnTo>
                    <a:pt x="13808" y="11756"/>
                  </a:lnTo>
                  <a:cubicBezTo>
                    <a:pt x="13839" y="11761"/>
                    <a:pt x="13869" y="11764"/>
                    <a:pt x="13898" y="11764"/>
                  </a:cubicBezTo>
                  <a:cubicBezTo>
                    <a:pt x="14169" y="11764"/>
                    <a:pt x="14332" y="11518"/>
                    <a:pt x="14281" y="10931"/>
                  </a:cubicBezTo>
                  <a:cubicBezTo>
                    <a:pt x="14281" y="10642"/>
                    <a:pt x="14133" y="10346"/>
                    <a:pt x="14020" y="10078"/>
                  </a:cubicBezTo>
                  <a:cubicBezTo>
                    <a:pt x="12285" y="6763"/>
                    <a:pt x="10170" y="3674"/>
                    <a:pt x="7730" y="945"/>
                  </a:cubicBezTo>
                  <a:cubicBezTo>
                    <a:pt x="7701" y="974"/>
                    <a:pt x="7673" y="1030"/>
                    <a:pt x="7638" y="1086"/>
                  </a:cubicBezTo>
                  <a:cubicBezTo>
                    <a:pt x="7610" y="1058"/>
                    <a:pt x="7610" y="1058"/>
                    <a:pt x="7610" y="1030"/>
                  </a:cubicBezTo>
                  <a:lnTo>
                    <a:pt x="7553" y="1058"/>
                  </a:lnTo>
                  <a:lnTo>
                    <a:pt x="7553" y="1206"/>
                  </a:lnTo>
                  <a:cubicBezTo>
                    <a:pt x="7285" y="1763"/>
                    <a:pt x="7321" y="2469"/>
                    <a:pt x="7433" y="3117"/>
                  </a:cubicBezTo>
                  <a:cubicBezTo>
                    <a:pt x="7638" y="4175"/>
                    <a:pt x="7962" y="5205"/>
                    <a:pt x="8463" y="6171"/>
                  </a:cubicBezTo>
                  <a:lnTo>
                    <a:pt x="8491" y="6199"/>
                  </a:lnTo>
                  <a:cubicBezTo>
                    <a:pt x="7581" y="5318"/>
                    <a:pt x="6700" y="4648"/>
                    <a:pt x="6376" y="4380"/>
                  </a:cubicBezTo>
                  <a:cubicBezTo>
                    <a:pt x="5261" y="3555"/>
                    <a:pt x="3999" y="2969"/>
                    <a:pt x="2673" y="2941"/>
                  </a:cubicBezTo>
                  <a:cubicBezTo>
                    <a:pt x="1996" y="2913"/>
                    <a:pt x="1178" y="2849"/>
                    <a:pt x="501" y="2560"/>
                  </a:cubicBezTo>
                  <a:cubicBezTo>
                    <a:pt x="445" y="2532"/>
                    <a:pt x="381" y="2469"/>
                    <a:pt x="325" y="2412"/>
                  </a:cubicBezTo>
                  <a:cubicBezTo>
                    <a:pt x="297" y="2412"/>
                    <a:pt x="269" y="2440"/>
                    <a:pt x="233" y="2440"/>
                  </a:cubicBezTo>
                  <a:cubicBezTo>
                    <a:pt x="149" y="2384"/>
                    <a:pt x="57" y="2320"/>
                    <a:pt x="1" y="2264"/>
                  </a:cubicBezTo>
                  <a:lnTo>
                    <a:pt x="1" y="2264"/>
                  </a:lnTo>
                  <a:cubicBezTo>
                    <a:pt x="529" y="3470"/>
                    <a:pt x="1235" y="4704"/>
                    <a:pt x="1883" y="5910"/>
                  </a:cubicBezTo>
                  <a:cubicBezTo>
                    <a:pt x="2173" y="6467"/>
                    <a:pt x="2469" y="7024"/>
                    <a:pt x="2850" y="7497"/>
                  </a:cubicBezTo>
                  <a:cubicBezTo>
                    <a:pt x="3618" y="8406"/>
                    <a:pt x="4641" y="8963"/>
                    <a:pt x="5642" y="9492"/>
                  </a:cubicBezTo>
                  <a:cubicBezTo>
                    <a:pt x="6595" y="9993"/>
                    <a:pt x="8648" y="11253"/>
                    <a:pt x="10087" y="11253"/>
                  </a:cubicBezTo>
                  <a:cubicBezTo>
                    <a:pt x="10330" y="11253"/>
                    <a:pt x="10555" y="11217"/>
                    <a:pt x="10755" y="11135"/>
                  </a:cubicBezTo>
                  <a:cubicBezTo>
                    <a:pt x="11256" y="11488"/>
                    <a:pt x="11784" y="11841"/>
                    <a:pt x="12285" y="12193"/>
                  </a:cubicBezTo>
                  <a:cubicBezTo>
                    <a:pt x="11151" y="11959"/>
                    <a:pt x="9991" y="11777"/>
                    <a:pt x="8850" y="11777"/>
                  </a:cubicBezTo>
                  <a:cubicBezTo>
                    <a:pt x="8275" y="11777"/>
                    <a:pt x="7704" y="11824"/>
                    <a:pt x="7144" y="11932"/>
                  </a:cubicBezTo>
                  <a:cubicBezTo>
                    <a:pt x="5734" y="12193"/>
                    <a:pt x="4408" y="12842"/>
                    <a:pt x="3118" y="13463"/>
                  </a:cubicBezTo>
                  <a:cubicBezTo>
                    <a:pt x="3146" y="13491"/>
                    <a:pt x="3146" y="13491"/>
                    <a:pt x="3174" y="13519"/>
                  </a:cubicBezTo>
                  <a:cubicBezTo>
                    <a:pt x="3118" y="13519"/>
                    <a:pt x="3054" y="13547"/>
                    <a:pt x="3026" y="13547"/>
                  </a:cubicBezTo>
                  <a:cubicBezTo>
                    <a:pt x="3118" y="13547"/>
                    <a:pt x="3174" y="13575"/>
                    <a:pt x="3266" y="13575"/>
                  </a:cubicBezTo>
                  <a:cubicBezTo>
                    <a:pt x="3646" y="13815"/>
                    <a:pt x="4084" y="13928"/>
                    <a:pt x="4528" y="14020"/>
                  </a:cubicBezTo>
                  <a:cubicBezTo>
                    <a:pt x="5938" y="14309"/>
                    <a:pt x="7377" y="14520"/>
                    <a:pt x="8787" y="14633"/>
                  </a:cubicBezTo>
                  <a:cubicBezTo>
                    <a:pt x="9197" y="14670"/>
                    <a:pt x="9610" y="14696"/>
                    <a:pt x="10021" y="14696"/>
                  </a:cubicBezTo>
                  <a:cubicBezTo>
                    <a:pt x="10643" y="14696"/>
                    <a:pt x="11259" y="14635"/>
                    <a:pt x="11841" y="14457"/>
                  </a:cubicBezTo>
                  <a:cubicBezTo>
                    <a:pt x="12370" y="14281"/>
                    <a:pt x="13315" y="13900"/>
                    <a:pt x="13604" y="13286"/>
                  </a:cubicBezTo>
                  <a:cubicBezTo>
                    <a:pt x="13632" y="13251"/>
                    <a:pt x="13632" y="13223"/>
                    <a:pt x="13667" y="13166"/>
                  </a:cubicBezTo>
                  <a:cubicBezTo>
                    <a:pt x="14753" y="13928"/>
                    <a:pt x="15839" y="14697"/>
                    <a:pt x="16925" y="15458"/>
                  </a:cubicBezTo>
                  <a:cubicBezTo>
                    <a:pt x="15618" y="15271"/>
                    <a:pt x="14382" y="15084"/>
                    <a:pt x="13117" y="15084"/>
                  </a:cubicBezTo>
                  <a:cubicBezTo>
                    <a:pt x="12191" y="15084"/>
                    <a:pt x="11250" y="15184"/>
                    <a:pt x="10254" y="15458"/>
                  </a:cubicBezTo>
                  <a:cubicBezTo>
                    <a:pt x="8082" y="16044"/>
                    <a:pt x="5967" y="16953"/>
                    <a:pt x="3731" y="17278"/>
                  </a:cubicBezTo>
                  <a:lnTo>
                    <a:pt x="3675" y="17278"/>
                  </a:lnTo>
                  <a:cubicBezTo>
                    <a:pt x="3646" y="17278"/>
                    <a:pt x="3618" y="17306"/>
                    <a:pt x="3583" y="17306"/>
                  </a:cubicBezTo>
                  <a:lnTo>
                    <a:pt x="3646" y="17306"/>
                  </a:lnTo>
                  <a:cubicBezTo>
                    <a:pt x="5713" y="18201"/>
                    <a:pt x="7935" y="18525"/>
                    <a:pt x="10144" y="18525"/>
                  </a:cubicBezTo>
                  <a:cubicBezTo>
                    <a:pt x="10980" y="18525"/>
                    <a:pt x="11814" y="18478"/>
                    <a:pt x="12638" y="18399"/>
                  </a:cubicBezTo>
                  <a:cubicBezTo>
                    <a:pt x="14337" y="18223"/>
                    <a:pt x="16693" y="17750"/>
                    <a:pt x="17779" y="16164"/>
                  </a:cubicBezTo>
                  <a:cubicBezTo>
                    <a:pt x="17807" y="16164"/>
                    <a:pt x="17807" y="16135"/>
                    <a:pt x="17835" y="16135"/>
                  </a:cubicBezTo>
                  <a:cubicBezTo>
                    <a:pt x="18568" y="16664"/>
                    <a:pt x="19274" y="17193"/>
                    <a:pt x="20014" y="17722"/>
                  </a:cubicBezTo>
                  <a:cubicBezTo>
                    <a:pt x="20684" y="18223"/>
                    <a:pt x="21333" y="18752"/>
                    <a:pt x="22010" y="19281"/>
                  </a:cubicBezTo>
                  <a:lnTo>
                    <a:pt x="22010" y="19309"/>
                  </a:lnTo>
                  <a:cubicBezTo>
                    <a:pt x="21481" y="19309"/>
                    <a:pt x="20480" y="18893"/>
                    <a:pt x="20155" y="18780"/>
                  </a:cubicBezTo>
                  <a:cubicBezTo>
                    <a:pt x="19567" y="18589"/>
                    <a:pt x="18956" y="18509"/>
                    <a:pt x="18352" y="18509"/>
                  </a:cubicBezTo>
                  <a:cubicBezTo>
                    <a:pt x="18021" y="18509"/>
                    <a:pt x="17692" y="18533"/>
                    <a:pt x="17370" y="18575"/>
                  </a:cubicBezTo>
                  <a:cubicBezTo>
                    <a:pt x="15924" y="18780"/>
                    <a:pt x="14577" y="19337"/>
                    <a:pt x="13223" y="19894"/>
                  </a:cubicBezTo>
                  <a:cubicBezTo>
                    <a:pt x="11432" y="20656"/>
                    <a:pt x="9612" y="21424"/>
                    <a:pt x="7814" y="22186"/>
                  </a:cubicBezTo>
                  <a:cubicBezTo>
                    <a:pt x="9405" y="22561"/>
                    <a:pt x="11026" y="22747"/>
                    <a:pt x="12639" y="22747"/>
                  </a:cubicBezTo>
                  <a:cubicBezTo>
                    <a:pt x="14573" y="22747"/>
                    <a:pt x="16494" y="22480"/>
                    <a:pt x="18336" y="21953"/>
                  </a:cubicBezTo>
                  <a:cubicBezTo>
                    <a:pt x="19097" y="21713"/>
                    <a:pt x="19866" y="21396"/>
                    <a:pt x="20571" y="21008"/>
                  </a:cubicBezTo>
                  <a:cubicBezTo>
                    <a:pt x="21213" y="20691"/>
                    <a:pt x="21453" y="20127"/>
                    <a:pt x="21862" y="19690"/>
                  </a:cubicBezTo>
                  <a:cubicBezTo>
                    <a:pt x="21982" y="19633"/>
                    <a:pt x="22130" y="19570"/>
                    <a:pt x="22271" y="19513"/>
                  </a:cubicBezTo>
                  <a:cubicBezTo>
                    <a:pt x="23801" y="20747"/>
                    <a:pt x="25331" y="22010"/>
                    <a:pt x="26946" y="23124"/>
                  </a:cubicBezTo>
                  <a:cubicBezTo>
                    <a:pt x="26964" y="23138"/>
                    <a:pt x="26987" y="23143"/>
                    <a:pt x="27013" y="23143"/>
                  </a:cubicBezTo>
                  <a:cubicBezTo>
                    <a:pt x="27145" y="23143"/>
                    <a:pt x="27362" y="23001"/>
                    <a:pt x="27447" y="23001"/>
                  </a:cubicBezTo>
                  <a:cubicBezTo>
                    <a:pt x="27458" y="23001"/>
                    <a:pt x="27466" y="23003"/>
                    <a:pt x="27472" y="23008"/>
                  </a:cubicBezTo>
                  <a:lnTo>
                    <a:pt x="27472" y="23008"/>
                  </a:lnTo>
                  <a:cubicBezTo>
                    <a:pt x="25942" y="21571"/>
                    <a:pt x="24244" y="20274"/>
                    <a:pt x="22539" y="19041"/>
                  </a:cubicBezTo>
                  <a:cubicBezTo>
                    <a:pt x="22743" y="18660"/>
                    <a:pt x="23068" y="18455"/>
                    <a:pt x="23244" y="18046"/>
                  </a:cubicBezTo>
                  <a:cubicBezTo>
                    <a:pt x="23448" y="17518"/>
                    <a:pt x="23272" y="16692"/>
                    <a:pt x="23216" y="16135"/>
                  </a:cubicBezTo>
                  <a:cubicBezTo>
                    <a:pt x="23039" y="14633"/>
                    <a:pt x="22863" y="13138"/>
                    <a:pt x="22687" y="11608"/>
                  </a:cubicBezTo>
                  <a:cubicBezTo>
                    <a:pt x="22362" y="8667"/>
                    <a:pt x="21918" y="5494"/>
                    <a:pt x="20099" y="3265"/>
                  </a:cubicBezTo>
                  <a:cubicBezTo>
                    <a:pt x="20071" y="3237"/>
                    <a:pt x="20071" y="3237"/>
                    <a:pt x="20071" y="3202"/>
                  </a:cubicBezTo>
                  <a:lnTo>
                    <a:pt x="20042" y="3202"/>
                  </a:lnTo>
                  <a:cubicBezTo>
                    <a:pt x="19951" y="3117"/>
                    <a:pt x="19866" y="2997"/>
                    <a:pt x="19774" y="2913"/>
                  </a:cubicBezTo>
                  <a:cubicBezTo>
                    <a:pt x="19746" y="4909"/>
                    <a:pt x="19718" y="6904"/>
                    <a:pt x="19690" y="8879"/>
                  </a:cubicBezTo>
                  <a:cubicBezTo>
                    <a:pt x="19661" y="10755"/>
                    <a:pt x="19661" y="12666"/>
                    <a:pt x="20014" y="14549"/>
                  </a:cubicBezTo>
                  <a:cubicBezTo>
                    <a:pt x="20275" y="15867"/>
                    <a:pt x="20924" y="17193"/>
                    <a:pt x="21657" y="18399"/>
                  </a:cubicBezTo>
                  <a:cubicBezTo>
                    <a:pt x="21361" y="18159"/>
                    <a:pt x="21072" y="17955"/>
                    <a:pt x="20776" y="17750"/>
                  </a:cubicBezTo>
                  <a:cubicBezTo>
                    <a:pt x="19922" y="17101"/>
                    <a:pt x="19041" y="16488"/>
                    <a:pt x="18188" y="15867"/>
                  </a:cubicBezTo>
                  <a:cubicBezTo>
                    <a:pt x="18188" y="15839"/>
                    <a:pt x="18216" y="15839"/>
                    <a:pt x="18251" y="15811"/>
                  </a:cubicBezTo>
                  <a:lnTo>
                    <a:pt x="18188" y="15811"/>
                  </a:lnTo>
                  <a:lnTo>
                    <a:pt x="18188" y="14753"/>
                  </a:lnTo>
                  <a:cubicBezTo>
                    <a:pt x="18808" y="13752"/>
                    <a:pt x="19069" y="12934"/>
                    <a:pt x="18984" y="11460"/>
                  </a:cubicBezTo>
                  <a:cubicBezTo>
                    <a:pt x="18865" y="9372"/>
                    <a:pt x="18745" y="7257"/>
                    <a:pt x="18188" y="5233"/>
                  </a:cubicBezTo>
                  <a:cubicBezTo>
                    <a:pt x="17659" y="3237"/>
                    <a:pt x="16629" y="1263"/>
                    <a:pt x="15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26"/>
            <p:cNvSpPr/>
            <p:nvPr/>
          </p:nvSpPr>
          <p:spPr>
            <a:xfrm rot="259366">
              <a:off x="6434908" y="1645575"/>
              <a:ext cx="1423845" cy="1279958"/>
            </a:xfrm>
            <a:custGeom>
              <a:rect b="b" l="l" r="r" t="t"/>
              <a:pathLst>
                <a:path extrusionOk="0" h="26651" w="29647">
                  <a:moveTo>
                    <a:pt x="4357" y="18159"/>
                  </a:moveTo>
                  <a:cubicBezTo>
                    <a:pt x="4355" y="18159"/>
                    <a:pt x="4353" y="18160"/>
                    <a:pt x="4351" y="18160"/>
                  </a:cubicBezTo>
                  <a:lnTo>
                    <a:pt x="4351" y="18188"/>
                  </a:lnTo>
                  <a:cubicBezTo>
                    <a:pt x="4353" y="18178"/>
                    <a:pt x="4355" y="18169"/>
                    <a:pt x="4357" y="18159"/>
                  </a:cubicBezTo>
                  <a:close/>
                  <a:moveTo>
                    <a:pt x="15106" y="1"/>
                  </a:moveTo>
                  <a:lnTo>
                    <a:pt x="15106" y="1"/>
                  </a:lnTo>
                  <a:cubicBezTo>
                    <a:pt x="15078" y="29"/>
                    <a:pt x="15014" y="92"/>
                    <a:pt x="14986" y="121"/>
                  </a:cubicBezTo>
                  <a:cubicBezTo>
                    <a:pt x="14958" y="149"/>
                    <a:pt x="14929" y="149"/>
                    <a:pt x="14901" y="177"/>
                  </a:cubicBezTo>
                  <a:cubicBezTo>
                    <a:pt x="13724" y="1115"/>
                    <a:pt x="12666" y="2145"/>
                    <a:pt x="11700" y="3294"/>
                  </a:cubicBezTo>
                  <a:cubicBezTo>
                    <a:pt x="11284" y="3026"/>
                    <a:pt x="11079" y="2561"/>
                    <a:pt x="11107" y="2088"/>
                  </a:cubicBezTo>
                  <a:lnTo>
                    <a:pt x="11107" y="2088"/>
                  </a:lnTo>
                  <a:cubicBezTo>
                    <a:pt x="10607" y="2645"/>
                    <a:pt x="10317" y="3350"/>
                    <a:pt x="10317" y="4084"/>
                  </a:cubicBezTo>
                  <a:cubicBezTo>
                    <a:pt x="10317" y="4232"/>
                    <a:pt x="10289" y="4408"/>
                    <a:pt x="10141" y="4436"/>
                  </a:cubicBezTo>
                  <a:lnTo>
                    <a:pt x="10113" y="4436"/>
                  </a:lnTo>
                  <a:cubicBezTo>
                    <a:pt x="9993" y="4436"/>
                    <a:pt x="9901" y="4352"/>
                    <a:pt x="9873" y="4288"/>
                  </a:cubicBezTo>
                  <a:cubicBezTo>
                    <a:pt x="9669" y="4027"/>
                    <a:pt x="9584" y="3675"/>
                    <a:pt x="9612" y="3350"/>
                  </a:cubicBezTo>
                  <a:lnTo>
                    <a:pt x="9612" y="3350"/>
                  </a:lnTo>
                  <a:cubicBezTo>
                    <a:pt x="8611" y="5142"/>
                    <a:pt x="9260" y="7349"/>
                    <a:pt x="8787" y="9316"/>
                  </a:cubicBezTo>
                  <a:cubicBezTo>
                    <a:pt x="8731" y="9577"/>
                    <a:pt x="8639" y="9965"/>
                    <a:pt x="8406" y="10078"/>
                  </a:cubicBezTo>
                  <a:cubicBezTo>
                    <a:pt x="8258" y="10170"/>
                    <a:pt x="8082" y="10198"/>
                    <a:pt x="7934" y="10198"/>
                  </a:cubicBezTo>
                  <a:cubicBezTo>
                    <a:pt x="7821" y="10198"/>
                    <a:pt x="7701" y="10170"/>
                    <a:pt x="7581" y="10170"/>
                  </a:cubicBezTo>
                  <a:cubicBezTo>
                    <a:pt x="6114" y="9965"/>
                    <a:pt x="4760" y="9316"/>
                    <a:pt x="3378" y="8788"/>
                  </a:cubicBezTo>
                  <a:cubicBezTo>
                    <a:pt x="2469" y="8435"/>
                    <a:pt x="1531" y="8139"/>
                    <a:pt x="593" y="7878"/>
                  </a:cubicBezTo>
                  <a:cubicBezTo>
                    <a:pt x="416" y="7814"/>
                    <a:pt x="205" y="7758"/>
                    <a:pt x="0" y="7730"/>
                  </a:cubicBezTo>
                  <a:lnTo>
                    <a:pt x="0" y="7730"/>
                  </a:lnTo>
                  <a:cubicBezTo>
                    <a:pt x="92" y="7906"/>
                    <a:pt x="120" y="8111"/>
                    <a:pt x="120" y="8287"/>
                  </a:cubicBezTo>
                  <a:cubicBezTo>
                    <a:pt x="177" y="8230"/>
                    <a:pt x="268" y="8230"/>
                    <a:pt x="381" y="8230"/>
                  </a:cubicBezTo>
                  <a:cubicBezTo>
                    <a:pt x="473" y="8230"/>
                    <a:pt x="593" y="8259"/>
                    <a:pt x="706" y="8287"/>
                  </a:cubicBezTo>
                  <a:cubicBezTo>
                    <a:pt x="2645" y="8844"/>
                    <a:pt x="4500" y="9725"/>
                    <a:pt x="6439" y="10283"/>
                  </a:cubicBezTo>
                  <a:cubicBezTo>
                    <a:pt x="6820" y="10402"/>
                    <a:pt x="7200" y="10459"/>
                    <a:pt x="7553" y="10635"/>
                  </a:cubicBezTo>
                  <a:cubicBezTo>
                    <a:pt x="7758" y="10727"/>
                    <a:pt x="7906" y="10783"/>
                    <a:pt x="7997" y="10988"/>
                  </a:cubicBezTo>
                  <a:cubicBezTo>
                    <a:pt x="8082" y="11284"/>
                    <a:pt x="8054" y="11665"/>
                    <a:pt x="7962" y="11961"/>
                  </a:cubicBezTo>
                  <a:cubicBezTo>
                    <a:pt x="7906" y="12137"/>
                    <a:pt x="7821" y="12314"/>
                    <a:pt x="7786" y="12518"/>
                  </a:cubicBezTo>
                  <a:cubicBezTo>
                    <a:pt x="7729" y="12723"/>
                    <a:pt x="7645" y="12871"/>
                    <a:pt x="7553" y="13047"/>
                  </a:cubicBezTo>
                  <a:cubicBezTo>
                    <a:pt x="6648" y="14858"/>
                    <a:pt x="4723" y="16179"/>
                    <a:pt x="4357" y="18159"/>
                  </a:cubicBezTo>
                  <a:lnTo>
                    <a:pt x="4357" y="18159"/>
                  </a:lnTo>
                  <a:cubicBezTo>
                    <a:pt x="4380" y="18156"/>
                    <a:pt x="4381" y="18130"/>
                    <a:pt x="4408" y="18103"/>
                  </a:cubicBezTo>
                  <a:lnTo>
                    <a:pt x="4436" y="18075"/>
                  </a:lnTo>
                  <a:cubicBezTo>
                    <a:pt x="4612" y="17863"/>
                    <a:pt x="4880" y="17722"/>
                    <a:pt x="5141" y="17631"/>
                  </a:cubicBezTo>
                  <a:cubicBezTo>
                    <a:pt x="5205" y="17603"/>
                    <a:pt x="5233" y="17603"/>
                    <a:pt x="5289" y="17603"/>
                  </a:cubicBezTo>
                  <a:cubicBezTo>
                    <a:pt x="5353" y="17603"/>
                    <a:pt x="5409" y="17631"/>
                    <a:pt x="5466" y="17659"/>
                  </a:cubicBezTo>
                  <a:cubicBezTo>
                    <a:pt x="5557" y="17779"/>
                    <a:pt x="5437" y="17955"/>
                    <a:pt x="5353" y="18040"/>
                  </a:cubicBezTo>
                  <a:cubicBezTo>
                    <a:pt x="4909" y="18632"/>
                    <a:pt x="4676" y="19366"/>
                    <a:pt x="4704" y="20099"/>
                  </a:cubicBezTo>
                  <a:cubicBezTo>
                    <a:pt x="4760" y="20042"/>
                    <a:pt x="4789" y="19979"/>
                    <a:pt x="4852" y="19923"/>
                  </a:cubicBezTo>
                  <a:cubicBezTo>
                    <a:pt x="4880" y="19894"/>
                    <a:pt x="4909" y="19866"/>
                    <a:pt x="4937" y="19838"/>
                  </a:cubicBezTo>
                  <a:cubicBezTo>
                    <a:pt x="5205" y="19626"/>
                    <a:pt x="5494" y="19514"/>
                    <a:pt x="5818" y="19514"/>
                  </a:cubicBezTo>
                  <a:lnTo>
                    <a:pt x="5910" y="19514"/>
                  </a:lnTo>
                  <a:cubicBezTo>
                    <a:pt x="5938" y="21072"/>
                    <a:pt x="6143" y="22624"/>
                    <a:pt x="6467" y="24154"/>
                  </a:cubicBezTo>
                  <a:cubicBezTo>
                    <a:pt x="6968" y="23096"/>
                    <a:pt x="7645" y="22158"/>
                    <a:pt x="8463" y="21333"/>
                  </a:cubicBezTo>
                  <a:cubicBezTo>
                    <a:pt x="8526" y="21277"/>
                    <a:pt x="8611" y="21185"/>
                    <a:pt x="8703" y="21185"/>
                  </a:cubicBezTo>
                  <a:cubicBezTo>
                    <a:pt x="8815" y="21185"/>
                    <a:pt x="8879" y="21277"/>
                    <a:pt x="8935" y="21333"/>
                  </a:cubicBezTo>
                  <a:cubicBezTo>
                    <a:pt x="9640" y="22095"/>
                    <a:pt x="9436" y="23392"/>
                    <a:pt x="10226" y="24034"/>
                  </a:cubicBezTo>
                  <a:cubicBezTo>
                    <a:pt x="10078" y="23625"/>
                    <a:pt x="10169" y="23124"/>
                    <a:pt x="10430" y="22772"/>
                  </a:cubicBezTo>
                  <a:cubicBezTo>
                    <a:pt x="11552" y="23152"/>
                    <a:pt x="12581" y="23745"/>
                    <a:pt x="13575" y="24358"/>
                  </a:cubicBezTo>
                  <a:lnTo>
                    <a:pt x="13604" y="24358"/>
                  </a:lnTo>
                  <a:cubicBezTo>
                    <a:pt x="15014" y="25240"/>
                    <a:pt x="16396" y="26185"/>
                    <a:pt x="18011" y="26650"/>
                  </a:cubicBezTo>
                  <a:cubicBezTo>
                    <a:pt x="17193" y="25889"/>
                    <a:pt x="16664" y="24859"/>
                    <a:pt x="16283" y="23829"/>
                  </a:cubicBezTo>
                  <a:cubicBezTo>
                    <a:pt x="16164" y="23449"/>
                    <a:pt x="16044" y="23011"/>
                    <a:pt x="16248" y="22687"/>
                  </a:cubicBezTo>
                  <a:cubicBezTo>
                    <a:pt x="16368" y="22539"/>
                    <a:pt x="16544" y="22482"/>
                    <a:pt x="16721" y="22482"/>
                  </a:cubicBezTo>
                  <a:cubicBezTo>
                    <a:pt x="16777" y="22482"/>
                    <a:pt x="16812" y="22482"/>
                    <a:pt x="16869" y="22511"/>
                  </a:cubicBezTo>
                  <a:lnTo>
                    <a:pt x="16925" y="22511"/>
                  </a:lnTo>
                  <a:cubicBezTo>
                    <a:pt x="16953" y="22539"/>
                    <a:pt x="16989" y="22539"/>
                    <a:pt x="17017" y="22567"/>
                  </a:cubicBezTo>
                  <a:cubicBezTo>
                    <a:pt x="16664" y="21890"/>
                    <a:pt x="16283" y="21248"/>
                    <a:pt x="15959" y="20543"/>
                  </a:cubicBezTo>
                  <a:cubicBezTo>
                    <a:pt x="15811" y="20219"/>
                    <a:pt x="15635" y="19866"/>
                    <a:pt x="15635" y="19514"/>
                  </a:cubicBezTo>
                  <a:cubicBezTo>
                    <a:pt x="15635" y="19133"/>
                    <a:pt x="15811" y="18745"/>
                    <a:pt x="16164" y="18604"/>
                  </a:cubicBezTo>
                  <a:cubicBezTo>
                    <a:pt x="16248" y="18569"/>
                    <a:pt x="16340" y="18540"/>
                    <a:pt x="16424" y="18540"/>
                  </a:cubicBezTo>
                  <a:cubicBezTo>
                    <a:pt x="16897" y="18540"/>
                    <a:pt x="17341" y="18956"/>
                    <a:pt x="17630" y="19309"/>
                  </a:cubicBezTo>
                  <a:cubicBezTo>
                    <a:pt x="18075" y="19838"/>
                    <a:pt x="18604" y="20395"/>
                    <a:pt x="19245" y="20395"/>
                  </a:cubicBezTo>
                  <a:lnTo>
                    <a:pt x="19393" y="20395"/>
                  </a:lnTo>
                  <a:cubicBezTo>
                    <a:pt x="18928" y="20275"/>
                    <a:pt x="18928" y="19514"/>
                    <a:pt x="19393" y="19394"/>
                  </a:cubicBezTo>
                  <a:cubicBezTo>
                    <a:pt x="19457" y="19366"/>
                    <a:pt x="19485" y="19366"/>
                    <a:pt x="19541" y="19366"/>
                  </a:cubicBezTo>
                  <a:cubicBezTo>
                    <a:pt x="19774" y="19366"/>
                    <a:pt x="19986" y="19485"/>
                    <a:pt x="20190" y="19598"/>
                  </a:cubicBezTo>
                  <a:cubicBezTo>
                    <a:pt x="20776" y="19923"/>
                    <a:pt x="21333" y="20275"/>
                    <a:pt x="21925" y="20600"/>
                  </a:cubicBezTo>
                  <a:cubicBezTo>
                    <a:pt x="21657" y="20275"/>
                    <a:pt x="21424" y="19951"/>
                    <a:pt x="21304" y="19570"/>
                  </a:cubicBezTo>
                  <a:cubicBezTo>
                    <a:pt x="21156" y="19189"/>
                    <a:pt x="21220" y="18745"/>
                    <a:pt x="21481" y="18456"/>
                  </a:cubicBezTo>
                  <a:cubicBezTo>
                    <a:pt x="21749" y="18216"/>
                    <a:pt x="22101" y="18160"/>
                    <a:pt x="22454" y="18160"/>
                  </a:cubicBezTo>
                  <a:lnTo>
                    <a:pt x="22771" y="18160"/>
                  </a:lnTo>
                  <a:cubicBezTo>
                    <a:pt x="22835" y="18160"/>
                    <a:pt x="22891" y="18188"/>
                    <a:pt x="22919" y="18188"/>
                  </a:cubicBezTo>
                  <a:cubicBezTo>
                    <a:pt x="23801" y="18251"/>
                    <a:pt x="24654" y="18336"/>
                    <a:pt x="25536" y="18392"/>
                  </a:cubicBezTo>
                  <a:cubicBezTo>
                    <a:pt x="25832" y="18428"/>
                    <a:pt x="26093" y="18456"/>
                    <a:pt x="26389" y="18456"/>
                  </a:cubicBezTo>
                  <a:cubicBezTo>
                    <a:pt x="27094" y="18512"/>
                    <a:pt x="27947" y="18604"/>
                    <a:pt x="28709" y="18604"/>
                  </a:cubicBezTo>
                  <a:cubicBezTo>
                    <a:pt x="29033" y="18604"/>
                    <a:pt x="29358" y="18604"/>
                    <a:pt x="29647" y="18540"/>
                  </a:cubicBezTo>
                  <a:cubicBezTo>
                    <a:pt x="28737" y="17603"/>
                    <a:pt x="27595" y="16777"/>
                    <a:pt x="26417" y="16044"/>
                  </a:cubicBezTo>
                  <a:cubicBezTo>
                    <a:pt x="25627" y="15543"/>
                    <a:pt x="24830" y="15078"/>
                    <a:pt x="24097" y="14634"/>
                  </a:cubicBezTo>
                  <a:cubicBezTo>
                    <a:pt x="23949" y="14514"/>
                    <a:pt x="23773" y="14401"/>
                    <a:pt x="23625" y="14281"/>
                  </a:cubicBezTo>
                  <a:cubicBezTo>
                    <a:pt x="23596" y="14253"/>
                    <a:pt x="23568" y="14253"/>
                    <a:pt x="23568" y="14225"/>
                  </a:cubicBezTo>
                  <a:lnTo>
                    <a:pt x="23540" y="14225"/>
                  </a:lnTo>
                  <a:cubicBezTo>
                    <a:pt x="23335" y="14020"/>
                    <a:pt x="23187" y="13809"/>
                    <a:pt x="23159" y="13519"/>
                  </a:cubicBezTo>
                  <a:cubicBezTo>
                    <a:pt x="23124" y="13139"/>
                    <a:pt x="23392" y="12751"/>
                    <a:pt x="23716" y="12546"/>
                  </a:cubicBezTo>
                  <a:cubicBezTo>
                    <a:pt x="23977" y="12370"/>
                    <a:pt x="24302" y="12285"/>
                    <a:pt x="24598" y="12194"/>
                  </a:cubicBezTo>
                  <a:cubicBezTo>
                    <a:pt x="24682" y="12165"/>
                    <a:pt x="24774" y="12137"/>
                    <a:pt x="24859" y="12137"/>
                  </a:cubicBezTo>
                  <a:cubicBezTo>
                    <a:pt x="24217" y="12046"/>
                    <a:pt x="23540" y="11961"/>
                    <a:pt x="22891" y="11869"/>
                  </a:cubicBezTo>
                  <a:cubicBezTo>
                    <a:pt x="22595" y="11813"/>
                    <a:pt x="22278" y="11756"/>
                    <a:pt x="22101" y="11552"/>
                  </a:cubicBezTo>
                  <a:cubicBezTo>
                    <a:pt x="21862" y="11228"/>
                    <a:pt x="22214" y="10727"/>
                    <a:pt x="22595" y="10727"/>
                  </a:cubicBezTo>
                  <a:cubicBezTo>
                    <a:pt x="22658" y="10727"/>
                    <a:pt x="22715" y="10727"/>
                    <a:pt x="22743" y="10755"/>
                  </a:cubicBezTo>
                  <a:cubicBezTo>
                    <a:pt x="22743" y="10727"/>
                    <a:pt x="22715" y="10699"/>
                    <a:pt x="22687" y="10670"/>
                  </a:cubicBezTo>
                  <a:cubicBezTo>
                    <a:pt x="22419" y="10459"/>
                    <a:pt x="22066" y="10402"/>
                    <a:pt x="21713" y="10402"/>
                  </a:cubicBezTo>
                  <a:cubicBezTo>
                    <a:pt x="21396" y="10402"/>
                    <a:pt x="21044" y="10459"/>
                    <a:pt x="20719" y="10522"/>
                  </a:cubicBezTo>
                  <a:cubicBezTo>
                    <a:pt x="20479" y="10579"/>
                    <a:pt x="20247" y="10607"/>
                    <a:pt x="20014" y="10607"/>
                  </a:cubicBezTo>
                  <a:cubicBezTo>
                    <a:pt x="19633" y="10607"/>
                    <a:pt x="19281" y="10522"/>
                    <a:pt x="19069" y="10198"/>
                  </a:cubicBezTo>
                  <a:cubicBezTo>
                    <a:pt x="18893" y="9874"/>
                    <a:pt x="19013" y="9465"/>
                    <a:pt x="19245" y="9168"/>
                  </a:cubicBezTo>
                  <a:cubicBezTo>
                    <a:pt x="19281" y="9168"/>
                    <a:pt x="19281" y="9140"/>
                    <a:pt x="19309" y="9140"/>
                  </a:cubicBezTo>
                  <a:cubicBezTo>
                    <a:pt x="19309" y="9112"/>
                    <a:pt x="19309" y="9112"/>
                    <a:pt x="19337" y="9084"/>
                  </a:cubicBezTo>
                  <a:cubicBezTo>
                    <a:pt x="19570" y="8844"/>
                    <a:pt x="19866" y="8696"/>
                    <a:pt x="20190" y="8555"/>
                  </a:cubicBezTo>
                  <a:cubicBezTo>
                    <a:pt x="20895" y="8230"/>
                    <a:pt x="21601" y="7906"/>
                    <a:pt x="22334" y="7638"/>
                  </a:cubicBezTo>
                  <a:cubicBezTo>
                    <a:pt x="22214" y="7610"/>
                    <a:pt x="22130" y="7582"/>
                    <a:pt x="22038" y="7525"/>
                  </a:cubicBezTo>
                  <a:lnTo>
                    <a:pt x="22010" y="7497"/>
                  </a:lnTo>
                  <a:cubicBezTo>
                    <a:pt x="21890" y="7377"/>
                    <a:pt x="21805" y="7229"/>
                    <a:pt x="21805" y="7053"/>
                  </a:cubicBezTo>
                  <a:cubicBezTo>
                    <a:pt x="21862" y="6672"/>
                    <a:pt x="22214" y="6404"/>
                    <a:pt x="22567" y="6199"/>
                  </a:cubicBezTo>
                  <a:cubicBezTo>
                    <a:pt x="22595" y="6171"/>
                    <a:pt x="22658" y="6143"/>
                    <a:pt x="22687" y="6115"/>
                  </a:cubicBezTo>
                  <a:cubicBezTo>
                    <a:pt x="23476" y="5671"/>
                    <a:pt x="24302" y="5290"/>
                    <a:pt x="25211" y="5113"/>
                  </a:cubicBezTo>
                  <a:cubicBezTo>
                    <a:pt x="25303" y="5113"/>
                    <a:pt x="25359" y="5085"/>
                    <a:pt x="25451" y="5085"/>
                  </a:cubicBezTo>
                  <a:cubicBezTo>
                    <a:pt x="25536" y="5057"/>
                    <a:pt x="25627" y="5057"/>
                    <a:pt x="25740" y="5029"/>
                  </a:cubicBezTo>
                  <a:cubicBezTo>
                    <a:pt x="23067" y="3999"/>
                    <a:pt x="20014" y="4408"/>
                    <a:pt x="17341" y="3470"/>
                  </a:cubicBezTo>
                  <a:cubicBezTo>
                    <a:pt x="17341" y="3026"/>
                    <a:pt x="17602" y="2589"/>
                    <a:pt x="17983" y="2349"/>
                  </a:cubicBezTo>
                  <a:cubicBezTo>
                    <a:pt x="17835" y="2349"/>
                    <a:pt x="17694" y="2384"/>
                    <a:pt x="17546" y="2441"/>
                  </a:cubicBezTo>
                  <a:lnTo>
                    <a:pt x="17518" y="2441"/>
                  </a:lnTo>
                  <a:cubicBezTo>
                    <a:pt x="16721" y="2702"/>
                    <a:pt x="16107" y="3555"/>
                    <a:pt x="15226" y="3703"/>
                  </a:cubicBezTo>
                  <a:lnTo>
                    <a:pt x="15106" y="3703"/>
                  </a:lnTo>
                  <a:cubicBezTo>
                    <a:pt x="15049" y="3703"/>
                    <a:pt x="14986" y="3703"/>
                    <a:pt x="14958" y="3675"/>
                  </a:cubicBezTo>
                  <a:cubicBezTo>
                    <a:pt x="14873" y="3618"/>
                    <a:pt x="14838" y="3499"/>
                    <a:pt x="14838" y="3407"/>
                  </a:cubicBezTo>
                  <a:cubicBezTo>
                    <a:pt x="14753" y="2264"/>
                    <a:pt x="14838" y="1115"/>
                    <a:pt x="15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0" name="Google Shape;620;p26"/>
          <p:cNvSpPr/>
          <p:nvPr/>
        </p:nvSpPr>
        <p:spPr>
          <a:xfrm>
            <a:off x="1953899" y="518700"/>
            <a:ext cx="5236201" cy="2315550"/>
          </a:xfrm>
          <a:custGeom>
            <a:rect b="b" l="l" r="r" t="t"/>
            <a:pathLst>
              <a:path extrusionOk="0" h="92622" w="199855">
                <a:moveTo>
                  <a:pt x="71938" y="1918"/>
                </a:moveTo>
                <a:cubicBezTo>
                  <a:pt x="43473" y="2580"/>
                  <a:pt x="22555" y="286"/>
                  <a:pt x="11831" y="12245"/>
                </a:cubicBezTo>
                <a:cubicBezTo>
                  <a:pt x="1107" y="24205"/>
                  <a:pt x="-6174" y="60347"/>
                  <a:pt x="7595" y="73675"/>
                </a:cubicBezTo>
                <a:cubicBezTo>
                  <a:pt x="21364" y="87003"/>
                  <a:pt x="63950" y="91284"/>
                  <a:pt x="94445" y="92211"/>
                </a:cubicBezTo>
                <a:cubicBezTo>
                  <a:pt x="124940" y="93138"/>
                  <a:pt x="175867" y="93226"/>
                  <a:pt x="190563" y="79236"/>
                </a:cubicBezTo>
                <a:cubicBezTo>
                  <a:pt x="205259" y="65246"/>
                  <a:pt x="202390" y="21159"/>
                  <a:pt x="182619" y="8273"/>
                </a:cubicBezTo>
                <a:cubicBezTo>
                  <a:pt x="162848" y="-4613"/>
                  <a:pt x="100403" y="1256"/>
                  <a:pt x="71938" y="19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621" name="Google Shape;621;p26"/>
          <p:cNvSpPr txBox="1"/>
          <p:nvPr>
            <p:ph type="ctrTitle"/>
          </p:nvPr>
        </p:nvSpPr>
        <p:spPr>
          <a:xfrm>
            <a:off x="2382250" y="763050"/>
            <a:ext cx="4379400" cy="105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2" name="Google Shape;622;p26"/>
          <p:cNvSpPr txBox="1"/>
          <p:nvPr>
            <p:ph idx="1" type="subTitle"/>
          </p:nvPr>
        </p:nvSpPr>
        <p:spPr>
          <a:xfrm>
            <a:off x="2382350" y="1700400"/>
            <a:ext cx="4379400" cy="117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623" name="Google Shape;623;p26"/>
          <p:cNvSpPr txBox="1"/>
          <p:nvPr/>
        </p:nvSpPr>
        <p:spPr>
          <a:xfrm>
            <a:off x="2382325" y="3715850"/>
            <a:ext cx="437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CREDITS: This presentation template was created by </a:t>
            </a:r>
            <a:r>
              <a:rPr b="1" lang="en" sz="1000" u="sng">
                <a:solidFill>
                  <a:schemeClr val="hlink"/>
                </a:solidFill>
                <a:latin typeface="Albert Sans"/>
                <a:ea typeface="Albert Sans"/>
                <a:cs typeface="Albert Sans"/>
                <a:sym typeface="Albert Sans"/>
                <a:hlinkClick r:id="rId2"/>
              </a:rPr>
              <a:t>Slidesgo</a:t>
            </a:r>
            <a:r>
              <a:rPr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and includes icons by </a:t>
            </a:r>
            <a:r>
              <a:rPr b="1"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, and infographics &amp; images by </a:t>
            </a:r>
            <a:r>
              <a:rPr b="1" lang="en" sz="1000" u="sng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 u="sng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grpSp>
        <p:nvGrpSpPr>
          <p:cNvPr id="624" name="Google Shape;624;p26"/>
          <p:cNvGrpSpPr/>
          <p:nvPr/>
        </p:nvGrpSpPr>
        <p:grpSpPr>
          <a:xfrm>
            <a:off x="1068360" y="4608496"/>
            <a:ext cx="153372" cy="153632"/>
            <a:chOff x="5084512" y="1531545"/>
            <a:chExt cx="190500" cy="190800"/>
          </a:xfrm>
        </p:grpSpPr>
        <p:sp>
          <p:nvSpPr>
            <p:cNvPr id="625" name="Google Shape;625;p26"/>
            <p:cNvSpPr/>
            <p:nvPr/>
          </p:nvSpPr>
          <p:spPr>
            <a:xfrm>
              <a:off x="5173162" y="1531545"/>
              <a:ext cx="11925" cy="190800"/>
            </a:xfrm>
            <a:custGeom>
              <a:rect b="b" l="l" r="r" t="t"/>
              <a:pathLst>
                <a:path extrusionOk="0" h="7632" w="477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26"/>
            <p:cNvSpPr/>
            <p:nvPr/>
          </p:nvSpPr>
          <p:spPr>
            <a:xfrm>
              <a:off x="5084512" y="1620520"/>
              <a:ext cx="190500" cy="11625"/>
            </a:xfrm>
            <a:custGeom>
              <a:rect b="b" l="l" r="r" t="t"/>
              <a:pathLst>
                <a:path extrusionOk="0" h="465" w="762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7" name="Google Shape;627;p26"/>
          <p:cNvSpPr/>
          <p:nvPr/>
        </p:nvSpPr>
        <p:spPr>
          <a:xfrm>
            <a:off x="430413" y="3980988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9" name="Google Shape;629;p27"/>
          <p:cNvGrpSpPr/>
          <p:nvPr/>
        </p:nvGrpSpPr>
        <p:grpSpPr>
          <a:xfrm>
            <a:off x="390936" y="738159"/>
            <a:ext cx="8624622" cy="4114107"/>
            <a:chOff x="390936" y="738159"/>
            <a:chExt cx="8624622" cy="4114107"/>
          </a:xfrm>
        </p:grpSpPr>
        <p:grpSp>
          <p:nvGrpSpPr>
            <p:cNvPr id="630" name="Google Shape;630;p27"/>
            <p:cNvGrpSpPr/>
            <p:nvPr/>
          </p:nvGrpSpPr>
          <p:grpSpPr>
            <a:xfrm flipH="1">
              <a:off x="390936" y="738159"/>
              <a:ext cx="153372" cy="153632"/>
              <a:chOff x="5084512" y="1531545"/>
              <a:chExt cx="190500" cy="190800"/>
            </a:xfrm>
          </p:grpSpPr>
          <p:sp>
            <p:nvSpPr>
              <p:cNvPr id="631" name="Google Shape;631;p27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3" name="Google Shape;633;p27"/>
            <p:cNvGrpSpPr/>
            <p:nvPr/>
          </p:nvGrpSpPr>
          <p:grpSpPr>
            <a:xfrm flipH="1">
              <a:off x="8193086" y="4698634"/>
              <a:ext cx="153372" cy="153632"/>
              <a:chOff x="5084512" y="1531545"/>
              <a:chExt cx="190500" cy="190800"/>
            </a:xfrm>
          </p:grpSpPr>
          <p:sp>
            <p:nvSpPr>
              <p:cNvPr id="634" name="Google Shape;634;p27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27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36" name="Google Shape;636;p27"/>
            <p:cNvGrpSpPr/>
            <p:nvPr/>
          </p:nvGrpSpPr>
          <p:grpSpPr>
            <a:xfrm flipH="1">
              <a:off x="8862186" y="1565834"/>
              <a:ext cx="153372" cy="153632"/>
              <a:chOff x="5084512" y="1531545"/>
              <a:chExt cx="190500" cy="190800"/>
            </a:xfrm>
          </p:grpSpPr>
          <p:sp>
            <p:nvSpPr>
              <p:cNvPr id="637" name="Google Shape;637;p27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8" name="Google Shape;638;p27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9" name="Google Shape;639;p27"/>
          <p:cNvGrpSpPr/>
          <p:nvPr/>
        </p:nvGrpSpPr>
        <p:grpSpPr>
          <a:xfrm flipH="1">
            <a:off x="206799" y="4109838"/>
            <a:ext cx="8814656" cy="1319159"/>
            <a:chOff x="329350" y="4109838"/>
            <a:chExt cx="8814656" cy="1319159"/>
          </a:xfrm>
        </p:grpSpPr>
        <p:sp>
          <p:nvSpPr>
            <p:cNvPr id="640" name="Google Shape;640;p27"/>
            <p:cNvSpPr/>
            <p:nvPr/>
          </p:nvSpPr>
          <p:spPr>
            <a:xfrm>
              <a:off x="329350" y="4109838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8644975" y="4930338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27"/>
          <p:cNvGrpSpPr/>
          <p:nvPr/>
        </p:nvGrpSpPr>
        <p:grpSpPr>
          <a:xfrm>
            <a:off x="126292" y="4"/>
            <a:ext cx="9224515" cy="5596646"/>
            <a:chOff x="126292" y="4"/>
            <a:chExt cx="9224515" cy="5596646"/>
          </a:xfrm>
        </p:grpSpPr>
        <p:grpSp>
          <p:nvGrpSpPr>
            <p:cNvPr id="643" name="Google Shape;643;p27"/>
            <p:cNvGrpSpPr/>
            <p:nvPr/>
          </p:nvGrpSpPr>
          <p:grpSpPr>
            <a:xfrm flipH="1" rot="-8238560">
              <a:off x="974956" y="4447161"/>
              <a:ext cx="964141" cy="948258"/>
              <a:chOff x="5161925" y="3671416"/>
              <a:chExt cx="1161560" cy="1142425"/>
            </a:xfrm>
          </p:grpSpPr>
          <p:sp>
            <p:nvSpPr>
              <p:cNvPr id="644" name="Google Shape;644;p27"/>
              <p:cNvSpPr/>
              <p:nvPr/>
            </p:nvSpPr>
            <p:spPr>
              <a:xfrm>
                <a:off x="5161925" y="3673459"/>
                <a:ext cx="1161560" cy="1138345"/>
              </a:xfrm>
              <a:custGeom>
                <a:rect b="b" l="l" r="r" t="t"/>
                <a:pathLst>
                  <a:path extrusionOk="0" h="48919" w="49922">
                    <a:moveTo>
                      <a:pt x="29133" y="1"/>
                    </a:moveTo>
                    <a:cubicBezTo>
                      <a:pt x="23619" y="1"/>
                      <a:pt x="23124" y="1268"/>
                      <a:pt x="23124" y="1268"/>
                    </a:cubicBezTo>
                    <a:cubicBezTo>
                      <a:pt x="23124" y="1268"/>
                      <a:pt x="21954" y="830"/>
                      <a:pt x="20332" y="710"/>
                    </a:cubicBezTo>
                    <a:cubicBezTo>
                      <a:pt x="20113" y="696"/>
                      <a:pt x="19886" y="689"/>
                      <a:pt x="19650" y="689"/>
                    </a:cubicBezTo>
                    <a:cubicBezTo>
                      <a:pt x="19415" y="689"/>
                      <a:pt x="19172" y="696"/>
                      <a:pt x="18921" y="710"/>
                    </a:cubicBezTo>
                    <a:cubicBezTo>
                      <a:pt x="18808" y="710"/>
                      <a:pt x="18688" y="710"/>
                      <a:pt x="18569" y="739"/>
                    </a:cubicBezTo>
                    <a:cubicBezTo>
                      <a:pt x="17074" y="887"/>
                      <a:pt x="15430" y="1387"/>
                      <a:pt x="13985" y="2678"/>
                    </a:cubicBezTo>
                    <a:cubicBezTo>
                      <a:pt x="12433" y="4060"/>
                      <a:pt x="11460" y="4970"/>
                      <a:pt x="10903" y="5527"/>
                    </a:cubicBezTo>
                    <a:cubicBezTo>
                      <a:pt x="10050" y="6380"/>
                      <a:pt x="10022" y="6528"/>
                      <a:pt x="10022" y="6528"/>
                    </a:cubicBezTo>
                    <a:lnTo>
                      <a:pt x="9993" y="6500"/>
                    </a:lnTo>
                    <a:cubicBezTo>
                      <a:pt x="9845" y="6500"/>
                      <a:pt x="5346" y="6557"/>
                      <a:pt x="2497" y="13284"/>
                    </a:cubicBezTo>
                    <a:cubicBezTo>
                      <a:pt x="2208" y="13989"/>
                      <a:pt x="1912" y="14786"/>
                      <a:pt x="1679" y="15668"/>
                    </a:cubicBezTo>
                    <a:cubicBezTo>
                      <a:pt x="177" y="20661"/>
                      <a:pt x="2941" y="21422"/>
                      <a:pt x="2941" y="21422"/>
                    </a:cubicBezTo>
                    <a:cubicBezTo>
                      <a:pt x="2941" y="21422"/>
                      <a:pt x="2088" y="21542"/>
                      <a:pt x="1326" y="22275"/>
                    </a:cubicBezTo>
                    <a:cubicBezTo>
                      <a:pt x="1207" y="22367"/>
                      <a:pt x="1115" y="22480"/>
                      <a:pt x="1002" y="22628"/>
                    </a:cubicBezTo>
                    <a:cubicBezTo>
                      <a:pt x="762" y="22952"/>
                      <a:pt x="530" y="23361"/>
                      <a:pt x="353" y="23890"/>
                    </a:cubicBezTo>
                    <a:cubicBezTo>
                      <a:pt x="29" y="25068"/>
                      <a:pt x="1" y="26746"/>
                      <a:pt x="798" y="29215"/>
                    </a:cubicBezTo>
                    <a:cubicBezTo>
                      <a:pt x="1150" y="30329"/>
                      <a:pt x="1559" y="31239"/>
                      <a:pt x="1968" y="31972"/>
                    </a:cubicBezTo>
                    <a:cubicBezTo>
                      <a:pt x="2032" y="32064"/>
                      <a:pt x="2060" y="32148"/>
                      <a:pt x="2116" y="32212"/>
                    </a:cubicBezTo>
                    <a:cubicBezTo>
                      <a:pt x="2293" y="32529"/>
                      <a:pt x="2497" y="32825"/>
                      <a:pt x="2673" y="33058"/>
                    </a:cubicBezTo>
                    <a:cubicBezTo>
                      <a:pt x="2793" y="33178"/>
                      <a:pt x="2878" y="33298"/>
                      <a:pt x="2970" y="33411"/>
                    </a:cubicBezTo>
                    <a:cubicBezTo>
                      <a:pt x="4156" y="34779"/>
                      <a:pt x="5397" y="35117"/>
                      <a:pt x="6334" y="35117"/>
                    </a:cubicBezTo>
                    <a:cubicBezTo>
                      <a:pt x="7251" y="35117"/>
                      <a:pt x="7878" y="34793"/>
                      <a:pt x="7878" y="34793"/>
                    </a:cubicBezTo>
                    <a:lnTo>
                      <a:pt x="7878" y="34793"/>
                    </a:lnTo>
                    <a:cubicBezTo>
                      <a:pt x="7878" y="34793"/>
                      <a:pt x="6848" y="35526"/>
                      <a:pt x="6347" y="36824"/>
                    </a:cubicBezTo>
                    <a:cubicBezTo>
                      <a:pt x="6319" y="36908"/>
                      <a:pt x="6263" y="37000"/>
                      <a:pt x="6228" y="37085"/>
                    </a:cubicBezTo>
                    <a:cubicBezTo>
                      <a:pt x="6171" y="37261"/>
                      <a:pt x="6143" y="37437"/>
                      <a:pt x="6115" y="37642"/>
                    </a:cubicBezTo>
                    <a:cubicBezTo>
                      <a:pt x="6051" y="37910"/>
                      <a:pt x="6051" y="38142"/>
                      <a:pt x="6051" y="38439"/>
                    </a:cubicBezTo>
                    <a:cubicBezTo>
                      <a:pt x="6051" y="38559"/>
                      <a:pt x="6087" y="38643"/>
                      <a:pt x="6087" y="38763"/>
                    </a:cubicBezTo>
                    <a:cubicBezTo>
                      <a:pt x="6115" y="38996"/>
                      <a:pt x="6171" y="39228"/>
                      <a:pt x="6228" y="39468"/>
                    </a:cubicBezTo>
                    <a:cubicBezTo>
                      <a:pt x="6291" y="39581"/>
                      <a:pt x="6319" y="39729"/>
                      <a:pt x="6376" y="39849"/>
                    </a:cubicBezTo>
                    <a:cubicBezTo>
                      <a:pt x="6404" y="39969"/>
                      <a:pt x="6467" y="40110"/>
                      <a:pt x="6552" y="40230"/>
                    </a:cubicBezTo>
                    <a:cubicBezTo>
                      <a:pt x="6615" y="40350"/>
                      <a:pt x="6672" y="40498"/>
                      <a:pt x="6757" y="40611"/>
                    </a:cubicBezTo>
                    <a:cubicBezTo>
                      <a:pt x="7201" y="41344"/>
                      <a:pt x="7850" y="42141"/>
                      <a:pt x="8816" y="42966"/>
                    </a:cubicBezTo>
                    <a:cubicBezTo>
                      <a:pt x="12219" y="45873"/>
                      <a:pt x="14306" y="46585"/>
                      <a:pt x="15534" y="46585"/>
                    </a:cubicBezTo>
                    <a:cubicBezTo>
                      <a:pt x="16714" y="46585"/>
                      <a:pt x="17102" y="45928"/>
                      <a:pt x="17102" y="45928"/>
                    </a:cubicBezTo>
                    <a:cubicBezTo>
                      <a:pt x="17102" y="45928"/>
                      <a:pt x="17102" y="48919"/>
                      <a:pt x="23101" y="48919"/>
                    </a:cubicBezTo>
                    <a:cubicBezTo>
                      <a:pt x="24213" y="48919"/>
                      <a:pt x="25532" y="48816"/>
                      <a:pt x="27094" y="48572"/>
                    </a:cubicBezTo>
                    <a:cubicBezTo>
                      <a:pt x="27207" y="48572"/>
                      <a:pt x="27327" y="48544"/>
                      <a:pt x="27419" y="48516"/>
                    </a:cubicBezTo>
                    <a:lnTo>
                      <a:pt x="27532" y="48516"/>
                    </a:lnTo>
                    <a:cubicBezTo>
                      <a:pt x="27595" y="48488"/>
                      <a:pt x="27680" y="48488"/>
                      <a:pt x="27736" y="48460"/>
                    </a:cubicBezTo>
                    <a:cubicBezTo>
                      <a:pt x="27771" y="48460"/>
                      <a:pt x="27828" y="48460"/>
                      <a:pt x="27856" y="48431"/>
                    </a:cubicBezTo>
                    <a:cubicBezTo>
                      <a:pt x="27912" y="48431"/>
                      <a:pt x="27976" y="48431"/>
                      <a:pt x="28032" y="48396"/>
                    </a:cubicBezTo>
                    <a:cubicBezTo>
                      <a:pt x="28089" y="48396"/>
                      <a:pt x="28124" y="48368"/>
                      <a:pt x="28152" y="48368"/>
                    </a:cubicBezTo>
                    <a:cubicBezTo>
                      <a:pt x="28209" y="48368"/>
                      <a:pt x="28265" y="48340"/>
                      <a:pt x="28329" y="48340"/>
                    </a:cubicBezTo>
                    <a:cubicBezTo>
                      <a:pt x="28357" y="48311"/>
                      <a:pt x="28413" y="48311"/>
                      <a:pt x="28441" y="48283"/>
                    </a:cubicBezTo>
                    <a:cubicBezTo>
                      <a:pt x="28505" y="48283"/>
                      <a:pt x="28561" y="48255"/>
                      <a:pt x="28589" y="48255"/>
                    </a:cubicBezTo>
                    <a:cubicBezTo>
                      <a:pt x="28653" y="48220"/>
                      <a:pt x="28681" y="48220"/>
                      <a:pt x="28709" y="48220"/>
                    </a:cubicBezTo>
                    <a:cubicBezTo>
                      <a:pt x="28766" y="48192"/>
                      <a:pt x="28829" y="48192"/>
                      <a:pt x="28857" y="48163"/>
                    </a:cubicBezTo>
                    <a:cubicBezTo>
                      <a:pt x="28886" y="48163"/>
                      <a:pt x="28942" y="48135"/>
                      <a:pt x="28970" y="48135"/>
                    </a:cubicBezTo>
                    <a:cubicBezTo>
                      <a:pt x="29006" y="48107"/>
                      <a:pt x="29062" y="48107"/>
                      <a:pt x="29118" y="48079"/>
                    </a:cubicBezTo>
                    <a:cubicBezTo>
                      <a:pt x="29147" y="48079"/>
                      <a:pt x="29182" y="48043"/>
                      <a:pt x="29210" y="48043"/>
                    </a:cubicBezTo>
                    <a:cubicBezTo>
                      <a:pt x="29266" y="48015"/>
                      <a:pt x="29295" y="47987"/>
                      <a:pt x="29358" y="47987"/>
                    </a:cubicBezTo>
                    <a:cubicBezTo>
                      <a:pt x="29386" y="47959"/>
                      <a:pt x="29415" y="47959"/>
                      <a:pt x="29443" y="47931"/>
                    </a:cubicBezTo>
                    <a:cubicBezTo>
                      <a:pt x="29499" y="47931"/>
                      <a:pt x="29563" y="47902"/>
                      <a:pt x="29591" y="47867"/>
                    </a:cubicBezTo>
                    <a:cubicBezTo>
                      <a:pt x="29619" y="47867"/>
                      <a:pt x="29647" y="47839"/>
                      <a:pt x="29647" y="47839"/>
                    </a:cubicBezTo>
                    <a:cubicBezTo>
                      <a:pt x="29739" y="47811"/>
                      <a:pt x="29795" y="47783"/>
                      <a:pt x="29852" y="47754"/>
                    </a:cubicBezTo>
                    <a:cubicBezTo>
                      <a:pt x="29887" y="47726"/>
                      <a:pt x="29887" y="47726"/>
                      <a:pt x="29915" y="47726"/>
                    </a:cubicBezTo>
                    <a:cubicBezTo>
                      <a:pt x="29943" y="47691"/>
                      <a:pt x="30000" y="47663"/>
                      <a:pt x="30063" y="47634"/>
                    </a:cubicBezTo>
                    <a:cubicBezTo>
                      <a:pt x="30063" y="47606"/>
                      <a:pt x="30092" y="47606"/>
                      <a:pt x="30120" y="47578"/>
                    </a:cubicBezTo>
                    <a:cubicBezTo>
                      <a:pt x="30148" y="47578"/>
                      <a:pt x="30204" y="47550"/>
                      <a:pt x="30240" y="47515"/>
                    </a:cubicBezTo>
                    <a:cubicBezTo>
                      <a:pt x="30268" y="47515"/>
                      <a:pt x="30268" y="47486"/>
                      <a:pt x="30296" y="47458"/>
                    </a:cubicBezTo>
                    <a:cubicBezTo>
                      <a:pt x="30324" y="47458"/>
                      <a:pt x="30352" y="47430"/>
                      <a:pt x="30416" y="47402"/>
                    </a:cubicBezTo>
                    <a:cubicBezTo>
                      <a:pt x="30416" y="47402"/>
                      <a:pt x="30444" y="47374"/>
                      <a:pt x="30472" y="47338"/>
                    </a:cubicBezTo>
                    <a:cubicBezTo>
                      <a:pt x="30501" y="47338"/>
                      <a:pt x="30529" y="47310"/>
                      <a:pt x="30557" y="47282"/>
                    </a:cubicBezTo>
                    <a:cubicBezTo>
                      <a:pt x="30592" y="47254"/>
                      <a:pt x="30592" y="47254"/>
                      <a:pt x="30620" y="47225"/>
                    </a:cubicBezTo>
                    <a:cubicBezTo>
                      <a:pt x="30649" y="47225"/>
                      <a:pt x="30677" y="47197"/>
                      <a:pt x="30705" y="47162"/>
                    </a:cubicBezTo>
                    <a:cubicBezTo>
                      <a:pt x="30733" y="47134"/>
                      <a:pt x="30733" y="47134"/>
                      <a:pt x="30769" y="47106"/>
                    </a:cubicBezTo>
                    <a:cubicBezTo>
                      <a:pt x="30797" y="47077"/>
                      <a:pt x="30825" y="47049"/>
                      <a:pt x="30853" y="47049"/>
                    </a:cubicBezTo>
                    <a:cubicBezTo>
                      <a:pt x="30853" y="47021"/>
                      <a:pt x="30881" y="46986"/>
                      <a:pt x="30910" y="46986"/>
                    </a:cubicBezTo>
                    <a:cubicBezTo>
                      <a:pt x="30945" y="46957"/>
                      <a:pt x="30945" y="46929"/>
                      <a:pt x="30973" y="46901"/>
                    </a:cubicBezTo>
                    <a:cubicBezTo>
                      <a:pt x="31001" y="46901"/>
                      <a:pt x="31001" y="46873"/>
                      <a:pt x="31029" y="46845"/>
                    </a:cubicBezTo>
                    <a:cubicBezTo>
                      <a:pt x="31058" y="46809"/>
                      <a:pt x="31086" y="46781"/>
                      <a:pt x="31121" y="46753"/>
                    </a:cubicBezTo>
                    <a:cubicBezTo>
                      <a:pt x="31121" y="46753"/>
                      <a:pt x="31121" y="46725"/>
                      <a:pt x="31149" y="46725"/>
                    </a:cubicBezTo>
                    <a:cubicBezTo>
                      <a:pt x="31178" y="46697"/>
                      <a:pt x="31206" y="46633"/>
                      <a:pt x="31234" y="46605"/>
                    </a:cubicBezTo>
                    <a:lnTo>
                      <a:pt x="31234" y="46577"/>
                    </a:lnTo>
                    <a:cubicBezTo>
                      <a:pt x="31262" y="46548"/>
                      <a:pt x="31297" y="46492"/>
                      <a:pt x="31354" y="46457"/>
                    </a:cubicBezTo>
                    <a:lnTo>
                      <a:pt x="31354" y="46429"/>
                    </a:lnTo>
                    <a:cubicBezTo>
                      <a:pt x="31382" y="46372"/>
                      <a:pt x="31410" y="46344"/>
                      <a:pt x="31410" y="46316"/>
                    </a:cubicBezTo>
                    <a:cubicBezTo>
                      <a:pt x="31438" y="46316"/>
                      <a:pt x="31438" y="46280"/>
                      <a:pt x="31438" y="46280"/>
                    </a:cubicBezTo>
                    <a:cubicBezTo>
                      <a:pt x="31474" y="46224"/>
                      <a:pt x="31502" y="46196"/>
                      <a:pt x="31502" y="46168"/>
                    </a:cubicBezTo>
                    <a:lnTo>
                      <a:pt x="31530" y="46139"/>
                    </a:lnTo>
                    <a:cubicBezTo>
                      <a:pt x="31558" y="46104"/>
                      <a:pt x="31558" y="46076"/>
                      <a:pt x="31558" y="46048"/>
                    </a:cubicBezTo>
                    <a:cubicBezTo>
                      <a:pt x="31587" y="46020"/>
                      <a:pt x="31587" y="45991"/>
                      <a:pt x="31587" y="45991"/>
                    </a:cubicBezTo>
                    <a:cubicBezTo>
                      <a:pt x="31615" y="45963"/>
                      <a:pt x="31615" y="45928"/>
                      <a:pt x="31650" y="45900"/>
                    </a:cubicBezTo>
                    <a:lnTo>
                      <a:pt x="31650" y="45843"/>
                    </a:lnTo>
                    <a:cubicBezTo>
                      <a:pt x="31678" y="45815"/>
                      <a:pt x="31678" y="45787"/>
                      <a:pt x="31678" y="45752"/>
                    </a:cubicBezTo>
                    <a:cubicBezTo>
                      <a:pt x="31706" y="45723"/>
                      <a:pt x="31706" y="45723"/>
                      <a:pt x="31706" y="45695"/>
                    </a:cubicBezTo>
                    <a:cubicBezTo>
                      <a:pt x="31706" y="45667"/>
                      <a:pt x="31735" y="45639"/>
                      <a:pt x="31735" y="45611"/>
                    </a:cubicBezTo>
                    <a:cubicBezTo>
                      <a:pt x="31735" y="45575"/>
                      <a:pt x="31735" y="45575"/>
                      <a:pt x="31763" y="45547"/>
                    </a:cubicBezTo>
                    <a:cubicBezTo>
                      <a:pt x="31763" y="45519"/>
                      <a:pt x="31763" y="45491"/>
                      <a:pt x="31791" y="45462"/>
                    </a:cubicBezTo>
                    <a:lnTo>
                      <a:pt x="31791" y="45399"/>
                    </a:lnTo>
                    <a:cubicBezTo>
                      <a:pt x="31791" y="45371"/>
                      <a:pt x="31826" y="45343"/>
                      <a:pt x="31826" y="45286"/>
                    </a:cubicBezTo>
                    <a:lnTo>
                      <a:pt x="31826" y="45258"/>
                    </a:lnTo>
                    <a:cubicBezTo>
                      <a:pt x="31826" y="45223"/>
                      <a:pt x="31855" y="45166"/>
                      <a:pt x="31855" y="45110"/>
                    </a:cubicBezTo>
                    <a:lnTo>
                      <a:pt x="31855" y="44962"/>
                    </a:lnTo>
                    <a:cubicBezTo>
                      <a:pt x="31883" y="44962"/>
                      <a:pt x="31883" y="44934"/>
                      <a:pt x="31883" y="44934"/>
                    </a:cubicBezTo>
                    <a:lnTo>
                      <a:pt x="31883" y="44814"/>
                    </a:lnTo>
                    <a:lnTo>
                      <a:pt x="31883" y="44785"/>
                    </a:lnTo>
                    <a:lnTo>
                      <a:pt x="31883" y="44694"/>
                    </a:lnTo>
                    <a:lnTo>
                      <a:pt x="31883" y="44637"/>
                    </a:lnTo>
                    <a:lnTo>
                      <a:pt x="31883" y="44553"/>
                    </a:lnTo>
                    <a:lnTo>
                      <a:pt x="31883" y="44489"/>
                    </a:lnTo>
                    <a:lnTo>
                      <a:pt x="31883" y="44405"/>
                    </a:lnTo>
                    <a:lnTo>
                      <a:pt x="31883" y="44341"/>
                    </a:lnTo>
                    <a:lnTo>
                      <a:pt x="31883" y="44257"/>
                    </a:lnTo>
                    <a:lnTo>
                      <a:pt x="31883" y="44200"/>
                    </a:lnTo>
                    <a:lnTo>
                      <a:pt x="31883" y="44108"/>
                    </a:lnTo>
                    <a:cubicBezTo>
                      <a:pt x="31855" y="44108"/>
                      <a:pt x="31855" y="44080"/>
                      <a:pt x="31855" y="44080"/>
                    </a:cubicBezTo>
                    <a:lnTo>
                      <a:pt x="31855" y="43960"/>
                    </a:lnTo>
                    <a:lnTo>
                      <a:pt x="31855" y="43932"/>
                    </a:lnTo>
                    <a:cubicBezTo>
                      <a:pt x="31826" y="43848"/>
                      <a:pt x="31826" y="43756"/>
                      <a:pt x="31791" y="43671"/>
                    </a:cubicBezTo>
                    <a:lnTo>
                      <a:pt x="31791" y="43636"/>
                    </a:lnTo>
                    <a:cubicBezTo>
                      <a:pt x="31791" y="43608"/>
                      <a:pt x="31791" y="43551"/>
                      <a:pt x="31763" y="43523"/>
                    </a:cubicBezTo>
                    <a:lnTo>
                      <a:pt x="31763" y="43495"/>
                    </a:lnTo>
                    <a:cubicBezTo>
                      <a:pt x="31763" y="43460"/>
                      <a:pt x="31763" y="43431"/>
                      <a:pt x="31735" y="43403"/>
                    </a:cubicBezTo>
                    <a:lnTo>
                      <a:pt x="31735" y="43347"/>
                    </a:lnTo>
                    <a:cubicBezTo>
                      <a:pt x="31735" y="43319"/>
                      <a:pt x="31735" y="43283"/>
                      <a:pt x="31706" y="43283"/>
                    </a:cubicBezTo>
                    <a:lnTo>
                      <a:pt x="31706" y="43227"/>
                    </a:lnTo>
                    <a:cubicBezTo>
                      <a:pt x="31706" y="43199"/>
                      <a:pt x="31678" y="43171"/>
                      <a:pt x="31678" y="43142"/>
                    </a:cubicBezTo>
                    <a:lnTo>
                      <a:pt x="31678" y="43107"/>
                    </a:lnTo>
                    <a:cubicBezTo>
                      <a:pt x="31678" y="43079"/>
                      <a:pt x="31650" y="43051"/>
                      <a:pt x="31650" y="43022"/>
                    </a:cubicBezTo>
                    <a:lnTo>
                      <a:pt x="31650" y="42994"/>
                    </a:lnTo>
                    <a:cubicBezTo>
                      <a:pt x="31615" y="42966"/>
                      <a:pt x="31615" y="42931"/>
                      <a:pt x="31615" y="42903"/>
                    </a:cubicBezTo>
                    <a:lnTo>
                      <a:pt x="31587" y="42874"/>
                    </a:lnTo>
                    <a:cubicBezTo>
                      <a:pt x="31587" y="42846"/>
                      <a:pt x="31587" y="42818"/>
                      <a:pt x="31558" y="42790"/>
                    </a:cubicBezTo>
                    <a:lnTo>
                      <a:pt x="31558" y="42754"/>
                    </a:lnTo>
                    <a:cubicBezTo>
                      <a:pt x="31558" y="42726"/>
                      <a:pt x="31530" y="42698"/>
                      <a:pt x="31530" y="42670"/>
                    </a:cubicBezTo>
                    <a:lnTo>
                      <a:pt x="31530" y="42642"/>
                    </a:lnTo>
                    <a:cubicBezTo>
                      <a:pt x="31502" y="42578"/>
                      <a:pt x="31474" y="42522"/>
                      <a:pt x="31438" y="42465"/>
                    </a:cubicBezTo>
                    <a:lnTo>
                      <a:pt x="31438" y="42437"/>
                    </a:lnTo>
                    <a:cubicBezTo>
                      <a:pt x="31410" y="42402"/>
                      <a:pt x="31410" y="42374"/>
                      <a:pt x="31410" y="42345"/>
                    </a:cubicBezTo>
                    <a:lnTo>
                      <a:pt x="31382" y="42317"/>
                    </a:lnTo>
                    <a:cubicBezTo>
                      <a:pt x="31382" y="42317"/>
                      <a:pt x="31382" y="42289"/>
                      <a:pt x="31354" y="42261"/>
                    </a:cubicBezTo>
                    <a:lnTo>
                      <a:pt x="31354" y="42226"/>
                    </a:lnTo>
                    <a:cubicBezTo>
                      <a:pt x="31354" y="42226"/>
                      <a:pt x="31326" y="42197"/>
                      <a:pt x="31326" y="42169"/>
                    </a:cubicBezTo>
                    <a:lnTo>
                      <a:pt x="31326" y="42141"/>
                    </a:lnTo>
                    <a:cubicBezTo>
                      <a:pt x="31297" y="42141"/>
                      <a:pt x="31297" y="42113"/>
                      <a:pt x="31297" y="42113"/>
                    </a:cubicBezTo>
                    <a:lnTo>
                      <a:pt x="31262" y="42085"/>
                    </a:lnTo>
                    <a:lnTo>
                      <a:pt x="31262" y="42021"/>
                    </a:lnTo>
                    <a:lnTo>
                      <a:pt x="31234" y="41993"/>
                    </a:lnTo>
                    <a:cubicBezTo>
                      <a:pt x="31234" y="41993"/>
                      <a:pt x="31234" y="41965"/>
                      <a:pt x="31206" y="41965"/>
                    </a:cubicBezTo>
                    <a:lnTo>
                      <a:pt x="31206" y="41936"/>
                    </a:lnTo>
                    <a:cubicBezTo>
                      <a:pt x="31206" y="41908"/>
                      <a:pt x="31206" y="41908"/>
                      <a:pt x="31178" y="41873"/>
                    </a:cubicBezTo>
                    <a:cubicBezTo>
                      <a:pt x="31149" y="41845"/>
                      <a:pt x="31149" y="41817"/>
                      <a:pt x="31121" y="41788"/>
                    </a:cubicBezTo>
                    <a:cubicBezTo>
                      <a:pt x="31086" y="41732"/>
                      <a:pt x="31058" y="41669"/>
                      <a:pt x="31058" y="41641"/>
                    </a:cubicBezTo>
                    <a:lnTo>
                      <a:pt x="31058" y="41641"/>
                    </a:lnTo>
                    <a:cubicBezTo>
                      <a:pt x="31058" y="41669"/>
                      <a:pt x="31086" y="41697"/>
                      <a:pt x="31121" y="41760"/>
                    </a:cubicBezTo>
                    <a:cubicBezTo>
                      <a:pt x="31149" y="41788"/>
                      <a:pt x="31149" y="41817"/>
                      <a:pt x="31178" y="41845"/>
                    </a:cubicBezTo>
                    <a:lnTo>
                      <a:pt x="31178" y="41873"/>
                    </a:lnTo>
                    <a:cubicBezTo>
                      <a:pt x="31206" y="41873"/>
                      <a:pt x="31206" y="41908"/>
                      <a:pt x="31234" y="41936"/>
                    </a:cubicBezTo>
                    <a:cubicBezTo>
                      <a:pt x="31262" y="41965"/>
                      <a:pt x="31262" y="41993"/>
                      <a:pt x="31297" y="42021"/>
                    </a:cubicBezTo>
                    <a:lnTo>
                      <a:pt x="31326" y="42049"/>
                    </a:lnTo>
                    <a:cubicBezTo>
                      <a:pt x="31354" y="42085"/>
                      <a:pt x="31382" y="42141"/>
                      <a:pt x="31410" y="42169"/>
                    </a:cubicBezTo>
                    <a:cubicBezTo>
                      <a:pt x="31410" y="42169"/>
                      <a:pt x="31410" y="42197"/>
                      <a:pt x="31438" y="42197"/>
                    </a:cubicBezTo>
                    <a:cubicBezTo>
                      <a:pt x="31474" y="42226"/>
                      <a:pt x="31502" y="42261"/>
                      <a:pt x="31502" y="42289"/>
                    </a:cubicBezTo>
                    <a:cubicBezTo>
                      <a:pt x="31530" y="42317"/>
                      <a:pt x="31530" y="42317"/>
                      <a:pt x="31558" y="42345"/>
                    </a:cubicBezTo>
                    <a:cubicBezTo>
                      <a:pt x="31587" y="42374"/>
                      <a:pt x="31615" y="42402"/>
                      <a:pt x="31650" y="42437"/>
                    </a:cubicBezTo>
                    <a:cubicBezTo>
                      <a:pt x="31650" y="42465"/>
                      <a:pt x="31650" y="42465"/>
                      <a:pt x="31678" y="42494"/>
                    </a:cubicBezTo>
                    <a:cubicBezTo>
                      <a:pt x="31706" y="42522"/>
                      <a:pt x="31735" y="42550"/>
                      <a:pt x="31763" y="42613"/>
                    </a:cubicBezTo>
                    <a:cubicBezTo>
                      <a:pt x="31791" y="42613"/>
                      <a:pt x="31791" y="42642"/>
                      <a:pt x="31826" y="42642"/>
                    </a:cubicBezTo>
                    <a:cubicBezTo>
                      <a:pt x="31855" y="42698"/>
                      <a:pt x="31883" y="42726"/>
                      <a:pt x="31911" y="42754"/>
                    </a:cubicBezTo>
                    <a:cubicBezTo>
                      <a:pt x="31939" y="42790"/>
                      <a:pt x="31939" y="42790"/>
                      <a:pt x="31967" y="42818"/>
                    </a:cubicBezTo>
                    <a:cubicBezTo>
                      <a:pt x="32003" y="42846"/>
                      <a:pt x="32031" y="42903"/>
                      <a:pt x="32087" y="42931"/>
                    </a:cubicBezTo>
                    <a:lnTo>
                      <a:pt x="32115" y="42966"/>
                    </a:lnTo>
                    <a:cubicBezTo>
                      <a:pt x="32179" y="43022"/>
                      <a:pt x="32207" y="43051"/>
                      <a:pt x="32264" y="43107"/>
                    </a:cubicBezTo>
                    <a:lnTo>
                      <a:pt x="32292" y="43142"/>
                    </a:lnTo>
                    <a:cubicBezTo>
                      <a:pt x="32468" y="43283"/>
                      <a:pt x="32673" y="43460"/>
                      <a:pt x="32912" y="43608"/>
                    </a:cubicBezTo>
                    <a:lnTo>
                      <a:pt x="32941" y="43636"/>
                    </a:lnTo>
                    <a:cubicBezTo>
                      <a:pt x="32997" y="43671"/>
                      <a:pt x="33060" y="43728"/>
                      <a:pt x="33117" y="43756"/>
                    </a:cubicBezTo>
                    <a:cubicBezTo>
                      <a:pt x="33145" y="43784"/>
                      <a:pt x="33145" y="43784"/>
                      <a:pt x="33173" y="43784"/>
                    </a:cubicBezTo>
                    <a:cubicBezTo>
                      <a:pt x="33237" y="43812"/>
                      <a:pt x="33293" y="43876"/>
                      <a:pt x="33350" y="43904"/>
                    </a:cubicBezTo>
                    <a:cubicBezTo>
                      <a:pt x="33378" y="43904"/>
                      <a:pt x="33378" y="43932"/>
                      <a:pt x="33413" y="43932"/>
                    </a:cubicBezTo>
                    <a:cubicBezTo>
                      <a:pt x="33469" y="43960"/>
                      <a:pt x="33526" y="43989"/>
                      <a:pt x="33589" y="44024"/>
                    </a:cubicBezTo>
                    <a:cubicBezTo>
                      <a:pt x="33618" y="44024"/>
                      <a:pt x="33646" y="44052"/>
                      <a:pt x="33674" y="44052"/>
                    </a:cubicBezTo>
                    <a:cubicBezTo>
                      <a:pt x="33730" y="44080"/>
                      <a:pt x="33794" y="44108"/>
                      <a:pt x="33850" y="44137"/>
                    </a:cubicBezTo>
                    <a:cubicBezTo>
                      <a:pt x="33878" y="44137"/>
                      <a:pt x="33907" y="44165"/>
                      <a:pt x="33942" y="44165"/>
                    </a:cubicBezTo>
                    <a:cubicBezTo>
                      <a:pt x="33998" y="44200"/>
                      <a:pt x="34055" y="44228"/>
                      <a:pt x="34118" y="44228"/>
                    </a:cubicBezTo>
                    <a:cubicBezTo>
                      <a:pt x="34146" y="44257"/>
                      <a:pt x="34175" y="44257"/>
                      <a:pt x="34203" y="44257"/>
                    </a:cubicBezTo>
                    <a:cubicBezTo>
                      <a:pt x="34259" y="44285"/>
                      <a:pt x="34351" y="44313"/>
                      <a:pt x="34407" y="44313"/>
                    </a:cubicBezTo>
                    <a:cubicBezTo>
                      <a:pt x="34436" y="44313"/>
                      <a:pt x="34471" y="44341"/>
                      <a:pt x="34471" y="44341"/>
                    </a:cubicBezTo>
                    <a:cubicBezTo>
                      <a:pt x="34675" y="44376"/>
                      <a:pt x="34852" y="44405"/>
                      <a:pt x="35056" y="44433"/>
                    </a:cubicBezTo>
                    <a:lnTo>
                      <a:pt x="35465" y="44433"/>
                    </a:lnTo>
                    <a:cubicBezTo>
                      <a:pt x="35557" y="44433"/>
                      <a:pt x="35613" y="44433"/>
                      <a:pt x="35705" y="44405"/>
                    </a:cubicBezTo>
                    <a:lnTo>
                      <a:pt x="35818" y="44405"/>
                    </a:lnTo>
                    <a:cubicBezTo>
                      <a:pt x="35881" y="44405"/>
                      <a:pt x="35938" y="44376"/>
                      <a:pt x="36022" y="44376"/>
                    </a:cubicBezTo>
                    <a:cubicBezTo>
                      <a:pt x="36058" y="44376"/>
                      <a:pt x="36114" y="44376"/>
                      <a:pt x="36142" y="44341"/>
                    </a:cubicBezTo>
                    <a:cubicBezTo>
                      <a:pt x="36199" y="44341"/>
                      <a:pt x="36290" y="44313"/>
                      <a:pt x="36347" y="44313"/>
                    </a:cubicBezTo>
                    <a:cubicBezTo>
                      <a:pt x="36410" y="44285"/>
                      <a:pt x="36438" y="44285"/>
                      <a:pt x="36495" y="44257"/>
                    </a:cubicBezTo>
                    <a:cubicBezTo>
                      <a:pt x="36551" y="44257"/>
                      <a:pt x="36615" y="44228"/>
                      <a:pt x="36699" y="44200"/>
                    </a:cubicBezTo>
                    <a:cubicBezTo>
                      <a:pt x="36727" y="44200"/>
                      <a:pt x="36791" y="44165"/>
                      <a:pt x="36847" y="44137"/>
                    </a:cubicBezTo>
                    <a:cubicBezTo>
                      <a:pt x="36904" y="44137"/>
                      <a:pt x="36995" y="44080"/>
                      <a:pt x="37052" y="44052"/>
                    </a:cubicBezTo>
                    <a:cubicBezTo>
                      <a:pt x="37115" y="44052"/>
                      <a:pt x="37144" y="44024"/>
                      <a:pt x="37200" y="43989"/>
                    </a:cubicBezTo>
                    <a:cubicBezTo>
                      <a:pt x="37256" y="43960"/>
                      <a:pt x="37348" y="43932"/>
                      <a:pt x="37433" y="43876"/>
                    </a:cubicBezTo>
                    <a:cubicBezTo>
                      <a:pt x="37468" y="43876"/>
                      <a:pt x="37524" y="43848"/>
                      <a:pt x="37553" y="43812"/>
                    </a:cubicBezTo>
                    <a:cubicBezTo>
                      <a:pt x="37672" y="43756"/>
                      <a:pt x="37785" y="43671"/>
                      <a:pt x="37933" y="43608"/>
                    </a:cubicBezTo>
                    <a:cubicBezTo>
                      <a:pt x="48130" y="37085"/>
                      <a:pt x="41636" y="32240"/>
                      <a:pt x="41636" y="32240"/>
                    </a:cubicBezTo>
                    <a:lnTo>
                      <a:pt x="41636" y="32240"/>
                    </a:lnTo>
                    <a:cubicBezTo>
                      <a:pt x="41636" y="32240"/>
                      <a:pt x="41840" y="32353"/>
                      <a:pt x="42193" y="32473"/>
                    </a:cubicBezTo>
                    <a:cubicBezTo>
                      <a:pt x="42369" y="32529"/>
                      <a:pt x="42545" y="32564"/>
                      <a:pt x="42757" y="32593"/>
                    </a:cubicBezTo>
                    <a:lnTo>
                      <a:pt x="42870" y="32593"/>
                    </a:lnTo>
                    <a:cubicBezTo>
                      <a:pt x="42898" y="32621"/>
                      <a:pt x="42933" y="32621"/>
                      <a:pt x="42990" y="32621"/>
                    </a:cubicBezTo>
                    <a:lnTo>
                      <a:pt x="43575" y="32621"/>
                    </a:lnTo>
                    <a:cubicBezTo>
                      <a:pt x="43638" y="32621"/>
                      <a:pt x="43667" y="32593"/>
                      <a:pt x="43695" y="32593"/>
                    </a:cubicBezTo>
                    <a:cubicBezTo>
                      <a:pt x="45282" y="32416"/>
                      <a:pt x="47454" y="31154"/>
                      <a:pt x="49160" y="26394"/>
                    </a:cubicBezTo>
                    <a:cubicBezTo>
                      <a:pt x="49717" y="24835"/>
                      <a:pt x="49922" y="23538"/>
                      <a:pt x="49922" y="22480"/>
                    </a:cubicBezTo>
                    <a:lnTo>
                      <a:pt x="49922" y="22452"/>
                    </a:lnTo>
                    <a:cubicBezTo>
                      <a:pt x="49922" y="22219"/>
                      <a:pt x="49894" y="21986"/>
                      <a:pt x="49865" y="21775"/>
                    </a:cubicBezTo>
                    <a:cubicBezTo>
                      <a:pt x="49865" y="21690"/>
                      <a:pt x="49837" y="21599"/>
                      <a:pt x="49837" y="21542"/>
                    </a:cubicBezTo>
                    <a:cubicBezTo>
                      <a:pt x="49809" y="21246"/>
                      <a:pt x="49745" y="21013"/>
                      <a:pt x="49661" y="20752"/>
                    </a:cubicBezTo>
                    <a:cubicBezTo>
                      <a:pt x="49661" y="20717"/>
                      <a:pt x="49633" y="20689"/>
                      <a:pt x="49633" y="20632"/>
                    </a:cubicBezTo>
                    <a:cubicBezTo>
                      <a:pt x="49421" y="19955"/>
                      <a:pt x="49068" y="19370"/>
                      <a:pt x="48716" y="18926"/>
                    </a:cubicBezTo>
                    <a:cubicBezTo>
                      <a:pt x="48659" y="18869"/>
                      <a:pt x="48603" y="18813"/>
                      <a:pt x="48575" y="18749"/>
                    </a:cubicBezTo>
                    <a:cubicBezTo>
                      <a:pt x="48483" y="18665"/>
                      <a:pt x="48427" y="18573"/>
                      <a:pt x="48335" y="18517"/>
                    </a:cubicBezTo>
                    <a:cubicBezTo>
                      <a:pt x="48250" y="18425"/>
                      <a:pt x="48131" y="18340"/>
                      <a:pt x="48046" y="18249"/>
                    </a:cubicBezTo>
                    <a:cubicBezTo>
                      <a:pt x="47982" y="18192"/>
                      <a:pt x="47926" y="18136"/>
                      <a:pt x="47870" y="18108"/>
                    </a:cubicBezTo>
                    <a:cubicBezTo>
                      <a:pt x="47834" y="18073"/>
                      <a:pt x="47806" y="18044"/>
                      <a:pt x="47778" y="18044"/>
                    </a:cubicBezTo>
                    <a:cubicBezTo>
                      <a:pt x="47722" y="17988"/>
                      <a:pt x="47630" y="17931"/>
                      <a:pt x="47573" y="17868"/>
                    </a:cubicBezTo>
                    <a:cubicBezTo>
                      <a:pt x="47517" y="17840"/>
                      <a:pt x="47482" y="17840"/>
                      <a:pt x="47454" y="17812"/>
                    </a:cubicBezTo>
                    <a:cubicBezTo>
                      <a:pt x="47369" y="17755"/>
                      <a:pt x="47305" y="17720"/>
                      <a:pt x="47221" y="17663"/>
                    </a:cubicBezTo>
                    <a:cubicBezTo>
                      <a:pt x="47164" y="17635"/>
                      <a:pt x="47101" y="17607"/>
                      <a:pt x="47073" y="17579"/>
                    </a:cubicBezTo>
                    <a:cubicBezTo>
                      <a:pt x="46988" y="17544"/>
                      <a:pt x="46896" y="17487"/>
                      <a:pt x="46812" y="17459"/>
                    </a:cubicBezTo>
                    <a:cubicBezTo>
                      <a:pt x="46748" y="17431"/>
                      <a:pt x="46692" y="17403"/>
                      <a:pt x="46636" y="17367"/>
                    </a:cubicBezTo>
                    <a:cubicBezTo>
                      <a:pt x="46424" y="17283"/>
                      <a:pt x="46283" y="17254"/>
                      <a:pt x="46283" y="17254"/>
                    </a:cubicBezTo>
                    <a:cubicBezTo>
                      <a:pt x="46283" y="17254"/>
                      <a:pt x="47482" y="13460"/>
                      <a:pt x="45691" y="9998"/>
                    </a:cubicBezTo>
                    <a:cubicBezTo>
                      <a:pt x="45606" y="9822"/>
                      <a:pt x="45514" y="9645"/>
                      <a:pt x="45401" y="9469"/>
                    </a:cubicBezTo>
                    <a:cubicBezTo>
                      <a:pt x="44985" y="8792"/>
                      <a:pt x="44456" y="8143"/>
                      <a:pt x="43779" y="7530"/>
                    </a:cubicBezTo>
                    <a:cubicBezTo>
                      <a:pt x="39932" y="4167"/>
                      <a:pt x="37396" y="3965"/>
                      <a:pt x="36842" y="3965"/>
                    </a:cubicBezTo>
                    <a:cubicBezTo>
                      <a:pt x="36766" y="3965"/>
                      <a:pt x="36727" y="3969"/>
                      <a:pt x="36727" y="3969"/>
                    </a:cubicBezTo>
                    <a:cubicBezTo>
                      <a:pt x="36727" y="3969"/>
                      <a:pt x="36727" y="3884"/>
                      <a:pt x="36643" y="3736"/>
                    </a:cubicBezTo>
                    <a:cubicBezTo>
                      <a:pt x="36318" y="2883"/>
                      <a:pt x="34936" y="301"/>
                      <a:pt x="30268" y="34"/>
                    </a:cubicBezTo>
                    <a:cubicBezTo>
                      <a:pt x="30092" y="34"/>
                      <a:pt x="29915" y="5"/>
                      <a:pt x="29711" y="5"/>
                    </a:cubicBezTo>
                    <a:cubicBezTo>
                      <a:pt x="29512" y="2"/>
                      <a:pt x="29320" y="1"/>
                      <a:pt x="29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45" name="Google Shape;645;p2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161925" y="3671416"/>
                <a:ext cx="1161554" cy="1142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6" name="Google Shape;646;p27"/>
            <p:cNvGrpSpPr/>
            <p:nvPr/>
          </p:nvGrpSpPr>
          <p:grpSpPr>
            <a:xfrm flipH="1">
              <a:off x="8193080" y="4"/>
              <a:ext cx="1157726" cy="1156045"/>
              <a:chOff x="7012011" y="-13815"/>
              <a:chExt cx="1804999" cy="1802378"/>
            </a:xfrm>
          </p:grpSpPr>
          <p:sp>
            <p:nvSpPr>
              <p:cNvPr id="647" name="Google Shape;647;p27"/>
              <p:cNvSpPr/>
              <p:nvPr/>
            </p:nvSpPr>
            <p:spPr>
              <a:xfrm rot="7607666">
                <a:off x="7273459" y="239832"/>
                <a:ext cx="1282101" cy="1295084"/>
              </a:xfrm>
              <a:custGeom>
                <a:rect b="b" l="l" r="r" t="t"/>
                <a:pathLst>
                  <a:path extrusionOk="0" h="28429" w="28144">
                    <a:moveTo>
                      <a:pt x="18613" y="1"/>
                    </a:moveTo>
                    <a:cubicBezTo>
                      <a:pt x="18591" y="1"/>
                      <a:pt x="18581" y="39"/>
                      <a:pt x="18545" y="84"/>
                    </a:cubicBezTo>
                    <a:cubicBezTo>
                      <a:pt x="18382" y="184"/>
                      <a:pt x="18282" y="335"/>
                      <a:pt x="18169" y="498"/>
                    </a:cubicBezTo>
                    <a:cubicBezTo>
                      <a:pt x="18069" y="598"/>
                      <a:pt x="18019" y="711"/>
                      <a:pt x="17919" y="861"/>
                    </a:cubicBezTo>
                    <a:cubicBezTo>
                      <a:pt x="17856" y="911"/>
                      <a:pt x="17806" y="961"/>
                      <a:pt x="17806" y="1024"/>
                    </a:cubicBezTo>
                    <a:cubicBezTo>
                      <a:pt x="17706" y="1124"/>
                      <a:pt x="17656" y="1224"/>
                      <a:pt x="17606" y="1387"/>
                    </a:cubicBezTo>
                    <a:cubicBezTo>
                      <a:pt x="17606" y="1387"/>
                      <a:pt x="17543" y="1387"/>
                      <a:pt x="17543" y="1437"/>
                    </a:cubicBezTo>
                    <a:cubicBezTo>
                      <a:pt x="17443" y="1487"/>
                      <a:pt x="17393" y="1650"/>
                      <a:pt x="17342" y="1751"/>
                    </a:cubicBezTo>
                    <a:cubicBezTo>
                      <a:pt x="17230" y="1964"/>
                      <a:pt x="17079" y="2164"/>
                      <a:pt x="16979" y="2427"/>
                    </a:cubicBezTo>
                    <a:cubicBezTo>
                      <a:pt x="16916" y="2527"/>
                      <a:pt x="16866" y="2640"/>
                      <a:pt x="16816" y="2741"/>
                    </a:cubicBezTo>
                    <a:cubicBezTo>
                      <a:pt x="16766" y="2791"/>
                      <a:pt x="16716" y="2841"/>
                      <a:pt x="16716" y="2903"/>
                    </a:cubicBezTo>
                    <a:cubicBezTo>
                      <a:pt x="16666" y="3004"/>
                      <a:pt x="16603" y="3104"/>
                      <a:pt x="16553" y="3217"/>
                    </a:cubicBezTo>
                    <a:cubicBezTo>
                      <a:pt x="16553" y="3217"/>
                      <a:pt x="16503" y="3317"/>
                      <a:pt x="16503" y="3367"/>
                    </a:cubicBezTo>
                    <a:cubicBezTo>
                      <a:pt x="16453" y="3417"/>
                      <a:pt x="16453" y="3530"/>
                      <a:pt x="16403" y="3630"/>
                    </a:cubicBezTo>
                    <a:lnTo>
                      <a:pt x="16403" y="3580"/>
                    </a:lnTo>
                    <a:cubicBezTo>
                      <a:pt x="16403" y="3680"/>
                      <a:pt x="16352" y="3730"/>
                      <a:pt x="16290" y="3843"/>
                    </a:cubicBezTo>
                    <a:cubicBezTo>
                      <a:pt x="16290" y="3893"/>
                      <a:pt x="16190" y="3994"/>
                      <a:pt x="16240" y="4044"/>
                    </a:cubicBezTo>
                    <a:cubicBezTo>
                      <a:pt x="16190" y="4094"/>
                      <a:pt x="16139" y="4257"/>
                      <a:pt x="16139" y="4307"/>
                    </a:cubicBezTo>
                    <a:cubicBezTo>
                      <a:pt x="16089" y="4407"/>
                      <a:pt x="16039" y="4520"/>
                      <a:pt x="16039" y="4620"/>
                    </a:cubicBezTo>
                    <a:cubicBezTo>
                      <a:pt x="15977" y="4670"/>
                      <a:pt x="15977" y="4783"/>
                      <a:pt x="15977" y="4833"/>
                    </a:cubicBezTo>
                    <a:cubicBezTo>
                      <a:pt x="15876" y="5096"/>
                      <a:pt x="15826" y="5347"/>
                      <a:pt x="15776" y="5610"/>
                    </a:cubicBezTo>
                    <a:lnTo>
                      <a:pt x="15776" y="5660"/>
                    </a:lnTo>
                    <a:cubicBezTo>
                      <a:pt x="15726" y="5723"/>
                      <a:pt x="15726" y="5773"/>
                      <a:pt x="15726" y="5873"/>
                    </a:cubicBezTo>
                    <a:cubicBezTo>
                      <a:pt x="15663" y="6086"/>
                      <a:pt x="15563" y="6399"/>
                      <a:pt x="15613" y="6600"/>
                    </a:cubicBezTo>
                    <a:cubicBezTo>
                      <a:pt x="15563" y="6976"/>
                      <a:pt x="15563" y="7389"/>
                      <a:pt x="15563" y="7753"/>
                    </a:cubicBezTo>
                    <a:cubicBezTo>
                      <a:pt x="15563" y="8116"/>
                      <a:pt x="15563" y="8480"/>
                      <a:pt x="15663" y="8855"/>
                    </a:cubicBezTo>
                    <a:cubicBezTo>
                      <a:pt x="15663" y="8860"/>
                      <a:pt x="15661" y="8862"/>
                      <a:pt x="15658" y="8862"/>
                    </a:cubicBezTo>
                    <a:cubicBezTo>
                      <a:pt x="15621" y="8862"/>
                      <a:pt x="15407" y="8642"/>
                      <a:pt x="15350" y="8642"/>
                    </a:cubicBezTo>
                    <a:cubicBezTo>
                      <a:pt x="15300" y="8592"/>
                      <a:pt x="15300" y="8542"/>
                      <a:pt x="15250" y="8542"/>
                    </a:cubicBezTo>
                    <a:lnTo>
                      <a:pt x="15200" y="8480"/>
                    </a:lnTo>
                    <a:cubicBezTo>
                      <a:pt x="15200" y="8429"/>
                      <a:pt x="15150" y="8429"/>
                      <a:pt x="15150" y="8429"/>
                    </a:cubicBezTo>
                    <a:lnTo>
                      <a:pt x="15037" y="8329"/>
                    </a:lnTo>
                    <a:cubicBezTo>
                      <a:pt x="14987" y="8279"/>
                      <a:pt x="14886" y="8166"/>
                      <a:pt x="14786" y="8116"/>
                    </a:cubicBezTo>
                    <a:lnTo>
                      <a:pt x="14724" y="8116"/>
                    </a:lnTo>
                    <a:cubicBezTo>
                      <a:pt x="14673" y="8016"/>
                      <a:pt x="14573" y="7916"/>
                      <a:pt x="14473" y="7853"/>
                    </a:cubicBezTo>
                    <a:cubicBezTo>
                      <a:pt x="14210" y="7703"/>
                      <a:pt x="13947" y="7490"/>
                      <a:pt x="13683" y="7339"/>
                    </a:cubicBezTo>
                    <a:cubicBezTo>
                      <a:pt x="13633" y="7289"/>
                      <a:pt x="13370" y="7076"/>
                      <a:pt x="13320" y="7076"/>
                    </a:cubicBezTo>
                    <a:lnTo>
                      <a:pt x="13270" y="7026"/>
                    </a:lnTo>
                    <a:cubicBezTo>
                      <a:pt x="13157" y="6976"/>
                      <a:pt x="13057" y="6913"/>
                      <a:pt x="12957" y="6863"/>
                    </a:cubicBezTo>
                    <a:cubicBezTo>
                      <a:pt x="12844" y="6763"/>
                      <a:pt x="12694" y="6713"/>
                      <a:pt x="12593" y="6600"/>
                    </a:cubicBezTo>
                    <a:lnTo>
                      <a:pt x="12593" y="6663"/>
                    </a:lnTo>
                    <a:cubicBezTo>
                      <a:pt x="12531" y="6600"/>
                      <a:pt x="12531" y="6600"/>
                      <a:pt x="12481" y="6550"/>
                    </a:cubicBezTo>
                    <a:cubicBezTo>
                      <a:pt x="12380" y="6550"/>
                      <a:pt x="12330" y="6500"/>
                      <a:pt x="12217" y="6450"/>
                    </a:cubicBezTo>
                    <a:cubicBezTo>
                      <a:pt x="12167" y="6399"/>
                      <a:pt x="12117" y="6399"/>
                      <a:pt x="12067" y="6349"/>
                    </a:cubicBezTo>
                    <a:cubicBezTo>
                      <a:pt x="11854" y="6237"/>
                      <a:pt x="11704" y="6136"/>
                      <a:pt x="11491" y="6086"/>
                    </a:cubicBezTo>
                    <a:cubicBezTo>
                      <a:pt x="11077" y="5873"/>
                      <a:pt x="10651" y="5773"/>
                      <a:pt x="10238" y="5660"/>
                    </a:cubicBezTo>
                    <a:cubicBezTo>
                      <a:pt x="10187" y="5610"/>
                      <a:pt x="10187" y="5610"/>
                      <a:pt x="10087" y="5610"/>
                    </a:cubicBezTo>
                    <a:cubicBezTo>
                      <a:pt x="9974" y="5560"/>
                      <a:pt x="9924" y="5510"/>
                      <a:pt x="9824" y="5510"/>
                    </a:cubicBezTo>
                    <a:lnTo>
                      <a:pt x="9711" y="5510"/>
                    </a:lnTo>
                    <a:lnTo>
                      <a:pt x="9711" y="5460"/>
                    </a:lnTo>
                    <a:cubicBezTo>
                      <a:pt x="9611" y="5460"/>
                      <a:pt x="9511" y="5410"/>
                      <a:pt x="9398" y="5347"/>
                    </a:cubicBezTo>
                    <a:lnTo>
                      <a:pt x="9398" y="5410"/>
                    </a:lnTo>
                    <a:cubicBezTo>
                      <a:pt x="9348" y="5347"/>
                      <a:pt x="9298" y="5347"/>
                      <a:pt x="9248" y="5297"/>
                    </a:cubicBezTo>
                    <a:lnTo>
                      <a:pt x="9248" y="5347"/>
                    </a:lnTo>
                    <a:cubicBezTo>
                      <a:pt x="9198" y="5297"/>
                      <a:pt x="9198" y="5297"/>
                      <a:pt x="9147" y="5297"/>
                    </a:cubicBezTo>
                    <a:cubicBezTo>
                      <a:pt x="9035" y="5247"/>
                      <a:pt x="8934" y="5197"/>
                      <a:pt x="8884" y="5197"/>
                    </a:cubicBezTo>
                    <a:lnTo>
                      <a:pt x="8834" y="5197"/>
                    </a:lnTo>
                    <a:cubicBezTo>
                      <a:pt x="8408" y="5096"/>
                      <a:pt x="8045" y="4983"/>
                      <a:pt x="7681" y="4883"/>
                    </a:cubicBezTo>
                    <a:cubicBezTo>
                      <a:pt x="7368" y="4833"/>
                      <a:pt x="7005" y="4720"/>
                      <a:pt x="6691" y="4620"/>
                    </a:cubicBezTo>
                    <a:lnTo>
                      <a:pt x="6579" y="4620"/>
                    </a:lnTo>
                    <a:cubicBezTo>
                      <a:pt x="6265" y="4520"/>
                      <a:pt x="5952" y="4407"/>
                      <a:pt x="5639" y="4357"/>
                    </a:cubicBezTo>
                    <a:cubicBezTo>
                      <a:pt x="5438" y="4307"/>
                      <a:pt x="5225" y="4207"/>
                      <a:pt x="5012" y="4156"/>
                    </a:cubicBezTo>
                    <a:cubicBezTo>
                      <a:pt x="4979" y="4156"/>
                      <a:pt x="4923" y="4129"/>
                      <a:pt x="4875" y="4129"/>
                    </a:cubicBezTo>
                    <a:cubicBezTo>
                      <a:pt x="4851" y="4129"/>
                      <a:pt x="4828" y="4136"/>
                      <a:pt x="4812" y="4156"/>
                    </a:cubicBezTo>
                    <a:lnTo>
                      <a:pt x="4862" y="4207"/>
                    </a:lnTo>
                    <a:cubicBezTo>
                      <a:pt x="4812" y="4207"/>
                      <a:pt x="4862" y="4307"/>
                      <a:pt x="4862" y="4357"/>
                    </a:cubicBezTo>
                    <a:cubicBezTo>
                      <a:pt x="4912" y="4470"/>
                      <a:pt x="5075" y="4720"/>
                      <a:pt x="5225" y="4783"/>
                    </a:cubicBezTo>
                    <a:lnTo>
                      <a:pt x="5225" y="4833"/>
                    </a:lnTo>
                    <a:cubicBezTo>
                      <a:pt x="5275" y="4983"/>
                      <a:pt x="5388" y="5146"/>
                      <a:pt x="5488" y="5247"/>
                    </a:cubicBezTo>
                    <a:cubicBezTo>
                      <a:pt x="5589" y="5410"/>
                      <a:pt x="5701" y="5610"/>
                      <a:pt x="5852" y="5723"/>
                    </a:cubicBezTo>
                    <a:cubicBezTo>
                      <a:pt x="5902" y="5823"/>
                      <a:pt x="5952" y="5923"/>
                      <a:pt x="6065" y="5973"/>
                    </a:cubicBezTo>
                    <a:cubicBezTo>
                      <a:pt x="6065" y="6036"/>
                      <a:pt x="6115" y="6086"/>
                      <a:pt x="6115" y="6086"/>
                    </a:cubicBezTo>
                    <a:cubicBezTo>
                      <a:pt x="6115" y="6086"/>
                      <a:pt x="6165" y="6086"/>
                      <a:pt x="6165" y="6136"/>
                    </a:cubicBezTo>
                    <a:lnTo>
                      <a:pt x="6115" y="6136"/>
                    </a:lnTo>
                    <a:cubicBezTo>
                      <a:pt x="6215" y="6237"/>
                      <a:pt x="6328" y="6399"/>
                      <a:pt x="6428" y="6500"/>
                    </a:cubicBezTo>
                    <a:cubicBezTo>
                      <a:pt x="6478" y="6600"/>
                      <a:pt x="6579" y="6713"/>
                      <a:pt x="6641" y="6763"/>
                    </a:cubicBezTo>
                    <a:cubicBezTo>
                      <a:pt x="6641" y="6813"/>
                      <a:pt x="6691" y="6863"/>
                      <a:pt x="6742" y="6913"/>
                    </a:cubicBezTo>
                    <a:cubicBezTo>
                      <a:pt x="6742" y="6913"/>
                      <a:pt x="6764" y="6941"/>
                      <a:pt x="6779" y="6941"/>
                    </a:cubicBezTo>
                    <a:cubicBezTo>
                      <a:pt x="6786" y="6941"/>
                      <a:pt x="6792" y="6934"/>
                      <a:pt x="6792" y="6913"/>
                    </a:cubicBezTo>
                    <a:lnTo>
                      <a:pt x="6792" y="6976"/>
                    </a:lnTo>
                    <a:cubicBezTo>
                      <a:pt x="6842" y="7076"/>
                      <a:pt x="6955" y="7176"/>
                      <a:pt x="7005" y="7226"/>
                    </a:cubicBezTo>
                    <a:cubicBezTo>
                      <a:pt x="7155" y="7490"/>
                      <a:pt x="7368" y="7703"/>
                      <a:pt x="7518" y="7916"/>
                    </a:cubicBezTo>
                    <a:cubicBezTo>
                      <a:pt x="7581" y="7966"/>
                      <a:pt x="7631" y="8016"/>
                      <a:pt x="7681" y="8066"/>
                    </a:cubicBezTo>
                    <a:cubicBezTo>
                      <a:pt x="7995" y="8480"/>
                      <a:pt x="8308" y="8906"/>
                      <a:pt x="8671" y="9269"/>
                    </a:cubicBezTo>
                    <a:cubicBezTo>
                      <a:pt x="8671" y="9319"/>
                      <a:pt x="8721" y="9369"/>
                      <a:pt x="8771" y="9369"/>
                    </a:cubicBezTo>
                    <a:cubicBezTo>
                      <a:pt x="8834" y="9482"/>
                      <a:pt x="8884" y="9532"/>
                      <a:pt x="8984" y="9582"/>
                    </a:cubicBezTo>
                    <a:cubicBezTo>
                      <a:pt x="8984" y="9632"/>
                      <a:pt x="9035" y="9682"/>
                      <a:pt x="9085" y="9733"/>
                    </a:cubicBezTo>
                    <a:cubicBezTo>
                      <a:pt x="9147" y="9795"/>
                      <a:pt x="9248" y="9896"/>
                      <a:pt x="9298" y="9946"/>
                    </a:cubicBezTo>
                    <a:cubicBezTo>
                      <a:pt x="9398" y="10046"/>
                      <a:pt x="9511" y="10159"/>
                      <a:pt x="9661" y="10259"/>
                    </a:cubicBezTo>
                    <a:cubicBezTo>
                      <a:pt x="9774" y="10422"/>
                      <a:pt x="9874" y="10522"/>
                      <a:pt x="10025" y="10622"/>
                    </a:cubicBezTo>
                    <a:cubicBezTo>
                      <a:pt x="10137" y="10735"/>
                      <a:pt x="10238" y="10835"/>
                      <a:pt x="10338" y="10885"/>
                    </a:cubicBezTo>
                    <a:cubicBezTo>
                      <a:pt x="10400" y="10936"/>
                      <a:pt x="10451" y="10936"/>
                      <a:pt x="10451" y="10986"/>
                    </a:cubicBezTo>
                    <a:cubicBezTo>
                      <a:pt x="10551" y="11048"/>
                      <a:pt x="10651" y="11098"/>
                      <a:pt x="10764" y="11149"/>
                    </a:cubicBezTo>
                    <a:lnTo>
                      <a:pt x="10714" y="11149"/>
                    </a:lnTo>
                    <a:cubicBezTo>
                      <a:pt x="10814" y="11249"/>
                      <a:pt x="10864" y="11299"/>
                      <a:pt x="10964" y="11362"/>
                    </a:cubicBezTo>
                    <a:cubicBezTo>
                      <a:pt x="11027" y="11412"/>
                      <a:pt x="11077" y="11412"/>
                      <a:pt x="11127" y="11412"/>
                    </a:cubicBezTo>
                    <a:lnTo>
                      <a:pt x="11077" y="11412"/>
                    </a:lnTo>
                    <a:cubicBezTo>
                      <a:pt x="11227" y="11512"/>
                      <a:pt x="11340" y="11562"/>
                      <a:pt x="11440" y="11612"/>
                    </a:cubicBezTo>
                    <a:cubicBezTo>
                      <a:pt x="11591" y="11725"/>
                      <a:pt x="11754" y="11825"/>
                      <a:pt x="11967" y="11925"/>
                    </a:cubicBezTo>
                    <a:cubicBezTo>
                      <a:pt x="12017" y="11988"/>
                      <a:pt x="12117" y="11988"/>
                      <a:pt x="12167" y="11988"/>
                    </a:cubicBezTo>
                    <a:cubicBezTo>
                      <a:pt x="12117" y="12038"/>
                      <a:pt x="12117" y="12038"/>
                      <a:pt x="12067" y="12038"/>
                    </a:cubicBezTo>
                    <a:lnTo>
                      <a:pt x="11654" y="12038"/>
                    </a:lnTo>
                    <a:cubicBezTo>
                      <a:pt x="11127" y="12088"/>
                      <a:pt x="10601" y="12088"/>
                      <a:pt x="10087" y="12138"/>
                    </a:cubicBezTo>
                    <a:cubicBezTo>
                      <a:pt x="9611" y="12138"/>
                      <a:pt x="9085" y="12189"/>
                      <a:pt x="8621" y="12352"/>
                    </a:cubicBezTo>
                    <a:lnTo>
                      <a:pt x="8521" y="12352"/>
                    </a:lnTo>
                    <a:cubicBezTo>
                      <a:pt x="8458" y="12352"/>
                      <a:pt x="8358" y="12352"/>
                      <a:pt x="8308" y="12402"/>
                    </a:cubicBezTo>
                    <a:cubicBezTo>
                      <a:pt x="8208" y="12402"/>
                      <a:pt x="8045" y="12452"/>
                      <a:pt x="7944" y="12502"/>
                    </a:cubicBezTo>
                    <a:lnTo>
                      <a:pt x="7832" y="12502"/>
                    </a:lnTo>
                    <a:cubicBezTo>
                      <a:pt x="7731" y="12502"/>
                      <a:pt x="7518" y="12615"/>
                      <a:pt x="7368" y="12665"/>
                    </a:cubicBezTo>
                    <a:cubicBezTo>
                      <a:pt x="7205" y="12715"/>
                      <a:pt x="7055" y="12765"/>
                      <a:pt x="6892" y="12865"/>
                    </a:cubicBezTo>
                    <a:cubicBezTo>
                      <a:pt x="6691" y="12978"/>
                      <a:pt x="6478" y="13028"/>
                      <a:pt x="6265" y="13128"/>
                    </a:cubicBezTo>
                    <a:cubicBezTo>
                      <a:pt x="6215" y="13128"/>
                      <a:pt x="6065" y="13241"/>
                      <a:pt x="6065" y="13291"/>
                    </a:cubicBezTo>
                    <a:cubicBezTo>
                      <a:pt x="6065" y="13266"/>
                      <a:pt x="6065" y="13254"/>
                      <a:pt x="6059" y="13254"/>
                    </a:cubicBezTo>
                    <a:cubicBezTo>
                      <a:pt x="6052" y="13254"/>
                      <a:pt x="6040" y="13266"/>
                      <a:pt x="6015" y="13291"/>
                    </a:cubicBezTo>
                    <a:cubicBezTo>
                      <a:pt x="5902" y="13291"/>
                      <a:pt x="5802" y="13392"/>
                      <a:pt x="5752" y="13442"/>
                    </a:cubicBezTo>
                    <a:cubicBezTo>
                      <a:pt x="5639" y="13442"/>
                      <a:pt x="5539" y="13492"/>
                      <a:pt x="5438" y="13605"/>
                    </a:cubicBezTo>
                    <a:cubicBezTo>
                      <a:pt x="5326" y="13655"/>
                      <a:pt x="5225" y="13705"/>
                      <a:pt x="5175" y="13755"/>
                    </a:cubicBezTo>
                    <a:cubicBezTo>
                      <a:pt x="5125" y="13755"/>
                      <a:pt x="5125" y="13755"/>
                      <a:pt x="5125" y="13805"/>
                    </a:cubicBezTo>
                    <a:cubicBezTo>
                      <a:pt x="4912" y="13918"/>
                      <a:pt x="4762" y="14018"/>
                      <a:pt x="4549" y="14181"/>
                    </a:cubicBezTo>
                    <a:cubicBezTo>
                      <a:pt x="4448" y="14181"/>
                      <a:pt x="4285" y="14331"/>
                      <a:pt x="4235" y="14381"/>
                    </a:cubicBezTo>
                    <a:cubicBezTo>
                      <a:pt x="4185" y="14381"/>
                      <a:pt x="4072" y="14494"/>
                      <a:pt x="4022" y="14544"/>
                    </a:cubicBezTo>
                    <a:cubicBezTo>
                      <a:pt x="3972" y="14595"/>
                      <a:pt x="3872" y="14645"/>
                      <a:pt x="3822" y="14695"/>
                    </a:cubicBezTo>
                    <a:cubicBezTo>
                      <a:pt x="3709" y="14808"/>
                      <a:pt x="3559" y="14908"/>
                      <a:pt x="3446" y="15008"/>
                    </a:cubicBezTo>
                    <a:cubicBezTo>
                      <a:pt x="3346" y="15121"/>
                      <a:pt x="3195" y="15221"/>
                      <a:pt x="3083" y="15321"/>
                    </a:cubicBezTo>
                    <a:lnTo>
                      <a:pt x="3083" y="15371"/>
                    </a:lnTo>
                    <a:cubicBezTo>
                      <a:pt x="3032" y="15371"/>
                      <a:pt x="3032" y="15371"/>
                      <a:pt x="2982" y="15434"/>
                    </a:cubicBezTo>
                    <a:cubicBezTo>
                      <a:pt x="2932" y="15434"/>
                      <a:pt x="2819" y="15534"/>
                      <a:pt x="2819" y="15584"/>
                    </a:cubicBezTo>
                    <a:lnTo>
                      <a:pt x="2769" y="15584"/>
                    </a:lnTo>
                    <a:cubicBezTo>
                      <a:pt x="2719" y="15635"/>
                      <a:pt x="2669" y="15747"/>
                      <a:pt x="2619" y="15797"/>
                    </a:cubicBezTo>
                    <a:cubicBezTo>
                      <a:pt x="2569" y="15797"/>
                      <a:pt x="2506" y="15848"/>
                      <a:pt x="2456" y="15898"/>
                    </a:cubicBezTo>
                    <a:cubicBezTo>
                      <a:pt x="2456" y="15948"/>
                      <a:pt x="2406" y="15998"/>
                      <a:pt x="2406" y="16061"/>
                    </a:cubicBezTo>
                    <a:cubicBezTo>
                      <a:pt x="2406" y="16029"/>
                      <a:pt x="2393" y="16014"/>
                      <a:pt x="2381" y="16014"/>
                    </a:cubicBezTo>
                    <a:cubicBezTo>
                      <a:pt x="2368" y="16014"/>
                      <a:pt x="2356" y="16029"/>
                      <a:pt x="2356" y="16061"/>
                    </a:cubicBezTo>
                    <a:cubicBezTo>
                      <a:pt x="2306" y="16061"/>
                      <a:pt x="2256" y="16161"/>
                      <a:pt x="2193" y="16211"/>
                    </a:cubicBezTo>
                    <a:cubicBezTo>
                      <a:pt x="2143" y="16261"/>
                      <a:pt x="2043" y="16374"/>
                      <a:pt x="1992" y="16424"/>
                    </a:cubicBezTo>
                    <a:lnTo>
                      <a:pt x="1942" y="16474"/>
                    </a:lnTo>
                    <a:cubicBezTo>
                      <a:pt x="1729" y="16687"/>
                      <a:pt x="1566" y="16888"/>
                      <a:pt x="1416" y="17101"/>
                    </a:cubicBezTo>
                    <a:lnTo>
                      <a:pt x="1466" y="17101"/>
                    </a:lnTo>
                    <a:cubicBezTo>
                      <a:pt x="1416" y="17101"/>
                      <a:pt x="1416" y="17101"/>
                      <a:pt x="1366" y="17151"/>
                    </a:cubicBezTo>
                    <a:cubicBezTo>
                      <a:pt x="1253" y="17251"/>
                      <a:pt x="1203" y="17414"/>
                      <a:pt x="1103" y="17514"/>
                    </a:cubicBezTo>
                    <a:lnTo>
                      <a:pt x="1153" y="17514"/>
                    </a:lnTo>
                    <a:cubicBezTo>
                      <a:pt x="1103" y="17514"/>
                      <a:pt x="1103" y="17514"/>
                      <a:pt x="1103" y="17564"/>
                    </a:cubicBezTo>
                    <a:cubicBezTo>
                      <a:pt x="1002" y="17627"/>
                      <a:pt x="940" y="17727"/>
                      <a:pt x="890" y="17777"/>
                    </a:cubicBezTo>
                    <a:cubicBezTo>
                      <a:pt x="840" y="17878"/>
                      <a:pt x="789" y="17990"/>
                      <a:pt x="739" y="18091"/>
                    </a:cubicBezTo>
                    <a:cubicBezTo>
                      <a:pt x="689" y="18091"/>
                      <a:pt x="627" y="18253"/>
                      <a:pt x="576" y="18304"/>
                    </a:cubicBezTo>
                    <a:cubicBezTo>
                      <a:pt x="476" y="18504"/>
                      <a:pt x="313" y="18767"/>
                      <a:pt x="213" y="18980"/>
                    </a:cubicBezTo>
                    <a:cubicBezTo>
                      <a:pt x="163" y="19030"/>
                      <a:pt x="113" y="19193"/>
                      <a:pt x="113" y="19243"/>
                    </a:cubicBezTo>
                    <a:lnTo>
                      <a:pt x="113" y="19293"/>
                    </a:lnTo>
                    <a:cubicBezTo>
                      <a:pt x="63" y="19293"/>
                      <a:pt x="63" y="19394"/>
                      <a:pt x="63" y="19444"/>
                    </a:cubicBezTo>
                    <a:cubicBezTo>
                      <a:pt x="0" y="19507"/>
                      <a:pt x="63" y="19757"/>
                      <a:pt x="163" y="19757"/>
                    </a:cubicBezTo>
                    <a:cubicBezTo>
                      <a:pt x="213" y="19820"/>
                      <a:pt x="263" y="19870"/>
                      <a:pt x="313" y="19870"/>
                    </a:cubicBezTo>
                    <a:lnTo>
                      <a:pt x="376" y="19870"/>
                    </a:lnTo>
                    <a:cubicBezTo>
                      <a:pt x="376" y="19870"/>
                      <a:pt x="376" y="19920"/>
                      <a:pt x="426" y="19920"/>
                    </a:cubicBezTo>
                    <a:cubicBezTo>
                      <a:pt x="476" y="19970"/>
                      <a:pt x="576" y="20020"/>
                      <a:pt x="627" y="20020"/>
                    </a:cubicBezTo>
                    <a:lnTo>
                      <a:pt x="576" y="20020"/>
                    </a:lnTo>
                    <a:cubicBezTo>
                      <a:pt x="840" y="20133"/>
                      <a:pt x="1153" y="20233"/>
                      <a:pt x="1416" y="20334"/>
                    </a:cubicBezTo>
                    <a:cubicBezTo>
                      <a:pt x="1466" y="20334"/>
                      <a:pt x="1516" y="20384"/>
                      <a:pt x="1566" y="20384"/>
                    </a:cubicBezTo>
                    <a:cubicBezTo>
                      <a:pt x="1629" y="20384"/>
                      <a:pt x="1729" y="20446"/>
                      <a:pt x="1779" y="20446"/>
                    </a:cubicBezTo>
                    <a:cubicBezTo>
                      <a:pt x="1829" y="20496"/>
                      <a:pt x="1880" y="20496"/>
                      <a:pt x="1880" y="20496"/>
                    </a:cubicBezTo>
                    <a:lnTo>
                      <a:pt x="1942" y="20496"/>
                    </a:lnTo>
                    <a:cubicBezTo>
                      <a:pt x="1992" y="20547"/>
                      <a:pt x="2143" y="20547"/>
                      <a:pt x="2193" y="20597"/>
                    </a:cubicBezTo>
                    <a:cubicBezTo>
                      <a:pt x="2356" y="20597"/>
                      <a:pt x="2569" y="20697"/>
                      <a:pt x="2719" y="20697"/>
                    </a:cubicBezTo>
                    <a:cubicBezTo>
                      <a:pt x="2932" y="20760"/>
                      <a:pt x="3083" y="20760"/>
                      <a:pt x="3296" y="20810"/>
                    </a:cubicBezTo>
                    <a:cubicBezTo>
                      <a:pt x="3396" y="20810"/>
                      <a:pt x="3509" y="20860"/>
                      <a:pt x="3609" y="20860"/>
                    </a:cubicBezTo>
                    <a:cubicBezTo>
                      <a:pt x="3822" y="20860"/>
                      <a:pt x="4072" y="20910"/>
                      <a:pt x="4285" y="20910"/>
                    </a:cubicBezTo>
                    <a:lnTo>
                      <a:pt x="4448" y="20910"/>
                    </a:lnTo>
                    <a:cubicBezTo>
                      <a:pt x="4549" y="20910"/>
                      <a:pt x="4699" y="20960"/>
                      <a:pt x="4762" y="20960"/>
                    </a:cubicBezTo>
                    <a:cubicBezTo>
                      <a:pt x="4778" y="20977"/>
                      <a:pt x="4824" y="20982"/>
                      <a:pt x="4880" y="20982"/>
                    </a:cubicBezTo>
                    <a:cubicBezTo>
                      <a:pt x="4991" y="20982"/>
                      <a:pt x="5142" y="20960"/>
                      <a:pt x="5175" y="20960"/>
                    </a:cubicBezTo>
                    <a:cubicBezTo>
                      <a:pt x="5326" y="20960"/>
                      <a:pt x="5488" y="20960"/>
                      <a:pt x="5639" y="21010"/>
                    </a:cubicBezTo>
                    <a:lnTo>
                      <a:pt x="6115" y="21010"/>
                    </a:lnTo>
                    <a:cubicBezTo>
                      <a:pt x="6165" y="20985"/>
                      <a:pt x="6268" y="20985"/>
                      <a:pt x="6366" y="20985"/>
                    </a:cubicBezTo>
                    <a:cubicBezTo>
                      <a:pt x="6463" y="20985"/>
                      <a:pt x="6554" y="20985"/>
                      <a:pt x="6579" y="20960"/>
                    </a:cubicBezTo>
                    <a:cubicBezTo>
                      <a:pt x="6691" y="20960"/>
                      <a:pt x="6842" y="20960"/>
                      <a:pt x="6955" y="20910"/>
                    </a:cubicBezTo>
                    <a:lnTo>
                      <a:pt x="7005" y="20910"/>
                    </a:lnTo>
                    <a:cubicBezTo>
                      <a:pt x="7268" y="20910"/>
                      <a:pt x="7518" y="20910"/>
                      <a:pt x="7731" y="20860"/>
                    </a:cubicBezTo>
                    <a:cubicBezTo>
                      <a:pt x="7832" y="20860"/>
                      <a:pt x="7944" y="20810"/>
                      <a:pt x="8045" y="20810"/>
                    </a:cubicBezTo>
                    <a:cubicBezTo>
                      <a:pt x="8145" y="20760"/>
                      <a:pt x="8258" y="20760"/>
                      <a:pt x="8358" y="20697"/>
                    </a:cubicBezTo>
                    <a:lnTo>
                      <a:pt x="8358" y="20760"/>
                    </a:lnTo>
                    <a:cubicBezTo>
                      <a:pt x="8521" y="20697"/>
                      <a:pt x="8621" y="20697"/>
                      <a:pt x="8771" y="20647"/>
                    </a:cubicBezTo>
                    <a:cubicBezTo>
                      <a:pt x="8884" y="20647"/>
                      <a:pt x="9035" y="20597"/>
                      <a:pt x="9198" y="20547"/>
                    </a:cubicBezTo>
                    <a:cubicBezTo>
                      <a:pt x="9298" y="20547"/>
                      <a:pt x="9511" y="20496"/>
                      <a:pt x="9611" y="20446"/>
                    </a:cubicBezTo>
                    <a:cubicBezTo>
                      <a:pt x="9824" y="20384"/>
                      <a:pt x="9974" y="20334"/>
                      <a:pt x="10137" y="20283"/>
                    </a:cubicBezTo>
                    <a:cubicBezTo>
                      <a:pt x="10288" y="20183"/>
                      <a:pt x="10501" y="20183"/>
                      <a:pt x="10601" y="20070"/>
                    </a:cubicBezTo>
                    <a:cubicBezTo>
                      <a:pt x="10601" y="20070"/>
                      <a:pt x="10601" y="20020"/>
                      <a:pt x="10651" y="20020"/>
                    </a:cubicBezTo>
                    <a:cubicBezTo>
                      <a:pt x="10714" y="20020"/>
                      <a:pt x="10964" y="19920"/>
                      <a:pt x="10964" y="19920"/>
                    </a:cubicBezTo>
                    <a:cubicBezTo>
                      <a:pt x="11127" y="19820"/>
                      <a:pt x="11227" y="19757"/>
                      <a:pt x="11340" y="19707"/>
                    </a:cubicBezTo>
                    <a:cubicBezTo>
                      <a:pt x="12117" y="19293"/>
                      <a:pt x="12844" y="18717"/>
                      <a:pt x="13583" y="18141"/>
                    </a:cubicBezTo>
                    <a:cubicBezTo>
                      <a:pt x="13683" y="18091"/>
                      <a:pt x="13734" y="18040"/>
                      <a:pt x="13784" y="17990"/>
                    </a:cubicBezTo>
                    <a:cubicBezTo>
                      <a:pt x="13896" y="17940"/>
                      <a:pt x="13997" y="17827"/>
                      <a:pt x="14097" y="17777"/>
                    </a:cubicBezTo>
                    <a:lnTo>
                      <a:pt x="14160" y="17727"/>
                    </a:lnTo>
                    <a:cubicBezTo>
                      <a:pt x="14160" y="17702"/>
                      <a:pt x="14172" y="17690"/>
                      <a:pt x="14185" y="17690"/>
                    </a:cubicBezTo>
                    <a:cubicBezTo>
                      <a:pt x="14197" y="17690"/>
                      <a:pt x="14210" y="17702"/>
                      <a:pt x="14210" y="17727"/>
                    </a:cubicBezTo>
                    <a:cubicBezTo>
                      <a:pt x="14047" y="17940"/>
                      <a:pt x="13997" y="18253"/>
                      <a:pt x="13896" y="18454"/>
                    </a:cubicBezTo>
                    <a:lnTo>
                      <a:pt x="13947" y="18454"/>
                    </a:lnTo>
                    <a:cubicBezTo>
                      <a:pt x="13896" y="18567"/>
                      <a:pt x="13784" y="18667"/>
                      <a:pt x="13784" y="18817"/>
                    </a:cubicBezTo>
                    <a:cubicBezTo>
                      <a:pt x="13734" y="18930"/>
                      <a:pt x="13734" y="19030"/>
                      <a:pt x="13683" y="19131"/>
                    </a:cubicBezTo>
                    <a:lnTo>
                      <a:pt x="13683" y="19193"/>
                    </a:lnTo>
                    <a:cubicBezTo>
                      <a:pt x="13633" y="19243"/>
                      <a:pt x="13633" y="19293"/>
                      <a:pt x="13633" y="19344"/>
                    </a:cubicBezTo>
                    <a:cubicBezTo>
                      <a:pt x="13583" y="19444"/>
                      <a:pt x="13583" y="19607"/>
                      <a:pt x="13583" y="19707"/>
                    </a:cubicBezTo>
                    <a:cubicBezTo>
                      <a:pt x="13535" y="19816"/>
                      <a:pt x="13382" y="20447"/>
                      <a:pt x="13416" y="20628"/>
                    </a:cubicBezTo>
                    <a:lnTo>
                      <a:pt x="13416" y="20628"/>
                    </a:lnTo>
                    <a:cubicBezTo>
                      <a:pt x="13414" y="20627"/>
                      <a:pt x="13413" y="20626"/>
                      <a:pt x="13411" y="20626"/>
                    </a:cubicBezTo>
                    <a:cubicBezTo>
                      <a:pt x="13400" y="20626"/>
                      <a:pt x="13385" y="20661"/>
                      <a:pt x="13420" y="20697"/>
                    </a:cubicBezTo>
                    <a:cubicBezTo>
                      <a:pt x="13370" y="20697"/>
                      <a:pt x="13370" y="20760"/>
                      <a:pt x="13370" y="20810"/>
                    </a:cubicBezTo>
                    <a:lnTo>
                      <a:pt x="13370" y="21123"/>
                    </a:lnTo>
                    <a:lnTo>
                      <a:pt x="13370" y="21173"/>
                    </a:lnTo>
                    <a:cubicBezTo>
                      <a:pt x="13320" y="21273"/>
                      <a:pt x="13320" y="21386"/>
                      <a:pt x="13320" y="21486"/>
                    </a:cubicBezTo>
                    <a:cubicBezTo>
                      <a:pt x="13320" y="21536"/>
                      <a:pt x="13320" y="21587"/>
                      <a:pt x="13370" y="21587"/>
                    </a:cubicBezTo>
                    <a:cubicBezTo>
                      <a:pt x="13320" y="21699"/>
                      <a:pt x="13320" y="21750"/>
                      <a:pt x="13320" y="21850"/>
                    </a:cubicBezTo>
                    <a:cubicBezTo>
                      <a:pt x="13270" y="21950"/>
                      <a:pt x="13320" y="22163"/>
                      <a:pt x="13320" y="22263"/>
                    </a:cubicBezTo>
                    <a:lnTo>
                      <a:pt x="13320" y="23153"/>
                    </a:lnTo>
                    <a:lnTo>
                      <a:pt x="13320" y="23366"/>
                    </a:lnTo>
                    <a:cubicBezTo>
                      <a:pt x="13320" y="23416"/>
                      <a:pt x="13270" y="23579"/>
                      <a:pt x="13320" y="23579"/>
                    </a:cubicBezTo>
                    <a:lnTo>
                      <a:pt x="13320" y="23779"/>
                    </a:lnTo>
                    <a:lnTo>
                      <a:pt x="13320" y="23942"/>
                    </a:lnTo>
                    <a:lnTo>
                      <a:pt x="13320" y="24669"/>
                    </a:lnTo>
                    <a:lnTo>
                      <a:pt x="13370" y="24619"/>
                    </a:lnTo>
                    <a:lnTo>
                      <a:pt x="13370" y="24619"/>
                    </a:lnTo>
                    <a:cubicBezTo>
                      <a:pt x="13320" y="24719"/>
                      <a:pt x="13320" y="24932"/>
                      <a:pt x="13370" y="25033"/>
                    </a:cubicBezTo>
                    <a:cubicBezTo>
                      <a:pt x="13320" y="25145"/>
                      <a:pt x="13370" y="25296"/>
                      <a:pt x="13370" y="25396"/>
                    </a:cubicBezTo>
                    <a:lnTo>
                      <a:pt x="13370" y="25559"/>
                    </a:lnTo>
                    <a:lnTo>
                      <a:pt x="13370" y="26085"/>
                    </a:lnTo>
                    <a:lnTo>
                      <a:pt x="13420" y="26085"/>
                    </a:lnTo>
                    <a:cubicBezTo>
                      <a:pt x="13370" y="26135"/>
                      <a:pt x="13370" y="26235"/>
                      <a:pt x="13420" y="26235"/>
                    </a:cubicBezTo>
                    <a:lnTo>
                      <a:pt x="13420" y="26286"/>
                    </a:lnTo>
                    <a:cubicBezTo>
                      <a:pt x="13370" y="26398"/>
                      <a:pt x="13420" y="26499"/>
                      <a:pt x="13420" y="26549"/>
                    </a:cubicBezTo>
                    <a:lnTo>
                      <a:pt x="13420" y="26649"/>
                    </a:lnTo>
                    <a:cubicBezTo>
                      <a:pt x="13420" y="27025"/>
                      <a:pt x="13470" y="27338"/>
                      <a:pt x="13533" y="27702"/>
                    </a:cubicBezTo>
                    <a:cubicBezTo>
                      <a:pt x="13470" y="27752"/>
                      <a:pt x="13533" y="27902"/>
                      <a:pt x="13533" y="28015"/>
                    </a:cubicBezTo>
                    <a:cubicBezTo>
                      <a:pt x="13533" y="28165"/>
                      <a:pt x="13533" y="28278"/>
                      <a:pt x="13633" y="28378"/>
                    </a:cubicBezTo>
                    <a:lnTo>
                      <a:pt x="13633" y="28428"/>
                    </a:lnTo>
                    <a:cubicBezTo>
                      <a:pt x="13734" y="28428"/>
                      <a:pt x="13947" y="28065"/>
                      <a:pt x="13997" y="28015"/>
                    </a:cubicBezTo>
                    <a:cubicBezTo>
                      <a:pt x="14047" y="27902"/>
                      <a:pt x="14097" y="27802"/>
                      <a:pt x="14160" y="27752"/>
                    </a:cubicBezTo>
                    <a:cubicBezTo>
                      <a:pt x="14310" y="27489"/>
                      <a:pt x="14523" y="27225"/>
                      <a:pt x="14673" y="26962"/>
                    </a:cubicBezTo>
                    <a:cubicBezTo>
                      <a:pt x="14886" y="26649"/>
                      <a:pt x="15099" y="26398"/>
                      <a:pt x="15250" y="26135"/>
                    </a:cubicBezTo>
                    <a:cubicBezTo>
                      <a:pt x="15300" y="26085"/>
                      <a:pt x="15350" y="26022"/>
                      <a:pt x="15350" y="25972"/>
                    </a:cubicBezTo>
                    <a:cubicBezTo>
                      <a:pt x="15613" y="25709"/>
                      <a:pt x="15826" y="25396"/>
                      <a:pt x="16039" y="25083"/>
                    </a:cubicBezTo>
                    <a:lnTo>
                      <a:pt x="16039" y="25033"/>
                    </a:lnTo>
                    <a:cubicBezTo>
                      <a:pt x="16039" y="25033"/>
                      <a:pt x="16089" y="24982"/>
                      <a:pt x="16139" y="24932"/>
                    </a:cubicBezTo>
                    <a:cubicBezTo>
                      <a:pt x="16190" y="24882"/>
                      <a:pt x="16240" y="24769"/>
                      <a:pt x="16290" y="24669"/>
                    </a:cubicBezTo>
                    <a:cubicBezTo>
                      <a:pt x="16290" y="24619"/>
                      <a:pt x="16352" y="24569"/>
                      <a:pt x="16352" y="24519"/>
                    </a:cubicBezTo>
                    <a:lnTo>
                      <a:pt x="16403" y="24569"/>
                    </a:lnTo>
                    <a:cubicBezTo>
                      <a:pt x="16403" y="24456"/>
                      <a:pt x="16453" y="24406"/>
                      <a:pt x="16503" y="24356"/>
                    </a:cubicBezTo>
                    <a:cubicBezTo>
                      <a:pt x="16503" y="24306"/>
                      <a:pt x="16553" y="24306"/>
                      <a:pt x="16553" y="24256"/>
                    </a:cubicBezTo>
                    <a:cubicBezTo>
                      <a:pt x="16553" y="24256"/>
                      <a:pt x="16603" y="24206"/>
                      <a:pt x="16603" y="24143"/>
                    </a:cubicBezTo>
                    <a:cubicBezTo>
                      <a:pt x="16716" y="24043"/>
                      <a:pt x="16766" y="23892"/>
                      <a:pt x="16866" y="23779"/>
                    </a:cubicBezTo>
                    <a:cubicBezTo>
                      <a:pt x="17079" y="23416"/>
                      <a:pt x="17342" y="23053"/>
                      <a:pt x="17543" y="22689"/>
                    </a:cubicBezTo>
                    <a:cubicBezTo>
                      <a:pt x="17656" y="22476"/>
                      <a:pt x="17706" y="22263"/>
                      <a:pt x="17806" y="22063"/>
                    </a:cubicBezTo>
                    <a:cubicBezTo>
                      <a:pt x="17806" y="22013"/>
                      <a:pt x="17856" y="21950"/>
                      <a:pt x="17856" y="21900"/>
                    </a:cubicBezTo>
                    <a:cubicBezTo>
                      <a:pt x="17919" y="21800"/>
                      <a:pt x="17969" y="21637"/>
                      <a:pt x="18019" y="21536"/>
                    </a:cubicBezTo>
                    <a:cubicBezTo>
                      <a:pt x="18069" y="21436"/>
                      <a:pt x="18119" y="21273"/>
                      <a:pt x="18169" y="21123"/>
                    </a:cubicBezTo>
                    <a:cubicBezTo>
                      <a:pt x="18169" y="21010"/>
                      <a:pt x="18232" y="20960"/>
                      <a:pt x="18232" y="20910"/>
                    </a:cubicBezTo>
                    <a:cubicBezTo>
                      <a:pt x="18232" y="20860"/>
                      <a:pt x="18282" y="20810"/>
                      <a:pt x="18282" y="20760"/>
                    </a:cubicBezTo>
                    <a:lnTo>
                      <a:pt x="18282" y="20697"/>
                    </a:lnTo>
                    <a:cubicBezTo>
                      <a:pt x="18382" y="20384"/>
                      <a:pt x="18483" y="20070"/>
                      <a:pt x="18595" y="19757"/>
                    </a:cubicBezTo>
                    <a:cubicBezTo>
                      <a:pt x="18595" y="19607"/>
                      <a:pt x="18646" y="19507"/>
                      <a:pt x="18646" y="19394"/>
                    </a:cubicBezTo>
                    <a:cubicBezTo>
                      <a:pt x="18696" y="19293"/>
                      <a:pt x="18696" y="19131"/>
                      <a:pt x="18696" y="18980"/>
                    </a:cubicBezTo>
                    <a:lnTo>
                      <a:pt x="18696" y="19030"/>
                    </a:lnTo>
                    <a:cubicBezTo>
                      <a:pt x="18796" y="18817"/>
                      <a:pt x="18796" y="18667"/>
                      <a:pt x="18796" y="18454"/>
                    </a:cubicBezTo>
                    <a:cubicBezTo>
                      <a:pt x="18859" y="18404"/>
                      <a:pt x="18859" y="18304"/>
                      <a:pt x="18859" y="18253"/>
                    </a:cubicBezTo>
                    <a:cubicBezTo>
                      <a:pt x="18859" y="18141"/>
                      <a:pt x="18909" y="18091"/>
                      <a:pt x="18909" y="17990"/>
                    </a:cubicBezTo>
                    <a:lnTo>
                      <a:pt x="18909" y="17878"/>
                    </a:lnTo>
                    <a:cubicBezTo>
                      <a:pt x="18909" y="17861"/>
                      <a:pt x="18914" y="17855"/>
                      <a:pt x="18922" y="17855"/>
                    </a:cubicBezTo>
                    <a:cubicBezTo>
                      <a:pt x="18937" y="17855"/>
                      <a:pt x="18959" y="17878"/>
                      <a:pt x="18959" y="17878"/>
                    </a:cubicBezTo>
                    <a:cubicBezTo>
                      <a:pt x="19009" y="17990"/>
                      <a:pt x="19059" y="18091"/>
                      <a:pt x="19109" y="18191"/>
                    </a:cubicBezTo>
                    <a:cubicBezTo>
                      <a:pt x="19272" y="18404"/>
                      <a:pt x="19423" y="18567"/>
                      <a:pt x="19585" y="18767"/>
                    </a:cubicBezTo>
                    <a:cubicBezTo>
                      <a:pt x="19585" y="18817"/>
                      <a:pt x="19636" y="18880"/>
                      <a:pt x="19686" y="18930"/>
                    </a:cubicBezTo>
                    <a:cubicBezTo>
                      <a:pt x="19899" y="19193"/>
                      <a:pt x="20112" y="19394"/>
                      <a:pt x="20362" y="19607"/>
                    </a:cubicBezTo>
                    <a:cubicBezTo>
                      <a:pt x="20475" y="19820"/>
                      <a:pt x="20738" y="19970"/>
                      <a:pt x="20889" y="20133"/>
                    </a:cubicBezTo>
                    <a:lnTo>
                      <a:pt x="20889" y="20070"/>
                    </a:lnTo>
                    <a:cubicBezTo>
                      <a:pt x="20939" y="20133"/>
                      <a:pt x="20939" y="20133"/>
                      <a:pt x="20989" y="20183"/>
                    </a:cubicBezTo>
                    <a:cubicBezTo>
                      <a:pt x="21252" y="20384"/>
                      <a:pt x="21515" y="20597"/>
                      <a:pt x="21828" y="20810"/>
                    </a:cubicBezTo>
                    <a:cubicBezTo>
                      <a:pt x="21991" y="20910"/>
                      <a:pt x="22142" y="20960"/>
                      <a:pt x="22305" y="21073"/>
                    </a:cubicBezTo>
                    <a:cubicBezTo>
                      <a:pt x="22305" y="21073"/>
                      <a:pt x="22405" y="21173"/>
                      <a:pt x="22455" y="21173"/>
                    </a:cubicBezTo>
                    <a:cubicBezTo>
                      <a:pt x="22505" y="21223"/>
                      <a:pt x="22555" y="21223"/>
                      <a:pt x="22618" y="21273"/>
                    </a:cubicBezTo>
                    <a:cubicBezTo>
                      <a:pt x="22668" y="21323"/>
                      <a:pt x="22768" y="21386"/>
                      <a:pt x="22868" y="21386"/>
                    </a:cubicBezTo>
                    <a:cubicBezTo>
                      <a:pt x="22931" y="21436"/>
                      <a:pt x="22981" y="21486"/>
                      <a:pt x="23081" y="21486"/>
                    </a:cubicBezTo>
                    <a:cubicBezTo>
                      <a:pt x="23132" y="21536"/>
                      <a:pt x="23244" y="21587"/>
                      <a:pt x="23294" y="21587"/>
                    </a:cubicBezTo>
                    <a:cubicBezTo>
                      <a:pt x="23345" y="21637"/>
                      <a:pt x="23445" y="21699"/>
                      <a:pt x="23558" y="21750"/>
                    </a:cubicBezTo>
                    <a:cubicBezTo>
                      <a:pt x="23658" y="21800"/>
                      <a:pt x="23758" y="21850"/>
                      <a:pt x="23871" y="21850"/>
                    </a:cubicBezTo>
                    <a:cubicBezTo>
                      <a:pt x="23971" y="21900"/>
                      <a:pt x="24121" y="21950"/>
                      <a:pt x="24234" y="22013"/>
                    </a:cubicBezTo>
                    <a:cubicBezTo>
                      <a:pt x="24497" y="22113"/>
                      <a:pt x="24748" y="22213"/>
                      <a:pt x="25011" y="22326"/>
                    </a:cubicBezTo>
                    <a:cubicBezTo>
                      <a:pt x="25061" y="22326"/>
                      <a:pt x="25174" y="22376"/>
                      <a:pt x="25224" y="22376"/>
                    </a:cubicBezTo>
                    <a:lnTo>
                      <a:pt x="25324" y="22376"/>
                    </a:lnTo>
                    <a:cubicBezTo>
                      <a:pt x="25437" y="22426"/>
                      <a:pt x="25537" y="22476"/>
                      <a:pt x="25688" y="22476"/>
                    </a:cubicBezTo>
                    <a:cubicBezTo>
                      <a:pt x="25801" y="22526"/>
                      <a:pt x="25901" y="22577"/>
                      <a:pt x="26064" y="22577"/>
                    </a:cubicBezTo>
                    <a:cubicBezTo>
                      <a:pt x="26100" y="22621"/>
                      <a:pt x="26161" y="22660"/>
                      <a:pt x="26211" y="22660"/>
                    </a:cubicBezTo>
                    <a:cubicBezTo>
                      <a:pt x="26231" y="22660"/>
                      <a:pt x="26250" y="22654"/>
                      <a:pt x="26264" y="22639"/>
                    </a:cubicBezTo>
                    <a:cubicBezTo>
                      <a:pt x="26427" y="22689"/>
                      <a:pt x="26577" y="22739"/>
                      <a:pt x="26740" y="22739"/>
                    </a:cubicBezTo>
                    <a:cubicBezTo>
                      <a:pt x="26791" y="22739"/>
                      <a:pt x="26828" y="22752"/>
                      <a:pt x="26853" y="22752"/>
                    </a:cubicBezTo>
                    <a:cubicBezTo>
                      <a:pt x="26878" y="22752"/>
                      <a:pt x="26891" y="22739"/>
                      <a:pt x="26891" y="22689"/>
                    </a:cubicBezTo>
                    <a:cubicBezTo>
                      <a:pt x="26891" y="22639"/>
                      <a:pt x="26841" y="22526"/>
                      <a:pt x="26791" y="22426"/>
                    </a:cubicBezTo>
                    <a:cubicBezTo>
                      <a:pt x="26791" y="22376"/>
                      <a:pt x="26740" y="22326"/>
                      <a:pt x="26740" y="22263"/>
                    </a:cubicBezTo>
                    <a:cubicBezTo>
                      <a:pt x="26690" y="22163"/>
                      <a:pt x="26628" y="22063"/>
                      <a:pt x="26577" y="21950"/>
                    </a:cubicBezTo>
                    <a:cubicBezTo>
                      <a:pt x="26527" y="21850"/>
                      <a:pt x="26477" y="21750"/>
                      <a:pt x="26427" y="21699"/>
                    </a:cubicBezTo>
                    <a:cubicBezTo>
                      <a:pt x="26264" y="21173"/>
                      <a:pt x="25951" y="20697"/>
                      <a:pt x="25750" y="20233"/>
                    </a:cubicBezTo>
                    <a:cubicBezTo>
                      <a:pt x="25688" y="20133"/>
                      <a:pt x="25638" y="20020"/>
                      <a:pt x="25537" y="19970"/>
                    </a:cubicBezTo>
                    <a:cubicBezTo>
                      <a:pt x="25588" y="19870"/>
                      <a:pt x="25437" y="19707"/>
                      <a:pt x="25375" y="19657"/>
                    </a:cubicBezTo>
                    <a:cubicBezTo>
                      <a:pt x="25375" y="19607"/>
                      <a:pt x="25375" y="19557"/>
                      <a:pt x="25324" y="19557"/>
                    </a:cubicBezTo>
                    <a:cubicBezTo>
                      <a:pt x="25274" y="19394"/>
                      <a:pt x="25174" y="19293"/>
                      <a:pt x="25124" y="19131"/>
                    </a:cubicBezTo>
                    <a:cubicBezTo>
                      <a:pt x="24961" y="18880"/>
                      <a:pt x="24748" y="18617"/>
                      <a:pt x="24598" y="18404"/>
                    </a:cubicBezTo>
                    <a:cubicBezTo>
                      <a:pt x="24564" y="18370"/>
                      <a:pt x="24553" y="18337"/>
                      <a:pt x="24535" y="18304"/>
                    </a:cubicBezTo>
                    <a:lnTo>
                      <a:pt x="24535" y="18304"/>
                    </a:lnTo>
                    <a:cubicBezTo>
                      <a:pt x="24538" y="18304"/>
                      <a:pt x="24543" y="18304"/>
                      <a:pt x="24548" y="18304"/>
                    </a:cubicBezTo>
                    <a:cubicBezTo>
                      <a:pt x="24435" y="18191"/>
                      <a:pt x="24335" y="18040"/>
                      <a:pt x="24284" y="17940"/>
                    </a:cubicBezTo>
                    <a:cubicBezTo>
                      <a:pt x="24234" y="17940"/>
                      <a:pt x="24234" y="17878"/>
                      <a:pt x="24184" y="17878"/>
                    </a:cubicBezTo>
                    <a:lnTo>
                      <a:pt x="24234" y="17878"/>
                    </a:lnTo>
                    <a:cubicBezTo>
                      <a:pt x="24071" y="17727"/>
                      <a:pt x="23971" y="17514"/>
                      <a:pt x="23808" y="17414"/>
                    </a:cubicBezTo>
                    <a:lnTo>
                      <a:pt x="23871" y="17414"/>
                    </a:lnTo>
                    <a:cubicBezTo>
                      <a:pt x="23708" y="17251"/>
                      <a:pt x="23608" y="17101"/>
                      <a:pt x="23445" y="17000"/>
                    </a:cubicBezTo>
                    <a:cubicBezTo>
                      <a:pt x="23294" y="16787"/>
                      <a:pt x="23132" y="16574"/>
                      <a:pt x="22981" y="16374"/>
                    </a:cubicBezTo>
                    <a:cubicBezTo>
                      <a:pt x="22868" y="16261"/>
                      <a:pt x="22768" y="16161"/>
                      <a:pt x="22668" y="16061"/>
                    </a:cubicBezTo>
                    <a:cubicBezTo>
                      <a:pt x="22618" y="15998"/>
                      <a:pt x="22618" y="15998"/>
                      <a:pt x="22555" y="15998"/>
                    </a:cubicBezTo>
                    <a:cubicBezTo>
                      <a:pt x="22555" y="15898"/>
                      <a:pt x="22455" y="15797"/>
                      <a:pt x="22405" y="15747"/>
                    </a:cubicBezTo>
                    <a:cubicBezTo>
                      <a:pt x="22305" y="15635"/>
                      <a:pt x="22192" y="15534"/>
                      <a:pt x="22092" y="15434"/>
                    </a:cubicBezTo>
                    <a:cubicBezTo>
                      <a:pt x="22092" y="15371"/>
                      <a:pt x="22041" y="15321"/>
                      <a:pt x="21991" y="15321"/>
                    </a:cubicBezTo>
                    <a:cubicBezTo>
                      <a:pt x="21929" y="15271"/>
                      <a:pt x="21879" y="15171"/>
                      <a:pt x="21778" y="15121"/>
                    </a:cubicBezTo>
                    <a:cubicBezTo>
                      <a:pt x="21778" y="15058"/>
                      <a:pt x="21728" y="15008"/>
                      <a:pt x="21678" y="15008"/>
                    </a:cubicBezTo>
                    <a:cubicBezTo>
                      <a:pt x="21678" y="15008"/>
                      <a:pt x="21678" y="14958"/>
                      <a:pt x="21615" y="14958"/>
                    </a:cubicBezTo>
                    <a:cubicBezTo>
                      <a:pt x="21515" y="14858"/>
                      <a:pt x="21415" y="14745"/>
                      <a:pt x="21302" y="14645"/>
                    </a:cubicBezTo>
                    <a:lnTo>
                      <a:pt x="21252" y="14645"/>
                    </a:lnTo>
                    <a:cubicBezTo>
                      <a:pt x="21252" y="14645"/>
                      <a:pt x="21252" y="14595"/>
                      <a:pt x="21202" y="14595"/>
                    </a:cubicBezTo>
                    <a:cubicBezTo>
                      <a:pt x="21152" y="14494"/>
                      <a:pt x="21051" y="14432"/>
                      <a:pt x="20939" y="14381"/>
                    </a:cubicBezTo>
                    <a:cubicBezTo>
                      <a:pt x="20788" y="14231"/>
                      <a:pt x="20625" y="14068"/>
                      <a:pt x="20425" y="13968"/>
                    </a:cubicBezTo>
                    <a:cubicBezTo>
                      <a:pt x="20362" y="13918"/>
                      <a:pt x="20262" y="13805"/>
                      <a:pt x="20162" y="13755"/>
                    </a:cubicBezTo>
                    <a:cubicBezTo>
                      <a:pt x="20049" y="13705"/>
                      <a:pt x="19949" y="13605"/>
                      <a:pt x="19849" y="13554"/>
                    </a:cubicBezTo>
                    <a:cubicBezTo>
                      <a:pt x="19798" y="13492"/>
                      <a:pt x="19736" y="13492"/>
                      <a:pt x="19686" y="13442"/>
                    </a:cubicBezTo>
                    <a:cubicBezTo>
                      <a:pt x="19535" y="13341"/>
                      <a:pt x="19423" y="13291"/>
                      <a:pt x="19272" y="13179"/>
                    </a:cubicBezTo>
                    <a:cubicBezTo>
                      <a:pt x="19222" y="13179"/>
                      <a:pt x="19172" y="13128"/>
                      <a:pt x="19109" y="13128"/>
                    </a:cubicBezTo>
                    <a:cubicBezTo>
                      <a:pt x="19736" y="12865"/>
                      <a:pt x="20312" y="12615"/>
                      <a:pt x="20939" y="12452"/>
                    </a:cubicBezTo>
                    <a:cubicBezTo>
                      <a:pt x="21102" y="12402"/>
                      <a:pt x="21252" y="12352"/>
                      <a:pt x="21415" y="12301"/>
                    </a:cubicBezTo>
                    <a:cubicBezTo>
                      <a:pt x="21415" y="12301"/>
                      <a:pt x="21465" y="12239"/>
                      <a:pt x="21515" y="12239"/>
                    </a:cubicBezTo>
                    <a:cubicBezTo>
                      <a:pt x="21515" y="12239"/>
                      <a:pt x="21515" y="12189"/>
                      <a:pt x="21565" y="12189"/>
                    </a:cubicBezTo>
                    <a:cubicBezTo>
                      <a:pt x="21587" y="12198"/>
                      <a:pt x="21610" y="12202"/>
                      <a:pt x="21633" y="12202"/>
                    </a:cubicBezTo>
                    <a:cubicBezTo>
                      <a:pt x="21734" y="12202"/>
                      <a:pt x="21848" y="12129"/>
                      <a:pt x="21929" y="12088"/>
                    </a:cubicBezTo>
                    <a:cubicBezTo>
                      <a:pt x="21991" y="12088"/>
                      <a:pt x="22092" y="12038"/>
                      <a:pt x="22142" y="12038"/>
                    </a:cubicBezTo>
                    <a:cubicBezTo>
                      <a:pt x="22305" y="11988"/>
                      <a:pt x="22455" y="11925"/>
                      <a:pt x="22618" y="11875"/>
                    </a:cubicBezTo>
                    <a:cubicBezTo>
                      <a:pt x="22718" y="11825"/>
                      <a:pt x="22868" y="11775"/>
                      <a:pt x="23031" y="11725"/>
                    </a:cubicBezTo>
                    <a:cubicBezTo>
                      <a:pt x="23132" y="11725"/>
                      <a:pt x="23244" y="11675"/>
                      <a:pt x="23345" y="11612"/>
                    </a:cubicBezTo>
                    <a:lnTo>
                      <a:pt x="23294" y="11612"/>
                    </a:lnTo>
                    <a:cubicBezTo>
                      <a:pt x="23380" y="11612"/>
                      <a:pt x="23510" y="11576"/>
                      <a:pt x="23608" y="11535"/>
                    </a:cubicBezTo>
                    <a:lnTo>
                      <a:pt x="23608" y="11535"/>
                    </a:lnTo>
                    <a:cubicBezTo>
                      <a:pt x="23608" y="11541"/>
                      <a:pt x="23608" y="11550"/>
                      <a:pt x="23608" y="11562"/>
                    </a:cubicBezTo>
                    <a:cubicBezTo>
                      <a:pt x="23708" y="11512"/>
                      <a:pt x="23808" y="11512"/>
                      <a:pt x="23921" y="11462"/>
                    </a:cubicBezTo>
                    <a:cubicBezTo>
                      <a:pt x="23971" y="11412"/>
                      <a:pt x="24071" y="11362"/>
                      <a:pt x="24184" y="11362"/>
                    </a:cubicBezTo>
                    <a:cubicBezTo>
                      <a:pt x="24284" y="11362"/>
                      <a:pt x="24335" y="11299"/>
                      <a:pt x="24435" y="11299"/>
                    </a:cubicBezTo>
                    <a:lnTo>
                      <a:pt x="24435" y="11249"/>
                    </a:lnTo>
                    <a:cubicBezTo>
                      <a:pt x="24548" y="11249"/>
                      <a:pt x="24648" y="11199"/>
                      <a:pt x="24811" y="11199"/>
                    </a:cubicBezTo>
                    <a:cubicBezTo>
                      <a:pt x="24811" y="11199"/>
                      <a:pt x="24861" y="11149"/>
                      <a:pt x="24911" y="11149"/>
                    </a:cubicBezTo>
                    <a:cubicBezTo>
                      <a:pt x="25224" y="11048"/>
                      <a:pt x="25537" y="10986"/>
                      <a:pt x="25851" y="10885"/>
                    </a:cubicBezTo>
                    <a:cubicBezTo>
                      <a:pt x="26314" y="10735"/>
                      <a:pt x="26791" y="10622"/>
                      <a:pt x="27254" y="10472"/>
                    </a:cubicBezTo>
                    <a:cubicBezTo>
                      <a:pt x="27567" y="10422"/>
                      <a:pt x="28144" y="10359"/>
                      <a:pt x="28044" y="9896"/>
                    </a:cubicBezTo>
                    <a:cubicBezTo>
                      <a:pt x="27993" y="9632"/>
                      <a:pt x="27881" y="9369"/>
                      <a:pt x="27780" y="9106"/>
                    </a:cubicBezTo>
                    <a:cubicBezTo>
                      <a:pt x="27694" y="9020"/>
                      <a:pt x="27598" y="8896"/>
                      <a:pt x="27477" y="8896"/>
                    </a:cubicBezTo>
                    <a:cubicBezTo>
                      <a:pt x="27457" y="8896"/>
                      <a:pt x="27438" y="8899"/>
                      <a:pt x="27417" y="8906"/>
                    </a:cubicBezTo>
                    <a:cubicBezTo>
                      <a:pt x="27204" y="8906"/>
                      <a:pt x="27004" y="9056"/>
                      <a:pt x="26791" y="9169"/>
                    </a:cubicBezTo>
                    <a:cubicBezTo>
                      <a:pt x="26577" y="9269"/>
                      <a:pt x="26377" y="9369"/>
                      <a:pt x="26114" y="9482"/>
                    </a:cubicBezTo>
                    <a:cubicBezTo>
                      <a:pt x="25638" y="9682"/>
                      <a:pt x="25124" y="9896"/>
                      <a:pt x="24648" y="10159"/>
                    </a:cubicBezTo>
                    <a:cubicBezTo>
                      <a:pt x="24548" y="10159"/>
                      <a:pt x="24435" y="10209"/>
                      <a:pt x="24385" y="10259"/>
                    </a:cubicBezTo>
                    <a:cubicBezTo>
                      <a:pt x="24284" y="10259"/>
                      <a:pt x="24184" y="10309"/>
                      <a:pt x="24071" y="10359"/>
                    </a:cubicBezTo>
                    <a:cubicBezTo>
                      <a:pt x="24021" y="10359"/>
                      <a:pt x="23971" y="10422"/>
                      <a:pt x="23921" y="10472"/>
                    </a:cubicBezTo>
                    <a:cubicBezTo>
                      <a:pt x="23808" y="10472"/>
                      <a:pt x="23708" y="10522"/>
                      <a:pt x="23658" y="10572"/>
                    </a:cubicBezTo>
                    <a:lnTo>
                      <a:pt x="23558" y="10572"/>
                    </a:lnTo>
                    <a:cubicBezTo>
                      <a:pt x="23495" y="10622"/>
                      <a:pt x="23395" y="10622"/>
                      <a:pt x="23294" y="10672"/>
                    </a:cubicBezTo>
                    <a:cubicBezTo>
                      <a:pt x="23182" y="10735"/>
                      <a:pt x="23081" y="10785"/>
                      <a:pt x="23031" y="10835"/>
                    </a:cubicBezTo>
                    <a:cubicBezTo>
                      <a:pt x="22931" y="10835"/>
                      <a:pt x="22818" y="10835"/>
                      <a:pt x="22768" y="10885"/>
                    </a:cubicBezTo>
                    <a:cubicBezTo>
                      <a:pt x="22555" y="10986"/>
                      <a:pt x="22355" y="11048"/>
                      <a:pt x="22192" y="11149"/>
                    </a:cubicBezTo>
                    <a:cubicBezTo>
                      <a:pt x="22092" y="11199"/>
                      <a:pt x="21991" y="11199"/>
                      <a:pt x="21879" y="11249"/>
                    </a:cubicBezTo>
                    <a:cubicBezTo>
                      <a:pt x="21728" y="11299"/>
                      <a:pt x="21615" y="11362"/>
                      <a:pt x="21465" y="11412"/>
                    </a:cubicBezTo>
                    <a:cubicBezTo>
                      <a:pt x="21465" y="11412"/>
                      <a:pt x="21302" y="11462"/>
                      <a:pt x="21302" y="11512"/>
                    </a:cubicBezTo>
                    <a:lnTo>
                      <a:pt x="21202" y="11512"/>
                    </a:lnTo>
                    <a:cubicBezTo>
                      <a:pt x="21152" y="11562"/>
                      <a:pt x="21102" y="11562"/>
                      <a:pt x="21051" y="11612"/>
                    </a:cubicBezTo>
                    <a:cubicBezTo>
                      <a:pt x="20575" y="11775"/>
                      <a:pt x="20162" y="11925"/>
                      <a:pt x="19736" y="12088"/>
                    </a:cubicBezTo>
                    <a:cubicBezTo>
                      <a:pt x="19535" y="12138"/>
                      <a:pt x="19322" y="12239"/>
                      <a:pt x="19109" y="12301"/>
                    </a:cubicBezTo>
                    <a:cubicBezTo>
                      <a:pt x="19059" y="12352"/>
                      <a:pt x="19009" y="12352"/>
                      <a:pt x="18959" y="12352"/>
                    </a:cubicBezTo>
                    <a:cubicBezTo>
                      <a:pt x="18909" y="12352"/>
                      <a:pt x="18884" y="12364"/>
                      <a:pt x="18877" y="12364"/>
                    </a:cubicBezTo>
                    <a:cubicBezTo>
                      <a:pt x="18871" y="12364"/>
                      <a:pt x="18884" y="12352"/>
                      <a:pt x="18909" y="12301"/>
                    </a:cubicBezTo>
                    <a:lnTo>
                      <a:pt x="18909" y="12189"/>
                    </a:lnTo>
                    <a:cubicBezTo>
                      <a:pt x="18909" y="12189"/>
                      <a:pt x="18909" y="12138"/>
                      <a:pt x="18959" y="12088"/>
                    </a:cubicBezTo>
                    <a:cubicBezTo>
                      <a:pt x="19009" y="11988"/>
                      <a:pt x="19059" y="11825"/>
                      <a:pt x="19059" y="11675"/>
                    </a:cubicBezTo>
                    <a:cubicBezTo>
                      <a:pt x="19109" y="11612"/>
                      <a:pt x="19109" y="11612"/>
                      <a:pt x="19109" y="11562"/>
                    </a:cubicBezTo>
                    <a:cubicBezTo>
                      <a:pt x="19172" y="11512"/>
                      <a:pt x="19222" y="11362"/>
                      <a:pt x="19222" y="11249"/>
                    </a:cubicBezTo>
                    <a:lnTo>
                      <a:pt x="19172" y="11249"/>
                    </a:lnTo>
                    <a:cubicBezTo>
                      <a:pt x="19222" y="11199"/>
                      <a:pt x="19222" y="11149"/>
                      <a:pt x="19222" y="11149"/>
                    </a:cubicBezTo>
                    <a:cubicBezTo>
                      <a:pt x="19272" y="11048"/>
                      <a:pt x="19272" y="10936"/>
                      <a:pt x="19322" y="10835"/>
                    </a:cubicBezTo>
                    <a:cubicBezTo>
                      <a:pt x="19372" y="10672"/>
                      <a:pt x="19423" y="10472"/>
                      <a:pt x="19423" y="10259"/>
                    </a:cubicBezTo>
                    <a:cubicBezTo>
                      <a:pt x="19485" y="10159"/>
                      <a:pt x="19485" y="10046"/>
                      <a:pt x="19485" y="9996"/>
                    </a:cubicBezTo>
                    <a:cubicBezTo>
                      <a:pt x="19535" y="9946"/>
                      <a:pt x="19535" y="9845"/>
                      <a:pt x="19485" y="9795"/>
                    </a:cubicBezTo>
                    <a:cubicBezTo>
                      <a:pt x="19535" y="9795"/>
                      <a:pt x="19535" y="9733"/>
                      <a:pt x="19535" y="9682"/>
                    </a:cubicBezTo>
                    <a:cubicBezTo>
                      <a:pt x="19585" y="9582"/>
                      <a:pt x="19585" y="9482"/>
                      <a:pt x="19585" y="9320"/>
                    </a:cubicBezTo>
                    <a:lnTo>
                      <a:pt x="19585" y="9320"/>
                    </a:lnTo>
                    <a:cubicBezTo>
                      <a:pt x="19585" y="9369"/>
                      <a:pt x="19585" y="9369"/>
                      <a:pt x="19535" y="9369"/>
                    </a:cubicBezTo>
                    <a:cubicBezTo>
                      <a:pt x="19585" y="9269"/>
                      <a:pt x="19636" y="9106"/>
                      <a:pt x="19636" y="8956"/>
                    </a:cubicBezTo>
                    <a:lnTo>
                      <a:pt x="19636" y="8793"/>
                    </a:lnTo>
                    <a:lnTo>
                      <a:pt x="19636" y="8642"/>
                    </a:lnTo>
                    <a:cubicBezTo>
                      <a:pt x="19636" y="8592"/>
                      <a:pt x="19686" y="8542"/>
                      <a:pt x="19636" y="8542"/>
                    </a:cubicBezTo>
                    <a:cubicBezTo>
                      <a:pt x="19686" y="8480"/>
                      <a:pt x="19686" y="8279"/>
                      <a:pt x="19686" y="8229"/>
                    </a:cubicBezTo>
                    <a:lnTo>
                      <a:pt x="19686" y="8016"/>
                    </a:lnTo>
                    <a:lnTo>
                      <a:pt x="19686" y="6663"/>
                    </a:lnTo>
                    <a:lnTo>
                      <a:pt x="19686" y="6550"/>
                    </a:lnTo>
                    <a:lnTo>
                      <a:pt x="19686" y="6036"/>
                    </a:lnTo>
                    <a:lnTo>
                      <a:pt x="19686" y="5823"/>
                    </a:lnTo>
                    <a:cubicBezTo>
                      <a:pt x="19686" y="5773"/>
                      <a:pt x="19736" y="5460"/>
                      <a:pt x="19686" y="5460"/>
                    </a:cubicBezTo>
                    <a:lnTo>
                      <a:pt x="19686" y="5347"/>
                    </a:lnTo>
                    <a:lnTo>
                      <a:pt x="19686" y="4933"/>
                    </a:lnTo>
                    <a:cubicBezTo>
                      <a:pt x="19686" y="4933"/>
                      <a:pt x="19677" y="4933"/>
                      <a:pt x="19668" y="4937"/>
                    </a:cubicBezTo>
                    <a:lnTo>
                      <a:pt x="19668" y="4937"/>
                    </a:lnTo>
                    <a:cubicBezTo>
                      <a:pt x="19681" y="4902"/>
                      <a:pt x="19670" y="4868"/>
                      <a:pt x="19636" y="4833"/>
                    </a:cubicBezTo>
                    <a:cubicBezTo>
                      <a:pt x="19636" y="4520"/>
                      <a:pt x="19585" y="4156"/>
                      <a:pt x="19535" y="3843"/>
                    </a:cubicBezTo>
                    <a:cubicBezTo>
                      <a:pt x="19585" y="3730"/>
                      <a:pt x="19535" y="3580"/>
                      <a:pt x="19485" y="3467"/>
                    </a:cubicBezTo>
                    <a:lnTo>
                      <a:pt x="19485" y="3317"/>
                    </a:lnTo>
                    <a:cubicBezTo>
                      <a:pt x="19485" y="3217"/>
                      <a:pt x="19423" y="3004"/>
                      <a:pt x="19372" y="3004"/>
                    </a:cubicBezTo>
                    <a:lnTo>
                      <a:pt x="19372" y="2690"/>
                    </a:lnTo>
                    <a:cubicBezTo>
                      <a:pt x="19272" y="2427"/>
                      <a:pt x="19222" y="2114"/>
                      <a:pt x="19172" y="1851"/>
                    </a:cubicBezTo>
                    <a:cubicBezTo>
                      <a:pt x="19109" y="1650"/>
                      <a:pt x="19059" y="1337"/>
                      <a:pt x="18959" y="1124"/>
                    </a:cubicBezTo>
                    <a:cubicBezTo>
                      <a:pt x="18909" y="811"/>
                      <a:pt x="18796" y="548"/>
                      <a:pt x="18746" y="285"/>
                    </a:cubicBezTo>
                    <a:cubicBezTo>
                      <a:pt x="18746" y="234"/>
                      <a:pt x="18696" y="84"/>
                      <a:pt x="18646" y="21"/>
                    </a:cubicBezTo>
                    <a:cubicBezTo>
                      <a:pt x="18631" y="7"/>
                      <a:pt x="18621" y="1"/>
                      <a:pt x="186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48" name="Google Shape;648;p2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7590804">
                <a:off x="7276550" y="247600"/>
                <a:ext cx="1260870" cy="127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49" name="Google Shape;649;p27"/>
            <p:cNvGrpSpPr/>
            <p:nvPr/>
          </p:nvGrpSpPr>
          <p:grpSpPr>
            <a:xfrm flipH="1" rot="4868816">
              <a:off x="107810" y="4007453"/>
              <a:ext cx="750458" cy="605208"/>
              <a:chOff x="5933196" y="1306241"/>
              <a:chExt cx="1918544" cy="1547212"/>
            </a:xfrm>
          </p:grpSpPr>
          <p:sp>
            <p:nvSpPr>
              <p:cNvPr id="650" name="Google Shape;650;p27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rect b="b" l="l" r="r" t="t"/>
                <a:pathLst>
                  <a:path extrusionOk="0" h="46745" w="58269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51" name="Google Shape;651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52" name="Google Shape;652;p27"/>
          <p:cNvSpPr/>
          <p:nvPr/>
        </p:nvSpPr>
        <p:spPr>
          <a:xfrm>
            <a:off x="-178100" y="-591725"/>
            <a:ext cx="1220500" cy="1166525"/>
          </a:xfrm>
          <a:custGeom>
            <a:rect b="b" l="l" r="r" t="t"/>
            <a:pathLst>
              <a:path extrusionOk="0" h="46661" w="48820">
                <a:moveTo>
                  <a:pt x="22818" y="3743"/>
                </a:moveTo>
                <a:cubicBezTo>
                  <a:pt x="22818" y="3743"/>
                  <a:pt x="22869" y="3743"/>
                  <a:pt x="22869" y="3806"/>
                </a:cubicBezTo>
                <a:cubicBezTo>
                  <a:pt x="22869" y="3806"/>
                  <a:pt x="22818" y="3806"/>
                  <a:pt x="22818" y="3743"/>
                </a:cubicBezTo>
                <a:close/>
                <a:moveTo>
                  <a:pt x="15087" y="3806"/>
                </a:moveTo>
                <a:lnTo>
                  <a:pt x="15087" y="3856"/>
                </a:lnTo>
                <a:lnTo>
                  <a:pt x="15037" y="3856"/>
                </a:lnTo>
                <a:cubicBezTo>
                  <a:pt x="15087" y="3856"/>
                  <a:pt x="15087" y="3806"/>
                  <a:pt x="15087" y="3806"/>
                </a:cubicBezTo>
                <a:close/>
                <a:moveTo>
                  <a:pt x="12894" y="6513"/>
                </a:moveTo>
                <a:lnTo>
                  <a:pt x="12894" y="6625"/>
                </a:lnTo>
                <a:lnTo>
                  <a:pt x="12844" y="6563"/>
                </a:lnTo>
                <a:cubicBezTo>
                  <a:pt x="12894" y="6563"/>
                  <a:pt x="12894" y="6563"/>
                  <a:pt x="12894" y="6513"/>
                </a:cubicBezTo>
                <a:close/>
                <a:moveTo>
                  <a:pt x="5438" y="11425"/>
                </a:moveTo>
                <a:cubicBezTo>
                  <a:pt x="5438" y="11475"/>
                  <a:pt x="5376" y="11475"/>
                  <a:pt x="5376" y="11475"/>
                </a:cubicBezTo>
                <a:lnTo>
                  <a:pt x="5438" y="11425"/>
                </a:lnTo>
                <a:close/>
                <a:moveTo>
                  <a:pt x="18959" y="11638"/>
                </a:moveTo>
                <a:cubicBezTo>
                  <a:pt x="19009" y="11638"/>
                  <a:pt x="19009" y="11638"/>
                  <a:pt x="19009" y="11688"/>
                </a:cubicBezTo>
                <a:lnTo>
                  <a:pt x="18959" y="11688"/>
                </a:lnTo>
                <a:lnTo>
                  <a:pt x="18959" y="11638"/>
                </a:lnTo>
                <a:close/>
                <a:moveTo>
                  <a:pt x="35086" y="23379"/>
                </a:moveTo>
                <a:cubicBezTo>
                  <a:pt x="35052" y="23379"/>
                  <a:pt x="35019" y="23401"/>
                  <a:pt x="35001" y="23401"/>
                </a:cubicBezTo>
                <a:cubicBezTo>
                  <a:pt x="34991" y="23401"/>
                  <a:pt x="34986" y="23396"/>
                  <a:pt x="34986" y="23379"/>
                </a:cubicBezTo>
                <a:close/>
                <a:moveTo>
                  <a:pt x="33996" y="23642"/>
                </a:moveTo>
                <a:cubicBezTo>
                  <a:pt x="33946" y="23642"/>
                  <a:pt x="33946" y="23692"/>
                  <a:pt x="33946" y="23692"/>
                </a:cubicBezTo>
                <a:lnTo>
                  <a:pt x="33946" y="23642"/>
                </a:lnTo>
                <a:close/>
                <a:moveTo>
                  <a:pt x="7055" y="30634"/>
                </a:moveTo>
                <a:cubicBezTo>
                  <a:pt x="7105" y="30684"/>
                  <a:pt x="7105" y="30684"/>
                  <a:pt x="7055" y="30747"/>
                </a:cubicBezTo>
                <a:lnTo>
                  <a:pt x="7055" y="30634"/>
                </a:lnTo>
                <a:close/>
                <a:moveTo>
                  <a:pt x="26477" y="36586"/>
                </a:moveTo>
                <a:cubicBezTo>
                  <a:pt x="26527" y="36586"/>
                  <a:pt x="26527" y="36586"/>
                  <a:pt x="26578" y="36636"/>
                </a:cubicBezTo>
                <a:cubicBezTo>
                  <a:pt x="26527" y="36586"/>
                  <a:pt x="26477" y="36586"/>
                  <a:pt x="26477" y="36586"/>
                </a:cubicBezTo>
                <a:close/>
                <a:moveTo>
                  <a:pt x="26891" y="37012"/>
                </a:moveTo>
                <a:lnTo>
                  <a:pt x="26891" y="37062"/>
                </a:lnTo>
                <a:cubicBezTo>
                  <a:pt x="26891" y="37012"/>
                  <a:pt x="26841" y="37012"/>
                  <a:pt x="26841" y="37012"/>
                </a:cubicBezTo>
                <a:close/>
                <a:moveTo>
                  <a:pt x="12431" y="40872"/>
                </a:moveTo>
                <a:cubicBezTo>
                  <a:pt x="12481" y="40872"/>
                  <a:pt x="12481" y="40922"/>
                  <a:pt x="12481" y="40922"/>
                </a:cubicBezTo>
                <a:lnTo>
                  <a:pt x="12431" y="40872"/>
                </a:lnTo>
                <a:close/>
                <a:moveTo>
                  <a:pt x="19760" y="1"/>
                </a:moveTo>
                <a:cubicBezTo>
                  <a:pt x="19436" y="1"/>
                  <a:pt x="19113" y="32"/>
                  <a:pt x="18796" y="97"/>
                </a:cubicBezTo>
                <a:cubicBezTo>
                  <a:pt x="18019" y="247"/>
                  <a:pt x="17393" y="611"/>
                  <a:pt x="16766" y="1087"/>
                </a:cubicBezTo>
                <a:cubicBezTo>
                  <a:pt x="16340" y="1350"/>
                  <a:pt x="15927" y="1713"/>
                  <a:pt x="15400" y="1814"/>
                </a:cubicBezTo>
                <a:cubicBezTo>
                  <a:pt x="14410" y="2027"/>
                  <a:pt x="13471" y="2290"/>
                  <a:pt x="12531" y="2703"/>
                </a:cubicBezTo>
                <a:cubicBezTo>
                  <a:pt x="11804" y="3017"/>
                  <a:pt x="11177" y="3493"/>
                  <a:pt x="10601" y="4007"/>
                </a:cubicBezTo>
                <a:cubicBezTo>
                  <a:pt x="10388" y="4169"/>
                  <a:pt x="10188" y="4320"/>
                  <a:pt x="10025" y="4483"/>
                </a:cubicBezTo>
                <a:cubicBezTo>
                  <a:pt x="9711" y="4746"/>
                  <a:pt x="9448" y="5059"/>
                  <a:pt x="9198" y="5372"/>
                </a:cubicBezTo>
                <a:cubicBezTo>
                  <a:pt x="8772" y="5886"/>
                  <a:pt x="8358" y="6463"/>
                  <a:pt x="8045" y="7089"/>
                </a:cubicBezTo>
                <a:cubicBezTo>
                  <a:pt x="7945" y="7302"/>
                  <a:pt x="7832" y="7565"/>
                  <a:pt x="7681" y="7766"/>
                </a:cubicBezTo>
                <a:cubicBezTo>
                  <a:pt x="7418" y="8079"/>
                  <a:pt x="7255" y="8392"/>
                  <a:pt x="7255" y="8818"/>
                </a:cubicBezTo>
                <a:cubicBezTo>
                  <a:pt x="7255" y="8969"/>
                  <a:pt x="7205" y="8969"/>
                  <a:pt x="7105" y="9019"/>
                </a:cubicBezTo>
                <a:cubicBezTo>
                  <a:pt x="6378" y="9132"/>
                  <a:pt x="5589" y="9282"/>
                  <a:pt x="4862" y="9382"/>
                </a:cubicBezTo>
                <a:cubicBezTo>
                  <a:pt x="4599" y="9382"/>
                  <a:pt x="4336" y="9382"/>
                  <a:pt x="4073" y="9445"/>
                </a:cubicBezTo>
                <a:cubicBezTo>
                  <a:pt x="3609" y="8969"/>
                  <a:pt x="3133" y="8605"/>
                  <a:pt x="2719" y="8129"/>
                </a:cubicBezTo>
                <a:cubicBezTo>
                  <a:pt x="2619" y="7979"/>
                  <a:pt x="2506" y="7929"/>
                  <a:pt x="2406" y="7816"/>
                </a:cubicBezTo>
                <a:cubicBezTo>
                  <a:pt x="2306" y="7666"/>
                  <a:pt x="2193" y="7565"/>
                  <a:pt x="2043" y="7402"/>
                </a:cubicBezTo>
                <a:cubicBezTo>
                  <a:pt x="1729" y="7139"/>
                  <a:pt x="1466" y="6826"/>
                  <a:pt x="990" y="6776"/>
                </a:cubicBezTo>
                <a:cubicBezTo>
                  <a:pt x="946" y="6761"/>
                  <a:pt x="906" y="6755"/>
                  <a:pt x="868" y="6755"/>
                </a:cubicBezTo>
                <a:cubicBezTo>
                  <a:pt x="776" y="6755"/>
                  <a:pt x="692" y="6791"/>
                  <a:pt x="577" y="6826"/>
                </a:cubicBezTo>
                <a:cubicBezTo>
                  <a:pt x="50" y="7189"/>
                  <a:pt x="0" y="7879"/>
                  <a:pt x="364" y="8392"/>
                </a:cubicBezTo>
                <a:cubicBezTo>
                  <a:pt x="890" y="8969"/>
                  <a:pt x="1466" y="9445"/>
                  <a:pt x="1993" y="9959"/>
                </a:cubicBezTo>
                <a:cubicBezTo>
                  <a:pt x="2193" y="10172"/>
                  <a:pt x="2356" y="10385"/>
                  <a:pt x="2619" y="10485"/>
                </a:cubicBezTo>
                <a:cubicBezTo>
                  <a:pt x="2870" y="10748"/>
                  <a:pt x="3183" y="10949"/>
                  <a:pt x="3446" y="11212"/>
                </a:cubicBezTo>
                <a:cubicBezTo>
                  <a:pt x="3446" y="11262"/>
                  <a:pt x="3446" y="11262"/>
                  <a:pt x="3496" y="11262"/>
                </a:cubicBezTo>
                <a:cubicBezTo>
                  <a:pt x="3659" y="11425"/>
                  <a:pt x="3809" y="11638"/>
                  <a:pt x="4022" y="11788"/>
                </a:cubicBezTo>
                <a:cubicBezTo>
                  <a:pt x="4235" y="11888"/>
                  <a:pt x="4386" y="12151"/>
                  <a:pt x="4599" y="12264"/>
                </a:cubicBezTo>
                <a:cubicBezTo>
                  <a:pt x="4699" y="12314"/>
                  <a:pt x="4812" y="12415"/>
                  <a:pt x="4862" y="12465"/>
                </a:cubicBezTo>
                <a:cubicBezTo>
                  <a:pt x="4912" y="12515"/>
                  <a:pt x="4912" y="12578"/>
                  <a:pt x="4962" y="12578"/>
                </a:cubicBezTo>
                <a:cubicBezTo>
                  <a:pt x="5125" y="12678"/>
                  <a:pt x="5276" y="12828"/>
                  <a:pt x="5376" y="12941"/>
                </a:cubicBezTo>
                <a:cubicBezTo>
                  <a:pt x="5438" y="12941"/>
                  <a:pt x="5438" y="12991"/>
                  <a:pt x="5489" y="12991"/>
                </a:cubicBezTo>
                <a:cubicBezTo>
                  <a:pt x="5489" y="13041"/>
                  <a:pt x="5539" y="13041"/>
                  <a:pt x="5589" y="13091"/>
                </a:cubicBezTo>
                <a:cubicBezTo>
                  <a:pt x="5902" y="13354"/>
                  <a:pt x="6215" y="13567"/>
                  <a:pt x="6529" y="13881"/>
                </a:cubicBezTo>
                <a:cubicBezTo>
                  <a:pt x="6478" y="13931"/>
                  <a:pt x="6478" y="14031"/>
                  <a:pt x="6529" y="14081"/>
                </a:cubicBezTo>
                <a:cubicBezTo>
                  <a:pt x="6629" y="14557"/>
                  <a:pt x="6742" y="15021"/>
                  <a:pt x="6842" y="15497"/>
                </a:cubicBezTo>
                <a:cubicBezTo>
                  <a:pt x="6942" y="16074"/>
                  <a:pt x="7105" y="16650"/>
                  <a:pt x="7255" y="17277"/>
                </a:cubicBezTo>
                <a:cubicBezTo>
                  <a:pt x="7418" y="17790"/>
                  <a:pt x="7519" y="18317"/>
                  <a:pt x="7681" y="18893"/>
                </a:cubicBezTo>
                <a:cubicBezTo>
                  <a:pt x="7681" y="18993"/>
                  <a:pt x="7782" y="19093"/>
                  <a:pt x="7681" y="19256"/>
                </a:cubicBezTo>
                <a:cubicBezTo>
                  <a:pt x="7631" y="19306"/>
                  <a:pt x="7569" y="19357"/>
                  <a:pt x="7519" y="19357"/>
                </a:cubicBezTo>
                <a:cubicBezTo>
                  <a:pt x="7368" y="19469"/>
                  <a:pt x="7318" y="19620"/>
                  <a:pt x="7155" y="19783"/>
                </a:cubicBezTo>
                <a:cubicBezTo>
                  <a:pt x="7005" y="19883"/>
                  <a:pt x="6842" y="20033"/>
                  <a:pt x="6691" y="20196"/>
                </a:cubicBezTo>
                <a:cubicBezTo>
                  <a:pt x="6378" y="20660"/>
                  <a:pt x="5952" y="21086"/>
                  <a:pt x="5639" y="21549"/>
                </a:cubicBezTo>
                <a:cubicBezTo>
                  <a:pt x="5376" y="21976"/>
                  <a:pt x="5063" y="22389"/>
                  <a:pt x="4862" y="22853"/>
                </a:cubicBezTo>
                <a:cubicBezTo>
                  <a:pt x="4235" y="23905"/>
                  <a:pt x="3872" y="24995"/>
                  <a:pt x="3559" y="26148"/>
                </a:cubicBezTo>
                <a:cubicBezTo>
                  <a:pt x="3496" y="26562"/>
                  <a:pt x="3346" y="26988"/>
                  <a:pt x="3296" y="27351"/>
                </a:cubicBezTo>
                <a:cubicBezTo>
                  <a:pt x="3246" y="27815"/>
                  <a:pt x="3133" y="28241"/>
                  <a:pt x="3183" y="28704"/>
                </a:cubicBezTo>
                <a:cubicBezTo>
                  <a:pt x="3083" y="29331"/>
                  <a:pt x="3133" y="30008"/>
                  <a:pt x="3183" y="30634"/>
                </a:cubicBezTo>
                <a:cubicBezTo>
                  <a:pt x="3183" y="31261"/>
                  <a:pt x="3346" y="31837"/>
                  <a:pt x="3496" y="32464"/>
                </a:cubicBezTo>
                <a:cubicBezTo>
                  <a:pt x="3559" y="32727"/>
                  <a:pt x="3609" y="32990"/>
                  <a:pt x="3709" y="33253"/>
                </a:cubicBezTo>
                <a:cubicBezTo>
                  <a:pt x="3809" y="33667"/>
                  <a:pt x="3972" y="34130"/>
                  <a:pt x="4185" y="34506"/>
                </a:cubicBezTo>
                <a:cubicBezTo>
                  <a:pt x="4336" y="34970"/>
                  <a:pt x="4599" y="35383"/>
                  <a:pt x="4862" y="35859"/>
                </a:cubicBezTo>
                <a:cubicBezTo>
                  <a:pt x="4862" y="35960"/>
                  <a:pt x="4962" y="36010"/>
                  <a:pt x="5012" y="36072"/>
                </a:cubicBezTo>
                <a:cubicBezTo>
                  <a:pt x="5225" y="36386"/>
                  <a:pt x="5438" y="36749"/>
                  <a:pt x="5689" y="37062"/>
                </a:cubicBezTo>
                <a:cubicBezTo>
                  <a:pt x="5952" y="37426"/>
                  <a:pt x="6265" y="37739"/>
                  <a:pt x="6579" y="38102"/>
                </a:cubicBezTo>
                <a:cubicBezTo>
                  <a:pt x="6691" y="38203"/>
                  <a:pt x="6742" y="38315"/>
                  <a:pt x="6892" y="38366"/>
                </a:cubicBezTo>
                <a:lnTo>
                  <a:pt x="6942" y="38416"/>
                </a:lnTo>
                <a:cubicBezTo>
                  <a:pt x="7105" y="38629"/>
                  <a:pt x="7368" y="38779"/>
                  <a:pt x="7569" y="38992"/>
                </a:cubicBezTo>
                <a:cubicBezTo>
                  <a:pt x="7945" y="39356"/>
                  <a:pt x="8358" y="39619"/>
                  <a:pt x="8772" y="39932"/>
                </a:cubicBezTo>
                <a:cubicBezTo>
                  <a:pt x="9198" y="40245"/>
                  <a:pt x="9661" y="40558"/>
                  <a:pt x="10137" y="40822"/>
                </a:cubicBezTo>
                <a:cubicBezTo>
                  <a:pt x="10388" y="40972"/>
                  <a:pt x="10651" y="41135"/>
                  <a:pt x="10914" y="41285"/>
                </a:cubicBezTo>
                <a:lnTo>
                  <a:pt x="10914" y="41235"/>
                </a:lnTo>
                <a:cubicBezTo>
                  <a:pt x="11127" y="41398"/>
                  <a:pt x="11328" y="41498"/>
                  <a:pt x="11541" y="41598"/>
                </a:cubicBezTo>
                <a:cubicBezTo>
                  <a:pt x="11854" y="41812"/>
                  <a:pt x="12167" y="41912"/>
                  <a:pt x="12481" y="41962"/>
                </a:cubicBezTo>
                <a:cubicBezTo>
                  <a:pt x="12514" y="41983"/>
                  <a:pt x="12543" y="41990"/>
                  <a:pt x="12571" y="41990"/>
                </a:cubicBezTo>
                <a:cubicBezTo>
                  <a:pt x="12627" y="41990"/>
                  <a:pt x="12677" y="41962"/>
                  <a:pt x="12744" y="41962"/>
                </a:cubicBezTo>
                <a:cubicBezTo>
                  <a:pt x="13370" y="41812"/>
                  <a:pt x="13583" y="41335"/>
                  <a:pt x="13684" y="40771"/>
                </a:cubicBezTo>
                <a:cubicBezTo>
                  <a:pt x="13734" y="40295"/>
                  <a:pt x="13684" y="39832"/>
                  <a:pt x="13684" y="39356"/>
                </a:cubicBezTo>
                <a:cubicBezTo>
                  <a:pt x="13684" y="38942"/>
                  <a:pt x="13633" y="38466"/>
                  <a:pt x="13633" y="38052"/>
                </a:cubicBezTo>
                <a:cubicBezTo>
                  <a:pt x="13583" y="37113"/>
                  <a:pt x="13784" y="36223"/>
                  <a:pt x="14047" y="35333"/>
                </a:cubicBezTo>
                <a:cubicBezTo>
                  <a:pt x="14260" y="34556"/>
                  <a:pt x="14260" y="33717"/>
                  <a:pt x="14047" y="32940"/>
                </a:cubicBezTo>
                <a:cubicBezTo>
                  <a:pt x="13897" y="32464"/>
                  <a:pt x="13784" y="32000"/>
                  <a:pt x="13684" y="31524"/>
                </a:cubicBezTo>
                <a:cubicBezTo>
                  <a:pt x="13734" y="31474"/>
                  <a:pt x="13684" y="31373"/>
                  <a:pt x="13633" y="31261"/>
                </a:cubicBezTo>
                <a:cubicBezTo>
                  <a:pt x="13684" y="31160"/>
                  <a:pt x="13684" y="31060"/>
                  <a:pt x="13633" y="30947"/>
                </a:cubicBezTo>
                <a:cubicBezTo>
                  <a:pt x="13684" y="30321"/>
                  <a:pt x="13834" y="29745"/>
                  <a:pt x="13834" y="29118"/>
                </a:cubicBezTo>
                <a:cubicBezTo>
                  <a:pt x="13997" y="28028"/>
                  <a:pt x="13734" y="27088"/>
                  <a:pt x="13207" y="26198"/>
                </a:cubicBezTo>
                <a:lnTo>
                  <a:pt x="13157" y="26198"/>
                </a:lnTo>
                <a:cubicBezTo>
                  <a:pt x="13157" y="26198"/>
                  <a:pt x="13157" y="26176"/>
                  <a:pt x="13172" y="26176"/>
                </a:cubicBezTo>
                <a:cubicBezTo>
                  <a:pt x="13180" y="26176"/>
                  <a:pt x="13191" y="26182"/>
                  <a:pt x="13207" y="26198"/>
                </a:cubicBezTo>
                <a:lnTo>
                  <a:pt x="13207" y="26148"/>
                </a:lnTo>
                <a:cubicBezTo>
                  <a:pt x="13107" y="26048"/>
                  <a:pt x="13107" y="25935"/>
                  <a:pt x="12957" y="25835"/>
                </a:cubicBezTo>
                <a:cubicBezTo>
                  <a:pt x="12844" y="25572"/>
                  <a:pt x="12694" y="25309"/>
                  <a:pt x="12531" y="25108"/>
                </a:cubicBezTo>
                <a:cubicBezTo>
                  <a:pt x="12431" y="24845"/>
                  <a:pt x="12380" y="24582"/>
                  <a:pt x="12431" y="24269"/>
                </a:cubicBezTo>
                <a:cubicBezTo>
                  <a:pt x="12431" y="23905"/>
                  <a:pt x="12380" y="23592"/>
                  <a:pt x="12380" y="23229"/>
                </a:cubicBezTo>
                <a:lnTo>
                  <a:pt x="12380" y="23016"/>
                </a:lnTo>
                <a:cubicBezTo>
                  <a:pt x="12330" y="22389"/>
                  <a:pt x="12218" y="21762"/>
                  <a:pt x="11954" y="21236"/>
                </a:cubicBezTo>
                <a:cubicBezTo>
                  <a:pt x="11954" y="21136"/>
                  <a:pt x="11904" y="21086"/>
                  <a:pt x="11854" y="21086"/>
                </a:cubicBezTo>
                <a:lnTo>
                  <a:pt x="11854" y="21036"/>
                </a:lnTo>
                <a:cubicBezTo>
                  <a:pt x="11804" y="20923"/>
                  <a:pt x="11754" y="20873"/>
                  <a:pt x="11754" y="20823"/>
                </a:cubicBezTo>
                <a:cubicBezTo>
                  <a:pt x="11177" y="19720"/>
                  <a:pt x="10338" y="18943"/>
                  <a:pt x="9248" y="18417"/>
                </a:cubicBezTo>
                <a:cubicBezTo>
                  <a:pt x="9085" y="18317"/>
                  <a:pt x="8884" y="18216"/>
                  <a:pt x="8671" y="18154"/>
                </a:cubicBezTo>
                <a:cubicBezTo>
                  <a:pt x="8571" y="18154"/>
                  <a:pt x="8508" y="18104"/>
                  <a:pt x="8508" y="18053"/>
                </a:cubicBezTo>
                <a:cubicBezTo>
                  <a:pt x="8408" y="17590"/>
                  <a:pt x="8308" y="17164"/>
                  <a:pt x="8195" y="16750"/>
                </a:cubicBezTo>
                <a:cubicBezTo>
                  <a:pt x="8045" y="16124"/>
                  <a:pt x="7882" y="15547"/>
                  <a:pt x="7732" y="14971"/>
                </a:cubicBezTo>
                <a:lnTo>
                  <a:pt x="7732" y="14821"/>
                </a:lnTo>
                <a:cubicBezTo>
                  <a:pt x="7746" y="14806"/>
                  <a:pt x="7761" y="14800"/>
                  <a:pt x="7776" y="14800"/>
                </a:cubicBezTo>
                <a:cubicBezTo>
                  <a:pt x="7811" y="14800"/>
                  <a:pt x="7846" y="14835"/>
                  <a:pt x="7882" y="14871"/>
                </a:cubicBezTo>
                <a:cubicBezTo>
                  <a:pt x="8571" y="15334"/>
                  <a:pt x="9198" y="15861"/>
                  <a:pt x="9874" y="16337"/>
                </a:cubicBezTo>
                <a:cubicBezTo>
                  <a:pt x="10601" y="16850"/>
                  <a:pt x="11328" y="17327"/>
                  <a:pt x="12067" y="17903"/>
                </a:cubicBezTo>
                <a:cubicBezTo>
                  <a:pt x="12744" y="18367"/>
                  <a:pt x="13370" y="18843"/>
                  <a:pt x="13997" y="19306"/>
                </a:cubicBezTo>
                <a:cubicBezTo>
                  <a:pt x="14210" y="19469"/>
                  <a:pt x="14410" y="19620"/>
                  <a:pt x="14573" y="19783"/>
                </a:cubicBezTo>
                <a:cubicBezTo>
                  <a:pt x="14937" y="20033"/>
                  <a:pt x="15250" y="20246"/>
                  <a:pt x="15563" y="20509"/>
                </a:cubicBezTo>
                <a:cubicBezTo>
                  <a:pt x="15826" y="20660"/>
                  <a:pt x="15977" y="20823"/>
                  <a:pt x="16240" y="20923"/>
                </a:cubicBezTo>
                <a:cubicBezTo>
                  <a:pt x="16340" y="21036"/>
                  <a:pt x="16453" y="21086"/>
                  <a:pt x="16503" y="21136"/>
                </a:cubicBezTo>
                <a:cubicBezTo>
                  <a:pt x="16653" y="21286"/>
                  <a:pt x="16916" y="21349"/>
                  <a:pt x="16967" y="21600"/>
                </a:cubicBezTo>
                <a:cubicBezTo>
                  <a:pt x="17130" y="21863"/>
                  <a:pt x="17280" y="22176"/>
                  <a:pt x="17343" y="22439"/>
                </a:cubicBezTo>
                <a:cubicBezTo>
                  <a:pt x="17393" y="22702"/>
                  <a:pt x="17493" y="22915"/>
                  <a:pt x="17656" y="23116"/>
                </a:cubicBezTo>
                <a:cubicBezTo>
                  <a:pt x="17656" y="23166"/>
                  <a:pt x="17656" y="23166"/>
                  <a:pt x="17706" y="23229"/>
                </a:cubicBezTo>
                <a:lnTo>
                  <a:pt x="17706" y="23329"/>
                </a:lnTo>
                <a:cubicBezTo>
                  <a:pt x="17906" y="23905"/>
                  <a:pt x="18119" y="24419"/>
                  <a:pt x="18383" y="24945"/>
                </a:cubicBezTo>
                <a:lnTo>
                  <a:pt x="19322" y="27301"/>
                </a:lnTo>
                <a:cubicBezTo>
                  <a:pt x="19322" y="27401"/>
                  <a:pt x="19322" y="27502"/>
                  <a:pt x="19222" y="27614"/>
                </a:cubicBezTo>
                <a:cubicBezTo>
                  <a:pt x="18909" y="27765"/>
                  <a:pt x="18696" y="28028"/>
                  <a:pt x="18533" y="28341"/>
                </a:cubicBezTo>
                <a:cubicBezTo>
                  <a:pt x="18019" y="29118"/>
                  <a:pt x="17706" y="29958"/>
                  <a:pt x="17443" y="30847"/>
                </a:cubicBezTo>
                <a:cubicBezTo>
                  <a:pt x="17130" y="31787"/>
                  <a:pt x="16967" y="32727"/>
                  <a:pt x="17029" y="33717"/>
                </a:cubicBezTo>
                <a:cubicBezTo>
                  <a:pt x="17029" y="34243"/>
                  <a:pt x="17029" y="34819"/>
                  <a:pt x="17130" y="35333"/>
                </a:cubicBezTo>
                <a:cubicBezTo>
                  <a:pt x="17079" y="35546"/>
                  <a:pt x="17130" y="35759"/>
                  <a:pt x="17180" y="35960"/>
                </a:cubicBezTo>
                <a:cubicBezTo>
                  <a:pt x="17180" y="36223"/>
                  <a:pt x="17280" y="36536"/>
                  <a:pt x="17343" y="36799"/>
                </a:cubicBezTo>
                <a:cubicBezTo>
                  <a:pt x="17343" y="37012"/>
                  <a:pt x="17443" y="37213"/>
                  <a:pt x="17493" y="37426"/>
                </a:cubicBezTo>
                <a:cubicBezTo>
                  <a:pt x="17906" y="39142"/>
                  <a:pt x="18846" y="40609"/>
                  <a:pt x="20049" y="41962"/>
                </a:cubicBezTo>
                <a:cubicBezTo>
                  <a:pt x="20475" y="42438"/>
                  <a:pt x="20939" y="42751"/>
                  <a:pt x="21415" y="43165"/>
                </a:cubicBezTo>
                <a:cubicBezTo>
                  <a:pt x="21615" y="43378"/>
                  <a:pt x="21829" y="43591"/>
                  <a:pt x="22092" y="43691"/>
                </a:cubicBezTo>
                <a:cubicBezTo>
                  <a:pt x="22242" y="43904"/>
                  <a:pt x="22505" y="44105"/>
                  <a:pt x="22768" y="44217"/>
                </a:cubicBezTo>
                <a:cubicBezTo>
                  <a:pt x="22818" y="44268"/>
                  <a:pt x="22869" y="44368"/>
                  <a:pt x="22981" y="44418"/>
                </a:cubicBezTo>
                <a:cubicBezTo>
                  <a:pt x="23608" y="44844"/>
                  <a:pt x="24172" y="45257"/>
                  <a:pt x="24861" y="45621"/>
                </a:cubicBezTo>
                <a:cubicBezTo>
                  <a:pt x="25174" y="45721"/>
                  <a:pt x="25425" y="45934"/>
                  <a:pt x="25738" y="46034"/>
                </a:cubicBezTo>
                <a:cubicBezTo>
                  <a:pt x="26427" y="46410"/>
                  <a:pt x="27104" y="46611"/>
                  <a:pt x="27881" y="46661"/>
                </a:cubicBezTo>
                <a:cubicBezTo>
                  <a:pt x="28194" y="46661"/>
                  <a:pt x="28507" y="46661"/>
                  <a:pt x="28670" y="46297"/>
                </a:cubicBezTo>
                <a:cubicBezTo>
                  <a:pt x="28670" y="46297"/>
                  <a:pt x="28720" y="46297"/>
                  <a:pt x="28720" y="46247"/>
                </a:cubicBezTo>
                <a:cubicBezTo>
                  <a:pt x="28770" y="46247"/>
                  <a:pt x="28770" y="46197"/>
                  <a:pt x="28770" y="46197"/>
                </a:cubicBezTo>
                <a:cubicBezTo>
                  <a:pt x="28871" y="45934"/>
                  <a:pt x="28871" y="45721"/>
                  <a:pt x="28821" y="45470"/>
                </a:cubicBezTo>
                <a:cubicBezTo>
                  <a:pt x="28720" y="44781"/>
                  <a:pt x="28557" y="44155"/>
                  <a:pt x="28507" y="43478"/>
                </a:cubicBezTo>
                <a:cubicBezTo>
                  <a:pt x="28457" y="43115"/>
                  <a:pt x="28407" y="42701"/>
                  <a:pt x="28307" y="42275"/>
                </a:cubicBezTo>
                <a:cubicBezTo>
                  <a:pt x="28194" y="41598"/>
                  <a:pt x="27994" y="40972"/>
                  <a:pt x="27781" y="40295"/>
                </a:cubicBezTo>
                <a:cubicBezTo>
                  <a:pt x="27781" y="40245"/>
                  <a:pt x="27781" y="40195"/>
                  <a:pt x="27730" y="40145"/>
                </a:cubicBezTo>
                <a:cubicBezTo>
                  <a:pt x="27618" y="39719"/>
                  <a:pt x="27467" y="39356"/>
                  <a:pt x="27417" y="38942"/>
                </a:cubicBezTo>
                <a:cubicBezTo>
                  <a:pt x="27417" y="38779"/>
                  <a:pt x="27417" y="38629"/>
                  <a:pt x="27367" y="38466"/>
                </a:cubicBezTo>
                <a:cubicBezTo>
                  <a:pt x="27304" y="38002"/>
                  <a:pt x="27417" y="37526"/>
                  <a:pt x="27417" y="37062"/>
                </a:cubicBezTo>
                <a:cubicBezTo>
                  <a:pt x="27467" y="36699"/>
                  <a:pt x="27467" y="36323"/>
                  <a:pt x="27417" y="35960"/>
                </a:cubicBezTo>
                <a:cubicBezTo>
                  <a:pt x="27367" y="35133"/>
                  <a:pt x="27104" y="34343"/>
                  <a:pt x="26578" y="33667"/>
                </a:cubicBezTo>
                <a:cubicBezTo>
                  <a:pt x="26477" y="33504"/>
                  <a:pt x="26365" y="33353"/>
                  <a:pt x="26264" y="33190"/>
                </a:cubicBezTo>
                <a:cubicBezTo>
                  <a:pt x="25951" y="32827"/>
                  <a:pt x="25738" y="32464"/>
                  <a:pt x="25738" y="31937"/>
                </a:cubicBezTo>
                <a:cubicBezTo>
                  <a:pt x="25738" y="31211"/>
                  <a:pt x="25638" y="30534"/>
                  <a:pt x="25224" y="29857"/>
                </a:cubicBezTo>
                <a:cubicBezTo>
                  <a:pt x="25112" y="29594"/>
                  <a:pt x="24911" y="29431"/>
                  <a:pt x="24748" y="29181"/>
                </a:cubicBezTo>
                <a:cubicBezTo>
                  <a:pt x="24748" y="29068"/>
                  <a:pt x="24648" y="29018"/>
                  <a:pt x="24598" y="28968"/>
                </a:cubicBezTo>
                <a:cubicBezTo>
                  <a:pt x="24122" y="28491"/>
                  <a:pt x="23658" y="28028"/>
                  <a:pt x="23082" y="27664"/>
                </a:cubicBezTo>
                <a:cubicBezTo>
                  <a:pt x="22718" y="27401"/>
                  <a:pt x="22355" y="27138"/>
                  <a:pt x="21929" y="27038"/>
                </a:cubicBezTo>
                <a:cubicBezTo>
                  <a:pt x="21879" y="26988"/>
                  <a:pt x="21879" y="26925"/>
                  <a:pt x="21778" y="26925"/>
                </a:cubicBezTo>
                <a:cubicBezTo>
                  <a:pt x="21565" y="26825"/>
                  <a:pt x="21352" y="26725"/>
                  <a:pt x="21152" y="26674"/>
                </a:cubicBezTo>
                <a:cubicBezTo>
                  <a:pt x="21000" y="26606"/>
                  <a:pt x="20883" y="26567"/>
                  <a:pt x="20771" y="26567"/>
                </a:cubicBezTo>
                <a:cubicBezTo>
                  <a:pt x="20617" y="26567"/>
                  <a:pt x="20473" y="26643"/>
                  <a:pt x="20262" y="26825"/>
                </a:cubicBezTo>
                <a:cubicBezTo>
                  <a:pt x="20162" y="26461"/>
                  <a:pt x="19999" y="26098"/>
                  <a:pt x="19849" y="25785"/>
                </a:cubicBezTo>
                <a:cubicBezTo>
                  <a:pt x="19473" y="24795"/>
                  <a:pt x="19059" y="23792"/>
                  <a:pt x="18646" y="22752"/>
                </a:cubicBezTo>
                <a:lnTo>
                  <a:pt x="18646" y="22752"/>
                </a:lnTo>
                <a:cubicBezTo>
                  <a:pt x="19009" y="23016"/>
                  <a:pt x="19372" y="23279"/>
                  <a:pt x="19686" y="23542"/>
                </a:cubicBezTo>
                <a:cubicBezTo>
                  <a:pt x="20262" y="24005"/>
                  <a:pt x="20839" y="24482"/>
                  <a:pt x="21415" y="24895"/>
                </a:cubicBezTo>
                <a:cubicBezTo>
                  <a:pt x="21929" y="25309"/>
                  <a:pt x="22355" y="25672"/>
                  <a:pt x="22818" y="26048"/>
                </a:cubicBezTo>
                <a:cubicBezTo>
                  <a:pt x="22869" y="26098"/>
                  <a:pt x="22981" y="26148"/>
                  <a:pt x="23031" y="26198"/>
                </a:cubicBezTo>
                <a:cubicBezTo>
                  <a:pt x="23545" y="26674"/>
                  <a:pt x="24122" y="27138"/>
                  <a:pt x="24698" y="27614"/>
                </a:cubicBezTo>
                <a:cubicBezTo>
                  <a:pt x="24798" y="27715"/>
                  <a:pt x="24961" y="27865"/>
                  <a:pt x="25112" y="27978"/>
                </a:cubicBezTo>
                <a:cubicBezTo>
                  <a:pt x="25274" y="28028"/>
                  <a:pt x="25325" y="28241"/>
                  <a:pt x="25538" y="28291"/>
                </a:cubicBezTo>
                <a:cubicBezTo>
                  <a:pt x="25638" y="28341"/>
                  <a:pt x="25688" y="28441"/>
                  <a:pt x="25801" y="28554"/>
                </a:cubicBezTo>
                <a:cubicBezTo>
                  <a:pt x="25801" y="28554"/>
                  <a:pt x="25851" y="28554"/>
                  <a:pt x="25851" y="28604"/>
                </a:cubicBezTo>
                <a:cubicBezTo>
                  <a:pt x="25901" y="28604"/>
                  <a:pt x="25951" y="28654"/>
                  <a:pt x="26001" y="28704"/>
                </a:cubicBezTo>
                <a:cubicBezTo>
                  <a:pt x="26427" y="29068"/>
                  <a:pt x="26841" y="29431"/>
                  <a:pt x="27254" y="29745"/>
                </a:cubicBezTo>
                <a:cubicBezTo>
                  <a:pt x="27367" y="29807"/>
                  <a:pt x="27417" y="29907"/>
                  <a:pt x="27467" y="29958"/>
                </a:cubicBezTo>
                <a:cubicBezTo>
                  <a:pt x="27517" y="30008"/>
                  <a:pt x="27568" y="30058"/>
                  <a:pt x="27618" y="30058"/>
                </a:cubicBezTo>
                <a:cubicBezTo>
                  <a:pt x="27831" y="30321"/>
                  <a:pt x="28194" y="30534"/>
                  <a:pt x="28407" y="30797"/>
                </a:cubicBezTo>
                <a:cubicBezTo>
                  <a:pt x="28620" y="30998"/>
                  <a:pt x="29034" y="31110"/>
                  <a:pt x="29034" y="31624"/>
                </a:cubicBezTo>
                <a:cubicBezTo>
                  <a:pt x="29084" y="32627"/>
                  <a:pt x="29397" y="33566"/>
                  <a:pt x="29710" y="34506"/>
                </a:cubicBezTo>
                <a:cubicBezTo>
                  <a:pt x="29760" y="34657"/>
                  <a:pt x="29760" y="34757"/>
                  <a:pt x="29873" y="34870"/>
                </a:cubicBezTo>
                <a:cubicBezTo>
                  <a:pt x="29923" y="34920"/>
                  <a:pt x="29873" y="34920"/>
                  <a:pt x="29923" y="34970"/>
                </a:cubicBezTo>
                <a:cubicBezTo>
                  <a:pt x="29973" y="35183"/>
                  <a:pt x="30074" y="35446"/>
                  <a:pt x="30237" y="35596"/>
                </a:cubicBezTo>
                <a:cubicBezTo>
                  <a:pt x="30500" y="36072"/>
                  <a:pt x="30750" y="36536"/>
                  <a:pt x="31064" y="36950"/>
                </a:cubicBezTo>
                <a:cubicBezTo>
                  <a:pt x="31327" y="37426"/>
                  <a:pt x="31590" y="37889"/>
                  <a:pt x="32003" y="38315"/>
                </a:cubicBezTo>
                <a:cubicBezTo>
                  <a:pt x="32166" y="38629"/>
                  <a:pt x="32379" y="38942"/>
                  <a:pt x="32630" y="39142"/>
                </a:cubicBezTo>
                <a:cubicBezTo>
                  <a:pt x="32630" y="39305"/>
                  <a:pt x="32743" y="39356"/>
                  <a:pt x="32843" y="39456"/>
                </a:cubicBezTo>
                <a:cubicBezTo>
                  <a:pt x="32943" y="39569"/>
                  <a:pt x="33056" y="39719"/>
                  <a:pt x="33156" y="39832"/>
                </a:cubicBezTo>
                <a:cubicBezTo>
                  <a:pt x="33682" y="40508"/>
                  <a:pt x="34309" y="41085"/>
                  <a:pt x="34986" y="41598"/>
                </a:cubicBezTo>
                <a:cubicBezTo>
                  <a:pt x="35612" y="42075"/>
                  <a:pt x="36289" y="42488"/>
                  <a:pt x="36966" y="42902"/>
                </a:cubicBezTo>
                <a:cubicBezTo>
                  <a:pt x="38269" y="43691"/>
                  <a:pt x="39635" y="44368"/>
                  <a:pt x="41038" y="44944"/>
                </a:cubicBezTo>
                <a:cubicBezTo>
                  <a:pt x="41777" y="45207"/>
                  <a:pt x="42454" y="45470"/>
                  <a:pt x="43181" y="45671"/>
                </a:cubicBezTo>
                <a:cubicBezTo>
                  <a:pt x="43231" y="45671"/>
                  <a:pt x="43281" y="45721"/>
                  <a:pt x="43344" y="45721"/>
                </a:cubicBezTo>
                <a:cubicBezTo>
                  <a:pt x="44283" y="45984"/>
                  <a:pt x="45161" y="46097"/>
                  <a:pt x="46100" y="46147"/>
                </a:cubicBezTo>
                <a:cubicBezTo>
                  <a:pt x="46288" y="46147"/>
                  <a:pt x="46473" y="46160"/>
                  <a:pt x="46650" y="46160"/>
                </a:cubicBezTo>
                <a:cubicBezTo>
                  <a:pt x="46827" y="46160"/>
                  <a:pt x="46996" y="46147"/>
                  <a:pt x="47153" y="46097"/>
                </a:cubicBezTo>
                <a:cubicBezTo>
                  <a:pt x="47566" y="46097"/>
                  <a:pt x="47930" y="46097"/>
                  <a:pt x="48293" y="45884"/>
                </a:cubicBezTo>
                <a:cubicBezTo>
                  <a:pt x="48388" y="45884"/>
                  <a:pt x="48403" y="45769"/>
                  <a:pt x="48494" y="45769"/>
                </a:cubicBezTo>
                <a:cubicBezTo>
                  <a:pt x="48512" y="45769"/>
                  <a:pt x="48532" y="45774"/>
                  <a:pt x="48556" y="45784"/>
                </a:cubicBezTo>
                <a:cubicBezTo>
                  <a:pt x="48556" y="45721"/>
                  <a:pt x="48606" y="45721"/>
                  <a:pt x="48669" y="45671"/>
                </a:cubicBezTo>
                <a:cubicBezTo>
                  <a:pt x="48669" y="45521"/>
                  <a:pt x="48769" y="45470"/>
                  <a:pt x="48769" y="45308"/>
                </a:cubicBezTo>
                <a:cubicBezTo>
                  <a:pt x="48819" y="45257"/>
                  <a:pt x="48819" y="45257"/>
                  <a:pt x="48819" y="45207"/>
                </a:cubicBezTo>
                <a:cubicBezTo>
                  <a:pt x="48819" y="45044"/>
                  <a:pt x="48819" y="44894"/>
                  <a:pt x="48769" y="44731"/>
                </a:cubicBezTo>
                <a:cubicBezTo>
                  <a:pt x="48456" y="43954"/>
                  <a:pt x="48093" y="43215"/>
                  <a:pt x="47729" y="42538"/>
                </a:cubicBezTo>
                <a:cubicBezTo>
                  <a:pt x="47516" y="42175"/>
                  <a:pt x="47303" y="41812"/>
                  <a:pt x="47353" y="41335"/>
                </a:cubicBezTo>
                <a:cubicBezTo>
                  <a:pt x="47416" y="41085"/>
                  <a:pt x="47416" y="40771"/>
                  <a:pt x="47303" y="40508"/>
                </a:cubicBezTo>
                <a:lnTo>
                  <a:pt x="47303" y="40245"/>
                </a:lnTo>
                <a:cubicBezTo>
                  <a:pt x="47153" y="39518"/>
                  <a:pt x="46790" y="38892"/>
                  <a:pt x="46213" y="38366"/>
                </a:cubicBezTo>
                <a:cubicBezTo>
                  <a:pt x="45850" y="38002"/>
                  <a:pt x="45637" y="37576"/>
                  <a:pt x="45424" y="37113"/>
                </a:cubicBezTo>
                <a:cubicBezTo>
                  <a:pt x="45323" y="36636"/>
                  <a:pt x="45110" y="36273"/>
                  <a:pt x="44747" y="35960"/>
                </a:cubicBezTo>
                <a:cubicBezTo>
                  <a:pt x="44334" y="35596"/>
                  <a:pt x="43857" y="35233"/>
                  <a:pt x="43394" y="34970"/>
                </a:cubicBezTo>
                <a:cubicBezTo>
                  <a:pt x="43231" y="34870"/>
                  <a:pt x="43080" y="34757"/>
                  <a:pt x="42867" y="34657"/>
                </a:cubicBezTo>
                <a:cubicBezTo>
                  <a:pt x="42654" y="34556"/>
                  <a:pt x="42554" y="34343"/>
                  <a:pt x="42404" y="34130"/>
                </a:cubicBezTo>
                <a:cubicBezTo>
                  <a:pt x="42291" y="33667"/>
                  <a:pt x="41978" y="33303"/>
                  <a:pt x="41564" y="33040"/>
                </a:cubicBezTo>
                <a:cubicBezTo>
                  <a:pt x="41201" y="32827"/>
                  <a:pt x="40888" y="32627"/>
                  <a:pt x="40524" y="32464"/>
                </a:cubicBezTo>
                <a:cubicBezTo>
                  <a:pt x="40098" y="32251"/>
                  <a:pt x="39785" y="32000"/>
                  <a:pt x="39472" y="31687"/>
                </a:cubicBezTo>
                <a:cubicBezTo>
                  <a:pt x="39371" y="31574"/>
                  <a:pt x="39208" y="31373"/>
                  <a:pt x="39008" y="31311"/>
                </a:cubicBezTo>
                <a:cubicBezTo>
                  <a:pt x="38695" y="31060"/>
                  <a:pt x="38331" y="30847"/>
                  <a:pt x="37905" y="30747"/>
                </a:cubicBezTo>
                <a:cubicBezTo>
                  <a:pt x="37492" y="30534"/>
                  <a:pt x="37016" y="30371"/>
                  <a:pt x="36602" y="30271"/>
                </a:cubicBezTo>
                <a:cubicBezTo>
                  <a:pt x="36389" y="30171"/>
                  <a:pt x="36138" y="30120"/>
                  <a:pt x="35925" y="30058"/>
                </a:cubicBezTo>
                <a:cubicBezTo>
                  <a:pt x="35612" y="29958"/>
                  <a:pt x="35299" y="29907"/>
                  <a:pt x="34986" y="29807"/>
                </a:cubicBezTo>
                <a:cubicBezTo>
                  <a:pt x="34277" y="29628"/>
                  <a:pt x="33539" y="29518"/>
                  <a:pt x="32812" y="29518"/>
                </a:cubicBezTo>
                <a:cubicBezTo>
                  <a:pt x="32472" y="29518"/>
                  <a:pt x="32134" y="29542"/>
                  <a:pt x="31803" y="29594"/>
                </a:cubicBezTo>
                <a:cubicBezTo>
                  <a:pt x="31640" y="29594"/>
                  <a:pt x="31490" y="29594"/>
                  <a:pt x="31327" y="29644"/>
                </a:cubicBezTo>
                <a:cubicBezTo>
                  <a:pt x="30750" y="29694"/>
                  <a:pt x="30237" y="29857"/>
                  <a:pt x="29710" y="29958"/>
                </a:cubicBezTo>
                <a:cubicBezTo>
                  <a:pt x="29632" y="29976"/>
                  <a:pt x="29569" y="29988"/>
                  <a:pt x="29514" y="29988"/>
                </a:cubicBezTo>
                <a:cubicBezTo>
                  <a:pt x="29417" y="29988"/>
                  <a:pt x="29342" y="29953"/>
                  <a:pt x="29247" y="29857"/>
                </a:cubicBezTo>
                <a:cubicBezTo>
                  <a:pt x="29134" y="29745"/>
                  <a:pt x="28983" y="29594"/>
                  <a:pt x="28821" y="29544"/>
                </a:cubicBezTo>
                <a:cubicBezTo>
                  <a:pt x="28507" y="29118"/>
                  <a:pt x="28094" y="28867"/>
                  <a:pt x="27730" y="28554"/>
                </a:cubicBezTo>
                <a:cubicBezTo>
                  <a:pt x="27568" y="28441"/>
                  <a:pt x="27517" y="28291"/>
                  <a:pt x="27304" y="28241"/>
                </a:cubicBezTo>
                <a:cubicBezTo>
                  <a:pt x="26941" y="27815"/>
                  <a:pt x="26477" y="27502"/>
                  <a:pt x="26051" y="27138"/>
                </a:cubicBezTo>
                <a:cubicBezTo>
                  <a:pt x="25274" y="26461"/>
                  <a:pt x="24435" y="25835"/>
                  <a:pt x="23658" y="25208"/>
                </a:cubicBezTo>
                <a:cubicBezTo>
                  <a:pt x="22919" y="24582"/>
                  <a:pt x="22142" y="23955"/>
                  <a:pt x="21415" y="23279"/>
                </a:cubicBezTo>
                <a:cubicBezTo>
                  <a:pt x="20788" y="22752"/>
                  <a:pt x="20162" y="22226"/>
                  <a:pt x="19586" y="21712"/>
                </a:cubicBezTo>
                <a:cubicBezTo>
                  <a:pt x="19109" y="21286"/>
                  <a:pt x="18696" y="20923"/>
                  <a:pt x="18170" y="20509"/>
                </a:cubicBezTo>
                <a:lnTo>
                  <a:pt x="18383" y="20509"/>
                </a:lnTo>
                <a:cubicBezTo>
                  <a:pt x="18909" y="20509"/>
                  <a:pt x="19423" y="20560"/>
                  <a:pt x="19949" y="20610"/>
                </a:cubicBezTo>
                <a:cubicBezTo>
                  <a:pt x="20099" y="20610"/>
                  <a:pt x="20212" y="20660"/>
                  <a:pt x="20312" y="20660"/>
                </a:cubicBezTo>
                <a:lnTo>
                  <a:pt x="24071" y="21136"/>
                </a:lnTo>
                <a:cubicBezTo>
                  <a:pt x="24172" y="21136"/>
                  <a:pt x="24285" y="21186"/>
                  <a:pt x="24335" y="21286"/>
                </a:cubicBezTo>
                <a:cubicBezTo>
                  <a:pt x="24548" y="21662"/>
                  <a:pt x="24698" y="21976"/>
                  <a:pt x="24961" y="22289"/>
                </a:cubicBezTo>
                <a:cubicBezTo>
                  <a:pt x="25011" y="22489"/>
                  <a:pt x="25174" y="22652"/>
                  <a:pt x="25274" y="22752"/>
                </a:cubicBezTo>
                <a:cubicBezTo>
                  <a:pt x="25688" y="23229"/>
                  <a:pt x="26051" y="23692"/>
                  <a:pt x="26527" y="24056"/>
                </a:cubicBezTo>
                <a:cubicBezTo>
                  <a:pt x="27054" y="24482"/>
                  <a:pt x="27618" y="24895"/>
                  <a:pt x="28194" y="25208"/>
                </a:cubicBezTo>
                <a:cubicBezTo>
                  <a:pt x="29134" y="25735"/>
                  <a:pt x="30124" y="26098"/>
                  <a:pt x="31126" y="26361"/>
                </a:cubicBezTo>
                <a:cubicBezTo>
                  <a:pt x="32267" y="26674"/>
                  <a:pt x="33469" y="26875"/>
                  <a:pt x="34672" y="26988"/>
                </a:cubicBezTo>
                <a:cubicBezTo>
                  <a:pt x="34936" y="27038"/>
                  <a:pt x="35249" y="27038"/>
                  <a:pt x="35562" y="27038"/>
                </a:cubicBezTo>
                <a:cubicBezTo>
                  <a:pt x="35884" y="27059"/>
                  <a:pt x="36216" y="27071"/>
                  <a:pt x="36551" y="27071"/>
                </a:cubicBezTo>
                <a:cubicBezTo>
                  <a:pt x="37024" y="27071"/>
                  <a:pt x="37500" y="27046"/>
                  <a:pt x="37955" y="26988"/>
                </a:cubicBezTo>
                <a:cubicBezTo>
                  <a:pt x="38532" y="26988"/>
                  <a:pt x="39158" y="26925"/>
                  <a:pt x="39735" y="26825"/>
                </a:cubicBezTo>
                <a:cubicBezTo>
                  <a:pt x="39948" y="26775"/>
                  <a:pt x="40098" y="26775"/>
                  <a:pt x="40311" y="26775"/>
                </a:cubicBezTo>
                <a:cubicBezTo>
                  <a:pt x="40361" y="26725"/>
                  <a:pt x="40462" y="26725"/>
                  <a:pt x="40524" y="26725"/>
                </a:cubicBezTo>
                <a:cubicBezTo>
                  <a:pt x="41251" y="26612"/>
                  <a:pt x="41978" y="26461"/>
                  <a:pt x="42654" y="26248"/>
                </a:cubicBezTo>
                <a:cubicBezTo>
                  <a:pt x="44020" y="25935"/>
                  <a:pt x="45323" y="25472"/>
                  <a:pt x="46627" y="24945"/>
                </a:cubicBezTo>
                <a:cubicBezTo>
                  <a:pt x="47103" y="24732"/>
                  <a:pt x="47566" y="24532"/>
                  <a:pt x="47980" y="24168"/>
                </a:cubicBezTo>
                <a:cubicBezTo>
                  <a:pt x="48406" y="23792"/>
                  <a:pt x="48456" y="23279"/>
                  <a:pt x="48043" y="22965"/>
                </a:cubicBezTo>
                <a:cubicBezTo>
                  <a:pt x="47779" y="22752"/>
                  <a:pt x="47516" y="22602"/>
                  <a:pt x="47203" y="22439"/>
                </a:cubicBezTo>
                <a:cubicBezTo>
                  <a:pt x="46990" y="22339"/>
                  <a:pt x="46790" y="22176"/>
                  <a:pt x="46526" y="22076"/>
                </a:cubicBezTo>
                <a:cubicBezTo>
                  <a:pt x="45850" y="21662"/>
                  <a:pt x="45161" y="21286"/>
                  <a:pt x="44434" y="20973"/>
                </a:cubicBezTo>
                <a:cubicBezTo>
                  <a:pt x="44221" y="20873"/>
                  <a:pt x="44070" y="20773"/>
                  <a:pt x="43857" y="20660"/>
                </a:cubicBezTo>
                <a:cubicBezTo>
                  <a:pt x="43131" y="20296"/>
                  <a:pt x="42341" y="19883"/>
                  <a:pt x="41715" y="19357"/>
                </a:cubicBezTo>
                <a:cubicBezTo>
                  <a:pt x="41301" y="18993"/>
                  <a:pt x="40837" y="18680"/>
                  <a:pt x="40361" y="18417"/>
                </a:cubicBezTo>
                <a:cubicBezTo>
                  <a:pt x="39635" y="18053"/>
                  <a:pt x="38895" y="17953"/>
                  <a:pt x="38118" y="17903"/>
                </a:cubicBezTo>
                <a:cubicBezTo>
                  <a:pt x="37542" y="17840"/>
                  <a:pt x="37016" y="17740"/>
                  <a:pt x="36502" y="17377"/>
                </a:cubicBezTo>
                <a:cubicBezTo>
                  <a:pt x="36339" y="17277"/>
                  <a:pt x="36189" y="17164"/>
                  <a:pt x="36026" y="17114"/>
                </a:cubicBezTo>
                <a:lnTo>
                  <a:pt x="35925" y="17114"/>
                </a:lnTo>
                <a:cubicBezTo>
                  <a:pt x="35299" y="16750"/>
                  <a:pt x="34672" y="16537"/>
                  <a:pt x="33996" y="16487"/>
                </a:cubicBezTo>
                <a:cubicBezTo>
                  <a:pt x="33833" y="16437"/>
                  <a:pt x="33682" y="16437"/>
                  <a:pt x="33570" y="16437"/>
                </a:cubicBezTo>
                <a:cubicBezTo>
                  <a:pt x="33458" y="16429"/>
                  <a:pt x="33346" y="16424"/>
                  <a:pt x="33234" y="16424"/>
                </a:cubicBezTo>
                <a:cubicBezTo>
                  <a:pt x="32669" y="16424"/>
                  <a:pt x="32104" y="16531"/>
                  <a:pt x="31540" y="16750"/>
                </a:cubicBezTo>
                <a:cubicBezTo>
                  <a:pt x="31525" y="16736"/>
                  <a:pt x="31505" y="16729"/>
                  <a:pt x="31483" y="16729"/>
                </a:cubicBezTo>
                <a:cubicBezTo>
                  <a:pt x="31429" y="16729"/>
                  <a:pt x="31362" y="16765"/>
                  <a:pt x="31327" y="16800"/>
                </a:cubicBezTo>
                <a:cubicBezTo>
                  <a:pt x="31025" y="16884"/>
                  <a:pt x="30723" y="16976"/>
                  <a:pt x="30392" y="16976"/>
                </a:cubicBezTo>
                <a:cubicBezTo>
                  <a:pt x="30325" y="16976"/>
                  <a:pt x="30256" y="16972"/>
                  <a:pt x="30186" y="16963"/>
                </a:cubicBezTo>
                <a:cubicBezTo>
                  <a:pt x="30074" y="16963"/>
                  <a:pt x="29973" y="16901"/>
                  <a:pt x="29873" y="16901"/>
                </a:cubicBezTo>
                <a:cubicBezTo>
                  <a:pt x="29454" y="16870"/>
                  <a:pt x="29059" y="16821"/>
                  <a:pt x="28661" y="16821"/>
                </a:cubicBezTo>
                <a:cubicBezTo>
                  <a:pt x="28404" y="16821"/>
                  <a:pt x="28146" y="16842"/>
                  <a:pt x="27881" y="16901"/>
                </a:cubicBezTo>
                <a:cubicBezTo>
                  <a:pt x="27568" y="16901"/>
                  <a:pt x="27254" y="17013"/>
                  <a:pt x="26941" y="17063"/>
                </a:cubicBezTo>
                <a:cubicBezTo>
                  <a:pt x="26214" y="17277"/>
                  <a:pt x="25588" y="17640"/>
                  <a:pt x="25061" y="18104"/>
                </a:cubicBezTo>
                <a:cubicBezTo>
                  <a:pt x="24861" y="18317"/>
                  <a:pt x="24598" y="18530"/>
                  <a:pt x="24435" y="18843"/>
                </a:cubicBezTo>
                <a:cubicBezTo>
                  <a:pt x="24122" y="19093"/>
                  <a:pt x="23971" y="19469"/>
                  <a:pt x="23808" y="19833"/>
                </a:cubicBezTo>
                <a:cubicBezTo>
                  <a:pt x="23708" y="19983"/>
                  <a:pt x="23658" y="19983"/>
                  <a:pt x="23495" y="19983"/>
                </a:cubicBezTo>
                <a:cubicBezTo>
                  <a:pt x="22718" y="19883"/>
                  <a:pt x="21929" y="19783"/>
                  <a:pt x="21202" y="19670"/>
                </a:cubicBezTo>
                <a:cubicBezTo>
                  <a:pt x="19736" y="19469"/>
                  <a:pt x="18282" y="19469"/>
                  <a:pt x="16816" y="19306"/>
                </a:cubicBezTo>
                <a:cubicBezTo>
                  <a:pt x="16766" y="19256"/>
                  <a:pt x="16653" y="19256"/>
                  <a:pt x="16603" y="19206"/>
                </a:cubicBezTo>
                <a:cubicBezTo>
                  <a:pt x="16089" y="18780"/>
                  <a:pt x="15513" y="18417"/>
                  <a:pt x="15037" y="18003"/>
                </a:cubicBezTo>
                <a:cubicBezTo>
                  <a:pt x="14460" y="17527"/>
                  <a:pt x="13947" y="17013"/>
                  <a:pt x="13370" y="16537"/>
                </a:cubicBezTo>
                <a:cubicBezTo>
                  <a:pt x="13157" y="16274"/>
                  <a:pt x="12894" y="16074"/>
                  <a:pt x="12644" y="15861"/>
                </a:cubicBezTo>
                <a:cubicBezTo>
                  <a:pt x="12581" y="15810"/>
                  <a:pt x="12531" y="15810"/>
                  <a:pt x="12481" y="15760"/>
                </a:cubicBezTo>
                <a:cubicBezTo>
                  <a:pt x="12330" y="15710"/>
                  <a:pt x="12268" y="15597"/>
                  <a:pt x="12167" y="15497"/>
                </a:cubicBezTo>
                <a:cubicBezTo>
                  <a:pt x="11591" y="15134"/>
                  <a:pt x="11077" y="14658"/>
                  <a:pt x="10501" y="14294"/>
                </a:cubicBezTo>
                <a:cubicBezTo>
                  <a:pt x="10025" y="13931"/>
                  <a:pt x="9561" y="13567"/>
                  <a:pt x="9035" y="13204"/>
                </a:cubicBezTo>
                <a:cubicBezTo>
                  <a:pt x="8358" y="12728"/>
                  <a:pt x="7681" y="12264"/>
                  <a:pt x="7055" y="11788"/>
                </a:cubicBezTo>
                <a:cubicBezTo>
                  <a:pt x="6942" y="11738"/>
                  <a:pt x="6892" y="11688"/>
                  <a:pt x="6842" y="11638"/>
                </a:cubicBezTo>
                <a:cubicBezTo>
                  <a:pt x="6579" y="11475"/>
                  <a:pt x="6378" y="11262"/>
                  <a:pt x="6115" y="11111"/>
                </a:cubicBezTo>
                <a:cubicBezTo>
                  <a:pt x="5952" y="11061"/>
                  <a:pt x="5902" y="10848"/>
                  <a:pt x="5689" y="10848"/>
                </a:cubicBezTo>
                <a:cubicBezTo>
                  <a:pt x="5689" y="10798"/>
                  <a:pt x="5639" y="10748"/>
                  <a:pt x="5589" y="10698"/>
                </a:cubicBezTo>
                <a:cubicBezTo>
                  <a:pt x="5539" y="10535"/>
                  <a:pt x="5326" y="10535"/>
                  <a:pt x="5225" y="10385"/>
                </a:cubicBezTo>
                <a:cubicBezTo>
                  <a:pt x="5489" y="10322"/>
                  <a:pt x="5689" y="10272"/>
                  <a:pt x="5952" y="10222"/>
                </a:cubicBezTo>
                <a:cubicBezTo>
                  <a:pt x="6265" y="10172"/>
                  <a:pt x="6579" y="10172"/>
                  <a:pt x="6942" y="10071"/>
                </a:cubicBezTo>
                <a:cubicBezTo>
                  <a:pt x="7055" y="10071"/>
                  <a:pt x="7155" y="10009"/>
                  <a:pt x="7318" y="10009"/>
                </a:cubicBezTo>
                <a:cubicBezTo>
                  <a:pt x="7342" y="10009"/>
                  <a:pt x="7376" y="9998"/>
                  <a:pt x="7412" y="9998"/>
                </a:cubicBezTo>
                <a:cubicBezTo>
                  <a:pt x="7451" y="9998"/>
                  <a:pt x="7492" y="10012"/>
                  <a:pt x="7519" y="10071"/>
                </a:cubicBezTo>
                <a:cubicBezTo>
                  <a:pt x="7569" y="10172"/>
                  <a:pt x="7631" y="10322"/>
                  <a:pt x="7681" y="10385"/>
                </a:cubicBezTo>
                <a:cubicBezTo>
                  <a:pt x="8045" y="10798"/>
                  <a:pt x="8408" y="11212"/>
                  <a:pt x="8934" y="11525"/>
                </a:cubicBezTo>
                <a:cubicBezTo>
                  <a:pt x="9348" y="11788"/>
                  <a:pt x="9824" y="12001"/>
                  <a:pt x="10338" y="12151"/>
                </a:cubicBezTo>
                <a:cubicBezTo>
                  <a:pt x="11127" y="12415"/>
                  <a:pt x="11904" y="12465"/>
                  <a:pt x="12694" y="12515"/>
                </a:cubicBezTo>
                <a:cubicBezTo>
                  <a:pt x="12744" y="12578"/>
                  <a:pt x="12794" y="12578"/>
                  <a:pt x="12844" y="12578"/>
                </a:cubicBezTo>
                <a:cubicBezTo>
                  <a:pt x="13997" y="12678"/>
                  <a:pt x="15150" y="12778"/>
                  <a:pt x="16290" y="12778"/>
                </a:cubicBezTo>
                <a:cubicBezTo>
                  <a:pt x="16716" y="12828"/>
                  <a:pt x="17079" y="12828"/>
                  <a:pt x="17443" y="12828"/>
                </a:cubicBezTo>
                <a:cubicBezTo>
                  <a:pt x="17827" y="12828"/>
                  <a:pt x="18211" y="12856"/>
                  <a:pt x="18592" y="12856"/>
                </a:cubicBezTo>
                <a:cubicBezTo>
                  <a:pt x="18782" y="12856"/>
                  <a:pt x="18972" y="12849"/>
                  <a:pt x="19159" y="12828"/>
                </a:cubicBezTo>
                <a:cubicBezTo>
                  <a:pt x="19272" y="12828"/>
                  <a:pt x="19423" y="12828"/>
                  <a:pt x="19535" y="12778"/>
                </a:cubicBezTo>
                <a:cubicBezTo>
                  <a:pt x="19686" y="12778"/>
                  <a:pt x="19849" y="12778"/>
                  <a:pt x="19999" y="12728"/>
                </a:cubicBezTo>
                <a:cubicBezTo>
                  <a:pt x="20049" y="12753"/>
                  <a:pt x="20115" y="12765"/>
                  <a:pt x="20181" y="12765"/>
                </a:cubicBezTo>
                <a:cubicBezTo>
                  <a:pt x="20247" y="12765"/>
                  <a:pt x="20312" y="12753"/>
                  <a:pt x="20362" y="12728"/>
                </a:cubicBezTo>
                <a:cubicBezTo>
                  <a:pt x="20475" y="12728"/>
                  <a:pt x="20575" y="12728"/>
                  <a:pt x="20726" y="12678"/>
                </a:cubicBezTo>
                <a:cubicBezTo>
                  <a:pt x="21252" y="12628"/>
                  <a:pt x="21778" y="12578"/>
                  <a:pt x="22355" y="12515"/>
                </a:cubicBezTo>
                <a:cubicBezTo>
                  <a:pt x="22605" y="12465"/>
                  <a:pt x="22919" y="12465"/>
                  <a:pt x="23232" y="12364"/>
                </a:cubicBezTo>
                <a:cubicBezTo>
                  <a:pt x="23708" y="12314"/>
                  <a:pt x="24122" y="12202"/>
                  <a:pt x="24548" y="12101"/>
                </a:cubicBezTo>
                <a:cubicBezTo>
                  <a:pt x="25011" y="12051"/>
                  <a:pt x="25487" y="11951"/>
                  <a:pt x="25901" y="11838"/>
                </a:cubicBezTo>
                <a:cubicBezTo>
                  <a:pt x="26264" y="11738"/>
                  <a:pt x="26628" y="11688"/>
                  <a:pt x="26941" y="11525"/>
                </a:cubicBezTo>
                <a:cubicBezTo>
                  <a:pt x="27367" y="11425"/>
                  <a:pt x="27831" y="11262"/>
                  <a:pt x="28244" y="11111"/>
                </a:cubicBezTo>
                <a:cubicBezTo>
                  <a:pt x="28670" y="11011"/>
                  <a:pt x="29034" y="10798"/>
                  <a:pt x="29447" y="10635"/>
                </a:cubicBezTo>
                <a:cubicBezTo>
                  <a:pt x="29447" y="10635"/>
                  <a:pt x="29497" y="10635"/>
                  <a:pt x="29560" y="10585"/>
                </a:cubicBezTo>
                <a:cubicBezTo>
                  <a:pt x="30186" y="10272"/>
                  <a:pt x="30913" y="10071"/>
                  <a:pt x="31590" y="9808"/>
                </a:cubicBezTo>
                <a:cubicBezTo>
                  <a:pt x="32116" y="9645"/>
                  <a:pt x="32693" y="9495"/>
                  <a:pt x="33206" y="9332"/>
                </a:cubicBezTo>
                <a:cubicBezTo>
                  <a:pt x="33783" y="9182"/>
                  <a:pt x="34359" y="9069"/>
                  <a:pt x="34986" y="8919"/>
                </a:cubicBezTo>
                <a:cubicBezTo>
                  <a:pt x="35662" y="8756"/>
                  <a:pt x="36339" y="8655"/>
                  <a:pt x="37016" y="8342"/>
                </a:cubicBezTo>
                <a:cubicBezTo>
                  <a:pt x="37279" y="8242"/>
                  <a:pt x="37592" y="8079"/>
                  <a:pt x="37642" y="7766"/>
                </a:cubicBezTo>
                <a:cubicBezTo>
                  <a:pt x="37705" y="7716"/>
                  <a:pt x="37755" y="7716"/>
                  <a:pt x="37705" y="7666"/>
                </a:cubicBezTo>
                <a:cubicBezTo>
                  <a:pt x="37755" y="7503"/>
                  <a:pt x="37705" y="7352"/>
                  <a:pt x="37642" y="7252"/>
                </a:cubicBezTo>
                <a:cubicBezTo>
                  <a:pt x="37592" y="7139"/>
                  <a:pt x="37492" y="7039"/>
                  <a:pt x="37392" y="6939"/>
                </a:cubicBezTo>
                <a:cubicBezTo>
                  <a:pt x="36815" y="6513"/>
                  <a:pt x="36138" y="6199"/>
                  <a:pt x="35449" y="5886"/>
                </a:cubicBezTo>
                <a:cubicBezTo>
                  <a:pt x="35399" y="5886"/>
                  <a:pt x="35399" y="5836"/>
                  <a:pt x="35349" y="5836"/>
                </a:cubicBezTo>
                <a:cubicBezTo>
                  <a:pt x="34572" y="5473"/>
                  <a:pt x="33833" y="5109"/>
                  <a:pt x="33006" y="4796"/>
                </a:cubicBezTo>
                <a:cubicBezTo>
                  <a:pt x="32630" y="4633"/>
                  <a:pt x="32267" y="4483"/>
                  <a:pt x="31903" y="4370"/>
                </a:cubicBezTo>
                <a:cubicBezTo>
                  <a:pt x="31640" y="4220"/>
                  <a:pt x="31377" y="4169"/>
                  <a:pt x="31176" y="4057"/>
                </a:cubicBezTo>
                <a:cubicBezTo>
                  <a:pt x="30437" y="3743"/>
                  <a:pt x="29760" y="3493"/>
                  <a:pt x="29134" y="3180"/>
                </a:cubicBezTo>
                <a:cubicBezTo>
                  <a:pt x="29084" y="3117"/>
                  <a:pt x="29084" y="3117"/>
                  <a:pt x="29034" y="3067"/>
                </a:cubicBezTo>
                <a:cubicBezTo>
                  <a:pt x="28507" y="2753"/>
                  <a:pt x="27994" y="2390"/>
                  <a:pt x="27467" y="2027"/>
                </a:cubicBezTo>
                <a:cubicBezTo>
                  <a:pt x="27154" y="1713"/>
                  <a:pt x="26841" y="1450"/>
                  <a:pt x="26477" y="1237"/>
                </a:cubicBezTo>
                <a:cubicBezTo>
                  <a:pt x="25738" y="724"/>
                  <a:pt x="25011" y="511"/>
                  <a:pt x="24172" y="511"/>
                </a:cubicBezTo>
                <a:cubicBezTo>
                  <a:pt x="24067" y="494"/>
                  <a:pt x="23970" y="488"/>
                  <a:pt x="23875" y="488"/>
                </a:cubicBezTo>
                <a:cubicBezTo>
                  <a:pt x="23684" y="488"/>
                  <a:pt x="23503" y="511"/>
                  <a:pt x="23295" y="511"/>
                </a:cubicBezTo>
                <a:cubicBezTo>
                  <a:pt x="23044" y="511"/>
                  <a:pt x="22799" y="555"/>
                  <a:pt x="22556" y="555"/>
                </a:cubicBezTo>
                <a:cubicBezTo>
                  <a:pt x="22434" y="555"/>
                  <a:pt x="22313" y="544"/>
                  <a:pt x="22192" y="511"/>
                </a:cubicBezTo>
                <a:cubicBezTo>
                  <a:pt x="21829" y="410"/>
                  <a:pt x="21515" y="297"/>
                  <a:pt x="21202" y="197"/>
                </a:cubicBezTo>
                <a:cubicBezTo>
                  <a:pt x="20729" y="70"/>
                  <a:pt x="20243" y="1"/>
                  <a:pt x="197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8"/>
          <p:cNvSpPr/>
          <p:nvPr/>
        </p:nvSpPr>
        <p:spPr>
          <a:xfrm flipH="1">
            <a:off x="8533995" y="535000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5" name="Google Shape;655;p28"/>
          <p:cNvGrpSpPr/>
          <p:nvPr/>
        </p:nvGrpSpPr>
        <p:grpSpPr>
          <a:xfrm flipH="1">
            <a:off x="555208" y="237784"/>
            <a:ext cx="7796397" cy="4419832"/>
            <a:chOff x="878260" y="237784"/>
            <a:chExt cx="7796397" cy="4419832"/>
          </a:xfrm>
        </p:grpSpPr>
        <p:grpSp>
          <p:nvGrpSpPr>
            <p:cNvPr id="656" name="Google Shape;656;p28"/>
            <p:cNvGrpSpPr/>
            <p:nvPr/>
          </p:nvGrpSpPr>
          <p:grpSpPr>
            <a:xfrm>
              <a:off x="945610" y="237784"/>
              <a:ext cx="153372" cy="153632"/>
              <a:chOff x="5084512" y="1531545"/>
              <a:chExt cx="190500" cy="190800"/>
            </a:xfrm>
          </p:grpSpPr>
          <p:sp>
            <p:nvSpPr>
              <p:cNvPr id="657" name="Google Shape;657;p28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58" name="Google Shape;658;p28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59" name="Google Shape;659;p28"/>
            <p:cNvGrpSpPr/>
            <p:nvPr/>
          </p:nvGrpSpPr>
          <p:grpSpPr>
            <a:xfrm>
              <a:off x="878260" y="4037834"/>
              <a:ext cx="7796397" cy="619782"/>
              <a:chOff x="878260" y="4037834"/>
              <a:chExt cx="7796397" cy="619782"/>
            </a:xfrm>
          </p:grpSpPr>
          <p:grpSp>
            <p:nvGrpSpPr>
              <p:cNvPr id="660" name="Google Shape;660;p28"/>
              <p:cNvGrpSpPr/>
              <p:nvPr/>
            </p:nvGrpSpPr>
            <p:grpSpPr>
              <a:xfrm>
                <a:off x="878260" y="4503984"/>
                <a:ext cx="153372" cy="153632"/>
                <a:chOff x="5084512" y="1531545"/>
                <a:chExt cx="190500" cy="190800"/>
              </a:xfrm>
            </p:grpSpPr>
            <p:sp>
              <p:nvSpPr>
                <p:cNvPr id="661" name="Google Shape;661;p28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rect b="b" l="l" r="r" t="t"/>
                  <a:pathLst>
                    <a:path extrusionOk="0" h="7632" w="477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2" name="Google Shape;662;p28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rect b="b" l="l" r="r" t="t"/>
                  <a:pathLst>
                    <a:path extrusionOk="0" h="465" w="762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663" name="Google Shape;663;p28"/>
              <p:cNvGrpSpPr/>
              <p:nvPr/>
            </p:nvGrpSpPr>
            <p:grpSpPr>
              <a:xfrm>
                <a:off x="8521285" y="4037834"/>
                <a:ext cx="153372" cy="153632"/>
                <a:chOff x="5084512" y="1531545"/>
                <a:chExt cx="190500" cy="190800"/>
              </a:xfrm>
            </p:grpSpPr>
            <p:sp>
              <p:nvSpPr>
                <p:cNvPr id="664" name="Google Shape;664;p28"/>
                <p:cNvSpPr/>
                <p:nvPr/>
              </p:nvSpPr>
              <p:spPr>
                <a:xfrm>
                  <a:off x="5173162" y="1531545"/>
                  <a:ext cx="11925" cy="190800"/>
                </a:xfrm>
                <a:custGeom>
                  <a:rect b="b" l="l" r="r" t="t"/>
                  <a:pathLst>
                    <a:path extrusionOk="0" h="7632" w="477">
                      <a:moveTo>
                        <a:pt x="264" y="1"/>
                      </a:moveTo>
                      <a:cubicBezTo>
                        <a:pt x="114" y="1"/>
                        <a:pt x="1" y="63"/>
                        <a:pt x="1" y="214"/>
                      </a:cubicBezTo>
                      <a:lnTo>
                        <a:pt x="1" y="7369"/>
                      </a:lnTo>
                      <a:cubicBezTo>
                        <a:pt x="1" y="7519"/>
                        <a:pt x="114" y="7632"/>
                        <a:pt x="264" y="7632"/>
                      </a:cubicBezTo>
                      <a:cubicBezTo>
                        <a:pt x="377" y="7632"/>
                        <a:pt x="477" y="7519"/>
                        <a:pt x="477" y="7369"/>
                      </a:cubicBezTo>
                      <a:lnTo>
                        <a:pt x="477" y="214"/>
                      </a:lnTo>
                      <a:cubicBezTo>
                        <a:pt x="477" y="63"/>
                        <a:pt x="377" y="1"/>
                        <a:pt x="26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5" name="Google Shape;665;p28"/>
                <p:cNvSpPr/>
                <p:nvPr/>
              </p:nvSpPr>
              <p:spPr>
                <a:xfrm>
                  <a:off x="5084512" y="1620520"/>
                  <a:ext cx="190500" cy="11625"/>
                </a:xfrm>
                <a:custGeom>
                  <a:rect b="b" l="l" r="r" t="t"/>
                  <a:pathLst>
                    <a:path extrusionOk="0" h="465" w="7620">
                      <a:moveTo>
                        <a:pt x="214" y="0"/>
                      </a:moveTo>
                      <a:cubicBezTo>
                        <a:pt x="101" y="0"/>
                        <a:pt x="1" y="101"/>
                        <a:pt x="1" y="264"/>
                      </a:cubicBezTo>
                      <a:cubicBezTo>
                        <a:pt x="1" y="364"/>
                        <a:pt x="101" y="464"/>
                        <a:pt x="214" y="464"/>
                      </a:cubicBezTo>
                      <a:lnTo>
                        <a:pt x="7369" y="464"/>
                      </a:lnTo>
                      <a:cubicBezTo>
                        <a:pt x="7519" y="464"/>
                        <a:pt x="7619" y="364"/>
                        <a:pt x="7619" y="264"/>
                      </a:cubicBezTo>
                      <a:cubicBezTo>
                        <a:pt x="7619" y="101"/>
                        <a:pt x="7519" y="0"/>
                        <a:pt x="736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  <p:grpSp>
        <p:nvGrpSpPr>
          <p:cNvPr id="666" name="Google Shape;666;p28"/>
          <p:cNvGrpSpPr/>
          <p:nvPr/>
        </p:nvGrpSpPr>
        <p:grpSpPr>
          <a:xfrm>
            <a:off x="47749" y="-117185"/>
            <a:ext cx="9655932" cy="6121055"/>
            <a:chOff x="47749" y="-117185"/>
            <a:chExt cx="9655932" cy="6121055"/>
          </a:xfrm>
        </p:grpSpPr>
        <p:grpSp>
          <p:nvGrpSpPr>
            <p:cNvPr id="667" name="Google Shape;667;p28"/>
            <p:cNvGrpSpPr/>
            <p:nvPr/>
          </p:nvGrpSpPr>
          <p:grpSpPr>
            <a:xfrm flipH="1" rot="-554382">
              <a:off x="8415874" y="3871114"/>
              <a:ext cx="1223530" cy="901141"/>
              <a:chOff x="4161650" y="24725"/>
              <a:chExt cx="3143298" cy="2314575"/>
            </a:xfrm>
          </p:grpSpPr>
          <p:sp>
            <p:nvSpPr>
              <p:cNvPr id="668" name="Google Shape;668;p28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rect b="b" l="l" r="r" t="t"/>
                <a:pathLst>
                  <a:path extrusionOk="0" h="50669" w="69019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69" name="Google Shape;669;p28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0" name="Google Shape;670;p28"/>
            <p:cNvGrpSpPr/>
            <p:nvPr/>
          </p:nvGrpSpPr>
          <p:grpSpPr>
            <a:xfrm flipH="1">
              <a:off x="963987" y="-117185"/>
              <a:ext cx="602312" cy="440802"/>
              <a:chOff x="3843338" y="2429575"/>
              <a:chExt cx="1457325" cy="1066800"/>
            </a:xfrm>
          </p:grpSpPr>
          <p:grpSp>
            <p:nvGrpSpPr>
              <p:cNvPr id="671" name="Google Shape;671;p28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672" name="Google Shape;672;p28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rect b="b" l="l" r="r" t="t"/>
                  <a:pathLst>
                    <a:path extrusionOk="0" h="9662" w="9812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3" name="Google Shape;673;p28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rect b="b" l="l" r="r" t="t"/>
                  <a:pathLst>
                    <a:path extrusionOk="0" h="7701" w="7832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74" name="Google Shape;674;p28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rect b="b" l="l" r="r" t="t"/>
                  <a:pathLst>
                    <a:path extrusionOk="0" h="6730" w="6843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675" name="Google Shape;675;p28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6" name="Google Shape;676;p28"/>
            <p:cNvGrpSpPr/>
            <p:nvPr/>
          </p:nvGrpSpPr>
          <p:grpSpPr>
            <a:xfrm rot="-10510853">
              <a:off x="78672" y="399506"/>
              <a:ext cx="794906" cy="769627"/>
              <a:chOff x="2145261" y="1561284"/>
              <a:chExt cx="2376525" cy="2300950"/>
            </a:xfrm>
          </p:grpSpPr>
          <p:sp>
            <p:nvSpPr>
              <p:cNvPr id="677" name="Google Shape;677;p28"/>
              <p:cNvSpPr/>
              <p:nvPr/>
            </p:nvSpPr>
            <p:spPr>
              <a:xfrm rot="-10458681">
                <a:off x="2255506" y="1681417"/>
                <a:ext cx="2156013" cy="2060666"/>
              </a:xfrm>
              <a:custGeom>
                <a:rect b="b" l="l" r="r" t="t"/>
                <a:pathLst>
                  <a:path extrusionOk="0" h="46661" w="48820">
                    <a:moveTo>
                      <a:pt x="22818" y="3743"/>
                    </a:moveTo>
                    <a:cubicBezTo>
                      <a:pt x="22818" y="3743"/>
                      <a:pt x="22869" y="3743"/>
                      <a:pt x="22869" y="3806"/>
                    </a:cubicBezTo>
                    <a:cubicBezTo>
                      <a:pt x="22869" y="3806"/>
                      <a:pt x="22818" y="3806"/>
                      <a:pt x="22818" y="3743"/>
                    </a:cubicBezTo>
                    <a:close/>
                    <a:moveTo>
                      <a:pt x="15087" y="3806"/>
                    </a:moveTo>
                    <a:lnTo>
                      <a:pt x="15087" y="3856"/>
                    </a:lnTo>
                    <a:lnTo>
                      <a:pt x="15037" y="3856"/>
                    </a:lnTo>
                    <a:cubicBezTo>
                      <a:pt x="15087" y="3856"/>
                      <a:pt x="15087" y="3806"/>
                      <a:pt x="15087" y="3806"/>
                    </a:cubicBezTo>
                    <a:close/>
                    <a:moveTo>
                      <a:pt x="12894" y="6513"/>
                    </a:moveTo>
                    <a:lnTo>
                      <a:pt x="12894" y="6625"/>
                    </a:lnTo>
                    <a:lnTo>
                      <a:pt x="12844" y="6563"/>
                    </a:lnTo>
                    <a:cubicBezTo>
                      <a:pt x="12894" y="6563"/>
                      <a:pt x="12894" y="6563"/>
                      <a:pt x="12894" y="6513"/>
                    </a:cubicBezTo>
                    <a:close/>
                    <a:moveTo>
                      <a:pt x="5438" y="11425"/>
                    </a:moveTo>
                    <a:cubicBezTo>
                      <a:pt x="5438" y="11475"/>
                      <a:pt x="5376" y="11475"/>
                      <a:pt x="5376" y="11475"/>
                    </a:cubicBezTo>
                    <a:lnTo>
                      <a:pt x="5438" y="11425"/>
                    </a:lnTo>
                    <a:close/>
                    <a:moveTo>
                      <a:pt x="18959" y="11638"/>
                    </a:moveTo>
                    <a:cubicBezTo>
                      <a:pt x="19009" y="11638"/>
                      <a:pt x="19009" y="11638"/>
                      <a:pt x="19009" y="11688"/>
                    </a:cubicBezTo>
                    <a:lnTo>
                      <a:pt x="18959" y="11688"/>
                    </a:lnTo>
                    <a:lnTo>
                      <a:pt x="18959" y="11638"/>
                    </a:lnTo>
                    <a:close/>
                    <a:moveTo>
                      <a:pt x="35086" y="23379"/>
                    </a:moveTo>
                    <a:cubicBezTo>
                      <a:pt x="35052" y="23379"/>
                      <a:pt x="35019" y="23401"/>
                      <a:pt x="35001" y="23401"/>
                    </a:cubicBezTo>
                    <a:cubicBezTo>
                      <a:pt x="34991" y="23401"/>
                      <a:pt x="34986" y="23396"/>
                      <a:pt x="34986" y="23379"/>
                    </a:cubicBezTo>
                    <a:close/>
                    <a:moveTo>
                      <a:pt x="33996" y="23642"/>
                    </a:moveTo>
                    <a:cubicBezTo>
                      <a:pt x="33946" y="23642"/>
                      <a:pt x="33946" y="23692"/>
                      <a:pt x="33946" y="23692"/>
                    </a:cubicBezTo>
                    <a:lnTo>
                      <a:pt x="33946" y="23642"/>
                    </a:lnTo>
                    <a:close/>
                    <a:moveTo>
                      <a:pt x="7055" y="30634"/>
                    </a:moveTo>
                    <a:cubicBezTo>
                      <a:pt x="7105" y="30684"/>
                      <a:pt x="7105" y="30684"/>
                      <a:pt x="7055" y="30747"/>
                    </a:cubicBezTo>
                    <a:lnTo>
                      <a:pt x="7055" y="30634"/>
                    </a:lnTo>
                    <a:close/>
                    <a:moveTo>
                      <a:pt x="26477" y="36586"/>
                    </a:moveTo>
                    <a:cubicBezTo>
                      <a:pt x="26527" y="36586"/>
                      <a:pt x="26527" y="36586"/>
                      <a:pt x="26578" y="36636"/>
                    </a:cubicBezTo>
                    <a:cubicBezTo>
                      <a:pt x="26527" y="36586"/>
                      <a:pt x="26477" y="36586"/>
                      <a:pt x="26477" y="36586"/>
                    </a:cubicBezTo>
                    <a:close/>
                    <a:moveTo>
                      <a:pt x="26891" y="37012"/>
                    </a:moveTo>
                    <a:lnTo>
                      <a:pt x="26891" y="37062"/>
                    </a:lnTo>
                    <a:cubicBezTo>
                      <a:pt x="26891" y="37012"/>
                      <a:pt x="26841" y="37012"/>
                      <a:pt x="26841" y="37012"/>
                    </a:cubicBezTo>
                    <a:close/>
                    <a:moveTo>
                      <a:pt x="12431" y="40872"/>
                    </a:moveTo>
                    <a:cubicBezTo>
                      <a:pt x="12481" y="40872"/>
                      <a:pt x="12481" y="40922"/>
                      <a:pt x="12481" y="40922"/>
                    </a:cubicBezTo>
                    <a:lnTo>
                      <a:pt x="12431" y="40872"/>
                    </a:lnTo>
                    <a:close/>
                    <a:moveTo>
                      <a:pt x="19760" y="1"/>
                    </a:moveTo>
                    <a:cubicBezTo>
                      <a:pt x="19436" y="1"/>
                      <a:pt x="19113" y="32"/>
                      <a:pt x="18796" y="97"/>
                    </a:cubicBezTo>
                    <a:cubicBezTo>
                      <a:pt x="18019" y="247"/>
                      <a:pt x="17393" y="611"/>
                      <a:pt x="16766" y="1087"/>
                    </a:cubicBezTo>
                    <a:cubicBezTo>
                      <a:pt x="16340" y="1350"/>
                      <a:pt x="15927" y="1713"/>
                      <a:pt x="15400" y="1814"/>
                    </a:cubicBezTo>
                    <a:cubicBezTo>
                      <a:pt x="14410" y="2027"/>
                      <a:pt x="13471" y="2290"/>
                      <a:pt x="12531" y="2703"/>
                    </a:cubicBezTo>
                    <a:cubicBezTo>
                      <a:pt x="11804" y="3017"/>
                      <a:pt x="11177" y="3493"/>
                      <a:pt x="10601" y="4007"/>
                    </a:cubicBezTo>
                    <a:cubicBezTo>
                      <a:pt x="10388" y="4169"/>
                      <a:pt x="10188" y="4320"/>
                      <a:pt x="10025" y="4483"/>
                    </a:cubicBezTo>
                    <a:cubicBezTo>
                      <a:pt x="9711" y="4746"/>
                      <a:pt x="9448" y="5059"/>
                      <a:pt x="9198" y="5372"/>
                    </a:cubicBezTo>
                    <a:cubicBezTo>
                      <a:pt x="8772" y="5886"/>
                      <a:pt x="8358" y="6463"/>
                      <a:pt x="8045" y="7089"/>
                    </a:cubicBezTo>
                    <a:cubicBezTo>
                      <a:pt x="7945" y="7302"/>
                      <a:pt x="7832" y="7565"/>
                      <a:pt x="7681" y="7766"/>
                    </a:cubicBezTo>
                    <a:cubicBezTo>
                      <a:pt x="7418" y="8079"/>
                      <a:pt x="7255" y="8392"/>
                      <a:pt x="7255" y="8818"/>
                    </a:cubicBezTo>
                    <a:cubicBezTo>
                      <a:pt x="7255" y="8969"/>
                      <a:pt x="7205" y="8969"/>
                      <a:pt x="7105" y="9019"/>
                    </a:cubicBezTo>
                    <a:cubicBezTo>
                      <a:pt x="6378" y="9132"/>
                      <a:pt x="5589" y="9282"/>
                      <a:pt x="4862" y="9382"/>
                    </a:cubicBezTo>
                    <a:cubicBezTo>
                      <a:pt x="4599" y="9382"/>
                      <a:pt x="4336" y="9382"/>
                      <a:pt x="4073" y="9445"/>
                    </a:cubicBezTo>
                    <a:cubicBezTo>
                      <a:pt x="3609" y="8969"/>
                      <a:pt x="3133" y="8605"/>
                      <a:pt x="2719" y="8129"/>
                    </a:cubicBezTo>
                    <a:cubicBezTo>
                      <a:pt x="2619" y="7979"/>
                      <a:pt x="2506" y="7929"/>
                      <a:pt x="2406" y="7816"/>
                    </a:cubicBezTo>
                    <a:cubicBezTo>
                      <a:pt x="2306" y="7666"/>
                      <a:pt x="2193" y="7565"/>
                      <a:pt x="2043" y="7402"/>
                    </a:cubicBezTo>
                    <a:cubicBezTo>
                      <a:pt x="1729" y="7139"/>
                      <a:pt x="1466" y="6826"/>
                      <a:pt x="990" y="6776"/>
                    </a:cubicBezTo>
                    <a:cubicBezTo>
                      <a:pt x="946" y="6761"/>
                      <a:pt x="906" y="6755"/>
                      <a:pt x="868" y="6755"/>
                    </a:cubicBezTo>
                    <a:cubicBezTo>
                      <a:pt x="776" y="6755"/>
                      <a:pt x="692" y="6791"/>
                      <a:pt x="577" y="6826"/>
                    </a:cubicBezTo>
                    <a:cubicBezTo>
                      <a:pt x="50" y="7189"/>
                      <a:pt x="0" y="7879"/>
                      <a:pt x="364" y="8392"/>
                    </a:cubicBezTo>
                    <a:cubicBezTo>
                      <a:pt x="890" y="8969"/>
                      <a:pt x="1466" y="9445"/>
                      <a:pt x="1993" y="9959"/>
                    </a:cubicBezTo>
                    <a:cubicBezTo>
                      <a:pt x="2193" y="10172"/>
                      <a:pt x="2356" y="10385"/>
                      <a:pt x="2619" y="10485"/>
                    </a:cubicBezTo>
                    <a:cubicBezTo>
                      <a:pt x="2870" y="10748"/>
                      <a:pt x="3183" y="10949"/>
                      <a:pt x="3446" y="11212"/>
                    </a:cubicBezTo>
                    <a:cubicBezTo>
                      <a:pt x="3446" y="11262"/>
                      <a:pt x="3446" y="11262"/>
                      <a:pt x="3496" y="11262"/>
                    </a:cubicBezTo>
                    <a:cubicBezTo>
                      <a:pt x="3659" y="11425"/>
                      <a:pt x="3809" y="11638"/>
                      <a:pt x="4022" y="11788"/>
                    </a:cubicBezTo>
                    <a:cubicBezTo>
                      <a:pt x="4235" y="11888"/>
                      <a:pt x="4386" y="12151"/>
                      <a:pt x="4599" y="12264"/>
                    </a:cubicBezTo>
                    <a:cubicBezTo>
                      <a:pt x="4699" y="12314"/>
                      <a:pt x="4812" y="12415"/>
                      <a:pt x="4862" y="12465"/>
                    </a:cubicBezTo>
                    <a:cubicBezTo>
                      <a:pt x="4912" y="12515"/>
                      <a:pt x="4912" y="12578"/>
                      <a:pt x="4962" y="12578"/>
                    </a:cubicBezTo>
                    <a:cubicBezTo>
                      <a:pt x="5125" y="12678"/>
                      <a:pt x="5276" y="12828"/>
                      <a:pt x="5376" y="12941"/>
                    </a:cubicBezTo>
                    <a:cubicBezTo>
                      <a:pt x="5438" y="12941"/>
                      <a:pt x="5438" y="12991"/>
                      <a:pt x="5489" y="12991"/>
                    </a:cubicBezTo>
                    <a:cubicBezTo>
                      <a:pt x="5489" y="13041"/>
                      <a:pt x="5539" y="13041"/>
                      <a:pt x="5589" y="13091"/>
                    </a:cubicBezTo>
                    <a:cubicBezTo>
                      <a:pt x="5902" y="13354"/>
                      <a:pt x="6215" y="13567"/>
                      <a:pt x="6529" y="13881"/>
                    </a:cubicBezTo>
                    <a:cubicBezTo>
                      <a:pt x="6478" y="13931"/>
                      <a:pt x="6478" y="14031"/>
                      <a:pt x="6529" y="14081"/>
                    </a:cubicBezTo>
                    <a:cubicBezTo>
                      <a:pt x="6629" y="14557"/>
                      <a:pt x="6742" y="15021"/>
                      <a:pt x="6842" y="15497"/>
                    </a:cubicBezTo>
                    <a:cubicBezTo>
                      <a:pt x="6942" y="16074"/>
                      <a:pt x="7105" y="16650"/>
                      <a:pt x="7255" y="17277"/>
                    </a:cubicBezTo>
                    <a:cubicBezTo>
                      <a:pt x="7418" y="17790"/>
                      <a:pt x="7519" y="18317"/>
                      <a:pt x="7681" y="18893"/>
                    </a:cubicBezTo>
                    <a:cubicBezTo>
                      <a:pt x="7681" y="18993"/>
                      <a:pt x="7782" y="19093"/>
                      <a:pt x="7681" y="19256"/>
                    </a:cubicBezTo>
                    <a:cubicBezTo>
                      <a:pt x="7631" y="19306"/>
                      <a:pt x="7569" y="19357"/>
                      <a:pt x="7519" y="19357"/>
                    </a:cubicBezTo>
                    <a:cubicBezTo>
                      <a:pt x="7368" y="19469"/>
                      <a:pt x="7318" y="19620"/>
                      <a:pt x="7155" y="19783"/>
                    </a:cubicBezTo>
                    <a:cubicBezTo>
                      <a:pt x="7005" y="19883"/>
                      <a:pt x="6842" y="20033"/>
                      <a:pt x="6691" y="20196"/>
                    </a:cubicBezTo>
                    <a:cubicBezTo>
                      <a:pt x="6378" y="20660"/>
                      <a:pt x="5952" y="21086"/>
                      <a:pt x="5639" y="21549"/>
                    </a:cubicBezTo>
                    <a:cubicBezTo>
                      <a:pt x="5376" y="21976"/>
                      <a:pt x="5063" y="22389"/>
                      <a:pt x="4862" y="22853"/>
                    </a:cubicBezTo>
                    <a:cubicBezTo>
                      <a:pt x="4235" y="23905"/>
                      <a:pt x="3872" y="24995"/>
                      <a:pt x="3559" y="26148"/>
                    </a:cubicBezTo>
                    <a:cubicBezTo>
                      <a:pt x="3496" y="26562"/>
                      <a:pt x="3346" y="26988"/>
                      <a:pt x="3296" y="27351"/>
                    </a:cubicBezTo>
                    <a:cubicBezTo>
                      <a:pt x="3246" y="27815"/>
                      <a:pt x="3133" y="28241"/>
                      <a:pt x="3183" y="28704"/>
                    </a:cubicBezTo>
                    <a:cubicBezTo>
                      <a:pt x="3083" y="29331"/>
                      <a:pt x="3133" y="30008"/>
                      <a:pt x="3183" y="30634"/>
                    </a:cubicBezTo>
                    <a:cubicBezTo>
                      <a:pt x="3183" y="31261"/>
                      <a:pt x="3346" y="31837"/>
                      <a:pt x="3496" y="32464"/>
                    </a:cubicBezTo>
                    <a:cubicBezTo>
                      <a:pt x="3559" y="32727"/>
                      <a:pt x="3609" y="32990"/>
                      <a:pt x="3709" y="33253"/>
                    </a:cubicBezTo>
                    <a:cubicBezTo>
                      <a:pt x="3809" y="33667"/>
                      <a:pt x="3972" y="34130"/>
                      <a:pt x="4185" y="34506"/>
                    </a:cubicBezTo>
                    <a:cubicBezTo>
                      <a:pt x="4336" y="34970"/>
                      <a:pt x="4599" y="35383"/>
                      <a:pt x="4862" y="35859"/>
                    </a:cubicBezTo>
                    <a:cubicBezTo>
                      <a:pt x="4862" y="35960"/>
                      <a:pt x="4962" y="36010"/>
                      <a:pt x="5012" y="36072"/>
                    </a:cubicBezTo>
                    <a:cubicBezTo>
                      <a:pt x="5225" y="36386"/>
                      <a:pt x="5438" y="36749"/>
                      <a:pt x="5689" y="37062"/>
                    </a:cubicBezTo>
                    <a:cubicBezTo>
                      <a:pt x="5952" y="37426"/>
                      <a:pt x="6265" y="37739"/>
                      <a:pt x="6579" y="38102"/>
                    </a:cubicBezTo>
                    <a:cubicBezTo>
                      <a:pt x="6691" y="38203"/>
                      <a:pt x="6742" y="38315"/>
                      <a:pt x="6892" y="38366"/>
                    </a:cubicBezTo>
                    <a:lnTo>
                      <a:pt x="6942" y="38416"/>
                    </a:lnTo>
                    <a:cubicBezTo>
                      <a:pt x="7105" y="38629"/>
                      <a:pt x="7368" y="38779"/>
                      <a:pt x="7569" y="38992"/>
                    </a:cubicBezTo>
                    <a:cubicBezTo>
                      <a:pt x="7945" y="39356"/>
                      <a:pt x="8358" y="39619"/>
                      <a:pt x="8772" y="39932"/>
                    </a:cubicBezTo>
                    <a:cubicBezTo>
                      <a:pt x="9198" y="40245"/>
                      <a:pt x="9661" y="40558"/>
                      <a:pt x="10137" y="40822"/>
                    </a:cubicBezTo>
                    <a:cubicBezTo>
                      <a:pt x="10388" y="40972"/>
                      <a:pt x="10651" y="41135"/>
                      <a:pt x="10914" y="41285"/>
                    </a:cubicBezTo>
                    <a:lnTo>
                      <a:pt x="10914" y="41235"/>
                    </a:lnTo>
                    <a:cubicBezTo>
                      <a:pt x="11127" y="41398"/>
                      <a:pt x="11328" y="41498"/>
                      <a:pt x="11541" y="41598"/>
                    </a:cubicBezTo>
                    <a:cubicBezTo>
                      <a:pt x="11854" y="41812"/>
                      <a:pt x="12167" y="41912"/>
                      <a:pt x="12481" y="41962"/>
                    </a:cubicBezTo>
                    <a:cubicBezTo>
                      <a:pt x="12514" y="41983"/>
                      <a:pt x="12543" y="41990"/>
                      <a:pt x="12571" y="41990"/>
                    </a:cubicBezTo>
                    <a:cubicBezTo>
                      <a:pt x="12627" y="41990"/>
                      <a:pt x="12677" y="41962"/>
                      <a:pt x="12744" y="41962"/>
                    </a:cubicBezTo>
                    <a:cubicBezTo>
                      <a:pt x="13370" y="41812"/>
                      <a:pt x="13583" y="41335"/>
                      <a:pt x="13684" y="40771"/>
                    </a:cubicBezTo>
                    <a:cubicBezTo>
                      <a:pt x="13734" y="40295"/>
                      <a:pt x="13684" y="39832"/>
                      <a:pt x="13684" y="39356"/>
                    </a:cubicBezTo>
                    <a:cubicBezTo>
                      <a:pt x="13684" y="38942"/>
                      <a:pt x="13633" y="38466"/>
                      <a:pt x="13633" y="38052"/>
                    </a:cubicBezTo>
                    <a:cubicBezTo>
                      <a:pt x="13583" y="37113"/>
                      <a:pt x="13784" y="36223"/>
                      <a:pt x="14047" y="35333"/>
                    </a:cubicBezTo>
                    <a:cubicBezTo>
                      <a:pt x="14260" y="34556"/>
                      <a:pt x="14260" y="33717"/>
                      <a:pt x="14047" y="32940"/>
                    </a:cubicBezTo>
                    <a:cubicBezTo>
                      <a:pt x="13897" y="32464"/>
                      <a:pt x="13784" y="32000"/>
                      <a:pt x="13684" y="31524"/>
                    </a:cubicBezTo>
                    <a:cubicBezTo>
                      <a:pt x="13734" y="31474"/>
                      <a:pt x="13684" y="31373"/>
                      <a:pt x="13633" y="31261"/>
                    </a:cubicBezTo>
                    <a:cubicBezTo>
                      <a:pt x="13684" y="31160"/>
                      <a:pt x="13684" y="31060"/>
                      <a:pt x="13633" y="30947"/>
                    </a:cubicBezTo>
                    <a:cubicBezTo>
                      <a:pt x="13684" y="30321"/>
                      <a:pt x="13834" y="29745"/>
                      <a:pt x="13834" y="29118"/>
                    </a:cubicBezTo>
                    <a:cubicBezTo>
                      <a:pt x="13997" y="28028"/>
                      <a:pt x="13734" y="27088"/>
                      <a:pt x="13207" y="26198"/>
                    </a:cubicBezTo>
                    <a:lnTo>
                      <a:pt x="13157" y="26198"/>
                    </a:lnTo>
                    <a:cubicBezTo>
                      <a:pt x="13157" y="26198"/>
                      <a:pt x="13157" y="26176"/>
                      <a:pt x="13172" y="26176"/>
                    </a:cubicBezTo>
                    <a:cubicBezTo>
                      <a:pt x="13180" y="26176"/>
                      <a:pt x="13191" y="26182"/>
                      <a:pt x="13207" y="26198"/>
                    </a:cubicBezTo>
                    <a:lnTo>
                      <a:pt x="13207" y="26148"/>
                    </a:lnTo>
                    <a:cubicBezTo>
                      <a:pt x="13107" y="26048"/>
                      <a:pt x="13107" y="25935"/>
                      <a:pt x="12957" y="25835"/>
                    </a:cubicBezTo>
                    <a:cubicBezTo>
                      <a:pt x="12844" y="25572"/>
                      <a:pt x="12694" y="25309"/>
                      <a:pt x="12531" y="25108"/>
                    </a:cubicBezTo>
                    <a:cubicBezTo>
                      <a:pt x="12431" y="24845"/>
                      <a:pt x="12380" y="24582"/>
                      <a:pt x="12431" y="24269"/>
                    </a:cubicBezTo>
                    <a:cubicBezTo>
                      <a:pt x="12431" y="23905"/>
                      <a:pt x="12380" y="23592"/>
                      <a:pt x="12380" y="23229"/>
                    </a:cubicBezTo>
                    <a:lnTo>
                      <a:pt x="12380" y="23016"/>
                    </a:lnTo>
                    <a:cubicBezTo>
                      <a:pt x="12330" y="22389"/>
                      <a:pt x="12218" y="21762"/>
                      <a:pt x="11954" y="21236"/>
                    </a:cubicBezTo>
                    <a:cubicBezTo>
                      <a:pt x="11954" y="21136"/>
                      <a:pt x="11904" y="21086"/>
                      <a:pt x="11854" y="21086"/>
                    </a:cubicBezTo>
                    <a:lnTo>
                      <a:pt x="11854" y="21036"/>
                    </a:lnTo>
                    <a:cubicBezTo>
                      <a:pt x="11804" y="20923"/>
                      <a:pt x="11754" y="20873"/>
                      <a:pt x="11754" y="20823"/>
                    </a:cubicBezTo>
                    <a:cubicBezTo>
                      <a:pt x="11177" y="19720"/>
                      <a:pt x="10338" y="18943"/>
                      <a:pt x="9248" y="18417"/>
                    </a:cubicBezTo>
                    <a:cubicBezTo>
                      <a:pt x="9085" y="18317"/>
                      <a:pt x="8884" y="18216"/>
                      <a:pt x="8671" y="18154"/>
                    </a:cubicBezTo>
                    <a:cubicBezTo>
                      <a:pt x="8571" y="18154"/>
                      <a:pt x="8508" y="18104"/>
                      <a:pt x="8508" y="18053"/>
                    </a:cubicBezTo>
                    <a:cubicBezTo>
                      <a:pt x="8408" y="17590"/>
                      <a:pt x="8308" y="17164"/>
                      <a:pt x="8195" y="16750"/>
                    </a:cubicBezTo>
                    <a:cubicBezTo>
                      <a:pt x="8045" y="16124"/>
                      <a:pt x="7882" y="15547"/>
                      <a:pt x="7732" y="14971"/>
                    </a:cubicBezTo>
                    <a:lnTo>
                      <a:pt x="7732" y="14821"/>
                    </a:lnTo>
                    <a:cubicBezTo>
                      <a:pt x="7746" y="14806"/>
                      <a:pt x="7761" y="14800"/>
                      <a:pt x="7776" y="14800"/>
                    </a:cubicBezTo>
                    <a:cubicBezTo>
                      <a:pt x="7811" y="14800"/>
                      <a:pt x="7846" y="14835"/>
                      <a:pt x="7882" y="14871"/>
                    </a:cubicBezTo>
                    <a:cubicBezTo>
                      <a:pt x="8571" y="15334"/>
                      <a:pt x="9198" y="15861"/>
                      <a:pt x="9874" y="16337"/>
                    </a:cubicBezTo>
                    <a:cubicBezTo>
                      <a:pt x="10601" y="16850"/>
                      <a:pt x="11328" y="17327"/>
                      <a:pt x="12067" y="17903"/>
                    </a:cubicBezTo>
                    <a:cubicBezTo>
                      <a:pt x="12744" y="18367"/>
                      <a:pt x="13370" y="18843"/>
                      <a:pt x="13997" y="19306"/>
                    </a:cubicBezTo>
                    <a:cubicBezTo>
                      <a:pt x="14210" y="19469"/>
                      <a:pt x="14410" y="19620"/>
                      <a:pt x="14573" y="19783"/>
                    </a:cubicBezTo>
                    <a:cubicBezTo>
                      <a:pt x="14937" y="20033"/>
                      <a:pt x="15250" y="20246"/>
                      <a:pt x="15563" y="20509"/>
                    </a:cubicBezTo>
                    <a:cubicBezTo>
                      <a:pt x="15826" y="20660"/>
                      <a:pt x="15977" y="20823"/>
                      <a:pt x="16240" y="20923"/>
                    </a:cubicBezTo>
                    <a:cubicBezTo>
                      <a:pt x="16340" y="21036"/>
                      <a:pt x="16453" y="21086"/>
                      <a:pt x="16503" y="21136"/>
                    </a:cubicBezTo>
                    <a:cubicBezTo>
                      <a:pt x="16653" y="21286"/>
                      <a:pt x="16916" y="21349"/>
                      <a:pt x="16967" y="21600"/>
                    </a:cubicBezTo>
                    <a:cubicBezTo>
                      <a:pt x="17130" y="21863"/>
                      <a:pt x="17280" y="22176"/>
                      <a:pt x="17343" y="22439"/>
                    </a:cubicBezTo>
                    <a:cubicBezTo>
                      <a:pt x="17393" y="22702"/>
                      <a:pt x="17493" y="22915"/>
                      <a:pt x="17656" y="23116"/>
                    </a:cubicBezTo>
                    <a:cubicBezTo>
                      <a:pt x="17656" y="23166"/>
                      <a:pt x="17656" y="23166"/>
                      <a:pt x="17706" y="23229"/>
                    </a:cubicBezTo>
                    <a:lnTo>
                      <a:pt x="17706" y="23329"/>
                    </a:lnTo>
                    <a:cubicBezTo>
                      <a:pt x="17906" y="23905"/>
                      <a:pt x="18119" y="24419"/>
                      <a:pt x="18383" y="24945"/>
                    </a:cubicBezTo>
                    <a:lnTo>
                      <a:pt x="19322" y="27301"/>
                    </a:lnTo>
                    <a:cubicBezTo>
                      <a:pt x="19322" y="27401"/>
                      <a:pt x="19322" y="27502"/>
                      <a:pt x="19222" y="27614"/>
                    </a:cubicBezTo>
                    <a:cubicBezTo>
                      <a:pt x="18909" y="27765"/>
                      <a:pt x="18696" y="28028"/>
                      <a:pt x="18533" y="28341"/>
                    </a:cubicBezTo>
                    <a:cubicBezTo>
                      <a:pt x="18019" y="29118"/>
                      <a:pt x="17706" y="29958"/>
                      <a:pt x="17443" y="30847"/>
                    </a:cubicBezTo>
                    <a:cubicBezTo>
                      <a:pt x="17130" y="31787"/>
                      <a:pt x="16967" y="32727"/>
                      <a:pt x="17029" y="33717"/>
                    </a:cubicBezTo>
                    <a:cubicBezTo>
                      <a:pt x="17029" y="34243"/>
                      <a:pt x="17029" y="34819"/>
                      <a:pt x="17130" y="35333"/>
                    </a:cubicBezTo>
                    <a:cubicBezTo>
                      <a:pt x="17079" y="35546"/>
                      <a:pt x="17130" y="35759"/>
                      <a:pt x="17180" y="35960"/>
                    </a:cubicBezTo>
                    <a:cubicBezTo>
                      <a:pt x="17180" y="36223"/>
                      <a:pt x="17280" y="36536"/>
                      <a:pt x="17343" y="36799"/>
                    </a:cubicBezTo>
                    <a:cubicBezTo>
                      <a:pt x="17343" y="37012"/>
                      <a:pt x="17443" y="37213"/>
                      <a:pt x="17493" y="37426"/>
                    </a:cubicBezTo>
                    <a:cubicBezTo>
                      <a:pt x="17906" y="39142"/>
                      <a:pt x="18846" y="40609"/>
                      <a:pt x="20049" y="41962"/>
                    </a:cubicBezTo>
                    <a:cubicBezTo>
                      <a:pt x="20475" y="42438"/>
                      <a:pt x="20939" y="42751"/>
                      <a:pt x="21415" y="43165"/>
                    </a:cubicBezTo>
                    <a:cubicBezTo>
                      <a:pt x="21615" y="43378"/>
                      <a:pt x="21829" y="43591"/>
                      <a:pt x="22092" y="43691"/>
                    </a:cubicBezTo>
                    <a:cubicBezTo>
                      <a:pt x="22242" y="43904"/>
                      <a:pt x="22505" y="44105"/>
                      <a:pt x="22768" y="44217"/>
                    </a:cubicBezTo>
                    <a:cubicBezTo>
                      <a:pt x="22818" y="44268"/>
                      <a:pt x="22869" y="44368"/>
                      <a:pt x="22981" y="44418"/>
                    </a:cubicBezTo>
                    <a:cubicBezTo>
                      <a:pt x="23608" y="44844"/>
                      <a:pt x="24172" y="45257"/>
                      <a:pt x="24861" y="45621"/>
                    </a:cubicBezTo>
                    <a:cubicBezTo>
                      <a:pt x="25174" y="45721"/>
                      <a:pt x="25425" y="45934"/>
                      <a:pt x="25738" y="46034"/>
                    </a:cubicBezTo>
                    <a:cubicBezTo>
                      <a:pt x="26427" y="46410"/>
                      <a:pt x="27104" y="46611"/>
                      <a:pt x="27881" y="46661"/>
                    </a:cubicBezTo>
                    <a:cubicBezTo>
                      <a:pt x="28194" y="46661"/>
                      <a:pt x="28507" y="46661"/>
                      <a:pt x="28670" y="46297"/>
                    </a:cubicBezTo>
                    <a:cubicBezTo>
                      <a:pt x="28670" y="46297"/>
                      <a:pt x="28720" y="46297"/>
                      <a:pt x="28720" y="46247"/>
                    </a:cubicBezTo>
                    <a:cubicBezTo>
                      <a:pt x="28770" y="46247"/>
                      <a:pt x="28770" y="46197"/>
                      <a:pt x="28770" y="46197"/>
                    </a:cubicBezTo>
                    <a:cubicBezTo>
                      <a:pt x="28871" y="45934"/>
                      <a:pt x="28871" y="45721"/>
                      <a:pt x="28821" y="45470"/>
                    </a:cubicBezTo>
                    <a:cubicBezTo>
                      <a:pt x="28720" y="44781"/>
                      <a:pt x="28557" y="44155"/>
                      <a:pt x="28507" y="43478"/>
                    </a:cubicBezTo>
                    <a:cubicBezTo>
                      <a:pt x="28457" y="43115"/>
                      <a:pt x="28407" y="42701"/>
                      <a:pt x="28307" y="42275"/>
                    </a:cubicBezTo>
                    <a:cubicBezTo>
                      <a:pt x="28194" y="41598"/>
                      <a:pt x="27994" y="40972"/>
                      <a:pt x="27781" y="40295"/>
                    </a:cubicBezTo>
                    <a:cubicBezTo>
                      <a:pt x="27781" y="40245"/>
                      <a:pt x="27781" y="40195"/>
                      <a:pt x="27730" y="40145"/>
                    </a:cubicBezTo>
                    <a:cubicBezTo>
                      <a:pt x="27618" y="39719"/>
                      <a:pt x="27467" y="39356"/>
                      <a:pt x="27417" y="38942"/>
                    </a:cubicBezTo>
                    <a:cubicBezTo>
                      <a:pt x="27417" y="38779"/>
                      <a:pt x="27417" y="38629"/>
                      <a:pt x="27367" y="38466"/>
                    </a:cubicBezTo>
                    <a:cubicBezTo>
                      <a:pt x="27304" y="38002"/>
                      <a:pt x="27417" y="37526"/>
                      <a:pt x="27417" y="37062"/>
                    </a:cubicBezTo>
                    <a:cubicBezTo>
                      <a:pt x="27467" y="36699"/>
                      <a:pt x="27467" y="36323"/>
                      <a:pt x="27417" y="35960"/>
                    </a:cubicBezTo>
                    <a:cubicBezTo>
                      <a:pt x="27367" y="35133"/>
                      <a:pt x="27104" y="34343"/>
                      <a:pt x="26578" y="33667"/>
                    </a:cubicBezTo>
                    <a:cubicBezTo>
                      <a:pt x="26477" y="33504"/>
                      <a:pt x="26365" y="33353"/>
                      <a:pt x="26264" y="33190"/>
                    </a:cubicBezTo>
                    <a:cubicBezTo>
                      <a:pt x="25951" y="32827"/>
                      <a:pt x="25738" y="32464"/>
                      <a:pt x="25738" y="31937"/>
                    </a:cubicBezTo>
                    <a:cubicBezTo>
                      <a:pt x="25738" y="31211"/>
                      <a:pt x="25638" y="30534"/>
                      <a:pt x="25224" y="29857"/>
                    </a:cubicBezTo>
                    <a:cubicBezTo>
                      <a:pt x="25112" y="29594"/>
                      <a:pt x="24911" y="29431"/>
                      <a:pt x="24748" y="29181"/>
                    </a:cubicBezTo>
                    <a:cubicBezTo>
                      <a:pt x="24748" y="29068"/>
                      <a:pt x="24648" y="29018"/>
                      <a:pt x="24598" y="28968"/>
                    </a:cubicBezTo>
                    <a:cubicBezTo>
                      <a:pt x="24122" y="28491"/>
                      <a:pt x="23658" y="28028"/>
                      <a:pt x="23082" y="27664"/>
                    </a:cubicBezTo>
                    <a:cubicBezTo>
                      <a:pt x="22718" y="27401"/>
                      <a:pt x="22355" y="27138"/>
                      <a:pt x="21929" y="27038"/>
                    </a:cubicBezTo>
                    <a:cubicBezTo>
                      <a:pt x="21879" y="26988"/>
                      <a:pt x="21879" y="26925"/>
                      <a:pt x="21778" y="26925"/>
                    </a:cubicBezTo>
                    <a:cubicBezTo>
                      <a:pt x="21565" y="26825"/>
                      <a:pt x="21352" y="26725"/>
                      <a:pt x="21152" y="26674"/>
                    </a:cubicBezTo>
                    <a:cubicBezTo>
                      <a:pt x="21000" y="26606"/>
                      <a:pt x="20883" y="26567"/>
                      <a:pt x="20771" y="26567"/>
                    </a:cubicBezTo>
                    <a:cubicBezTo>
                      <a:pt x="20617" y="26567"/>
                      <a:pt x="20473" y="26643"/>
                      <a:pt x="20262" y="26825"/>
                    </a:cubicBezTo>
                    <a:cubicBezTo>
                      <a:pt x="20162" y="26461"/>
                      <a:pt x="19999" y="26098"/>
                      <a:pt x="19849" y="25785"/>
                    </a:cubicBezTo>
                    <a:cubicBezTo>
                      <a:pt x="19473" y="24795"/>
                      <a:pt x="19059" y="23792"/>
                      <a:pt x="18646" y="22752"/>
                    </a:cubicBezTo>
                    <a:lnTo>
                      <a:pt x="18646" y="22752"/>
                    </a:lnTo>
                    <a:cubicBezTo>
                      <a:pt x="19009" y="23016"/>
                      <a:pt x="19372" y="23279"/>
                      <a:pt x="19686" y="23542"/>
                    </a:cubicBezTo>
                    <a:cubicBezTo>
                      <a:pt x="20262" y="24005"/>
                      <a:pt x="20839" y="24482"/>
                      <a:pt x="21415" y="24895"/>
                    </a:cubicBezTo>
                    <a:cubicBezTo>
                      <a:pt x="21929" y="25309"/>
                      <a:pt x="22355" y="25672"/>
                      <a:pt x="22818" y="26048"/>
                    </a:cubicBezTo>
                    <a:cubicBezTo>
                      <a:pt x="22869" y="26098"/>
                      <a:pt x="22981" y="26148"/>
                      <a:pt x="23031" y="26198"/>
                    </a:cubicBezTo>
                    <a:cubicBezTo>
                      <a:pt x="23545" y="26674"/>
                      <a:pt x="24122" y="27138"/>
                      <a:pt x="24698" y="27614"/>
                    </a:cubicBezTo>
                    <a:cubicBezTo>
                      <a:pt x="24798" y="27715"/>
                      <a:pt x="24961" y="27865"/>
                      <a:pt x="25112" y="27978"/>
                    </a:cubicBezTo>
                    <a:cubicBezTo>
                      <a:pt x="25274" y="28028"/>
                      <a:pt x="25325" y="28241"/>
                      <a:pt x="25538" y="28291"/>
                    </a:cubicBezTo>
                    <a:cubicBezTo>
                      <a:pt x="25638" y="28341"/>
                      <a:pt x="25688" y="28441"/>
                      <a:pt x="25801" y="28554"/>
                    </a:cubicBezTo>
                    <a:cubicBezTo>
                      <a:pt x="25801" y="28554"/>
                      <a:pt x="25851" y="28554"/>
                      <a:pt x="25851" y="28604"/>
                    </a:cubicBezTo>
                    <a:cubicBezTo>
                      <a:pt x="25901" y="28604"/>
                      <a:pt x="25951" y="28654"/>
                      <a:pt x="26001" y="28704"/>
                    </a:cubicBezTo>
                    <a:cubicBezTo>
                      <a:pt x="26427" y="29068"/>
                      <a:pt x="26841" y="29431"/>
                      <a:pt x="27254" y="29745"/>
                    </a:cubicBezTo>
                    <a:cubicBezTo>
                      <a:pt x="27367" y="29807"/>
                      <a:pt x="27417" y="29907"/>
                      <a:pt x="27467" y="29958"/>
                    </a:cubicBezTo>
                    <a:cubicBezTo>
                      <a:pt x="27517" y="30008"/>
                      <a:pt x="27568" y="30058"/>
                      <a:pt x="27618" y="30058"/>
                    </a:cubicBezTo>
                    <a:cubicBezTo>
                      <a:pt x="27831" y="30321"/>
                      <a:pt x="28194" y="30534"/>
                      <a:pt x="28407" y="30797"/>
                    </a:cubicBezTo>
                    <a:cubicBezTo>
                      <a:pt x="28620" y="30998"/>
                      <a:pt x="29034" y="31110"/>
                      <a:pt x="29034" y="31624"/>
                    </a:cubicBezTo>
                    <a:cubicBezTo>
                      <a:pt x="29084" y="32627"/>
                      <a:pt x="29397" y="33566"/>
                      <a:pt x="29710" y="34506"/>
                    </a:cubicBezTo>
                    <a:cubicBezTo>
                      <a:pt x="29760" y="34657"/>
                      <a:pt x="29760" y="34757"/>
                      <a:pt x="29873" y="34870"/>
                    </a:cubicBezTo>
                    <a:cubicBezTo>
                      <a:pt x="29923" y="34920"/>
                      <a:pt x="29873" y="34920"/>
                      <a:pt x="29923" y="34970"/>
                    </a:cubicBezTo>
                    <a:cubicBezTo>
                      <a:pt x="29973" y="35183"/>
                      <a:pt x="30074" y="35446"/>
                      <a:pt x="30237" y="35596"/>
                    </a:cubicBezTo>
                    <a:cubicBezTo>
                      <a:pt x="30500" y="36072"/>
                      <a:pt x="30750" y="36536"/>
                      <a:pt x="31064" y="36950"/>
                    </a:cubicBezTo>
                    <a:cubicBezTo>
                      <a:pt x="31327" y="37426"/>
                      <a:pt x="31590" y="37889"/>
                      <a:pt x="32003" y="38315"/>
                    </a:cubicBezTo>
                    <a:cubicBezTo>
                      <a:pt x="32166" y="38629"/>
                      <a:pt x="32379" y="38942"/>
                      <a:pt x="32630" y="39142"/>
                    </a:cubicBezTo>
                    <a:cubicBezTo>
                      <a:pt x="32630" y="39305"/>
                      <a:pt x="32743" y="39356"/>
                      <a:pt x="32843" y="39456"/>
                    </a:cubicBezTo>
                    <a:cubicBezTo>
                      <a:pt x="32943" y="39569"/>
                      <a:pt x="33056" y="39719"/>
                      <a:pt x="33156" y="39832"/>
                    </a:cubicBezTo>
                    <a:cubicBezTo>
                      <a:pt x="33682" y="40508"/>
                      <a:pt x="34309" y="41085"/>
                      <a:pt x="34986" y="41598"/>
                    </a:cubicBezTo>
                    <a:cubicBezTo>
                      <a:pt x="35612" y="42075"/>
                      <a:pt x="36289" y="42488"/>
                      <a:pt x="36966" y="42902"/>
                    </a:cubicBezTo>
                    <a:cubicBezTo>
                      <a:pt x="38269" y="43691"/>
                      <a:pt x="39635" y="44368"/>
                      <a:pt x="41038" y="44944"/>
                    </a:cubicBezTo>
                    <a:cubicBezTo>
                      <a:pt x="41777" y="45207"/>
                      <a:pt x="42454" y="45470"/>
                      <a:pt x="43181" y="45671"/>
                    </a:cubicBezTo>
                    <a:cubicBezTo>
                      <a:pt x="43231" y="45671"/>
                      <a:pt x="43281" y="45721"/>
                      <a:pt x="43344" y="45721"/>
                    </a:cubicBezTo>
                    <a:cubicBezTo>
                      <a:pt x="44283" y="45984"/>
                      <a:pt x="45161" y="46097"/>
                      <a:pt x="46100" y="46147"/>
                    </a:cubicBezTo>
                    <a:cubicBezTo>
                      <a:pt x="46288" y="46147"/>
                      <a:pt x="46473" y="46160"/>
                      <a:pt x="46650" y="46160"/>
                    </a:cubicBezTo>
                    <a:cubicBezTo>
                      <a:pt x="46827" y="46160"/>
                      <a:pt x="46996" y="46147"/>
                      <a:pt x="47153" y="46097"/>
                    </a:cubicBezTo>
                    <a:cubicBezTo>
                      <a:pt x="47566" y="46097"/>
                      <a:pt x="47930" y="46097"/>
                      <a:pt x="48293" y="45884"/>
                    </a:cubicBezTo>
                    <a:cubicBezTo>
                      <a:pt x="48388" y="45884"/>
                      <a:pt x="48403" y="45769"/>
                      <a:pt x="48494" y="45769"/>
                    </a:cubicBezTo>
                    <a:cubicBezTo>
                      <a:pt x="48512" y="45769"/>
                      <a:pt x="48532" y="45774"/>
                      <a:pt x="48556" y="45784"/>
                    </a:cubicBezTo>
                    <a:cubicBezTo>
                      <a:pt x="48556" y="45721"/>
                      <a:pt x="48606" y="45721"/>
                      <a:pt x="48669" y="45671"/>
                    </a:cubicBezTo>
                    <a:cubicBezTo>
                      <a:pt x="48669" y="45521"/>
                      <a:pt x="48769" y="45470"/>
                      <a:pt x="48769" y="45308"/>
                    </a:cubicBezTo>
                    <a:cubicBezTo>
                      <a:pt x="48819" y="45257"/>
                      <a:pt x="48819" y="45257"/>
                      <a:pt x="48819" y="45207"/>
                    </a:cubicBezTo>
                    <a:cubicBezTo>
                      <a:pt x="48819" y="45044"/>
                      <a:pt x="48819" y="44894"/>
                      <a:pt x="48769" y="44731"/>
                    </a:cubicBezTo>
                    <a:cubicBezTo>
                      <a:pt x="48456" y="43954"/>
                      <a:pt x="48093" y="43215"/>
                      <a:pt x="47729" y="42538"/>
                    </a:cubicBezTo>
                    <a:cubicBezTo>
                      <a:pt x="47516" y="42175"/>
                      <a:pt x="47303" y="41812"/>
                      <a:pt x="47353" y="41335"/>
                    </a:cubicBezTo>
                    <a:cubicBezTo>
                      <a:pt x="47416" y="41085"/>
                      <a:pt x="47416" y="40771"/>
                      <a:pt x="47303" y="40508"/>
                    </a:cubicBezTo>
                    <a:lnTo>
                      <a:pt x="47303" y="40245"/>
                    </a:lnTo>
                    <a:cubicBezTo>
                      <a:pt x="47153" y="39518"/>
                      <a:pt x="46790" y="38892"/>
                      <a:pt x="46213" y="38366"/>
                    </a:cubicBezTo>
                    <a:cubicBezTo>
                      <a:pt x="45850" y="38002"/>
                      <a:pt x="45637" y="37576"/>
                      <a:pt x="45424" y="37113"/>
                    </a:cubicBezTo>
                    <a:cubicBezTo>
                      <a:pt x="45323" y="36636"/>
                      <a:pt x="45110" y="36273"/>
                      <a:pt x="44747" y="35960"/>
                    </a:cubicBezTo>
                    <a:cubicBezTo>
                      <a:pt x="44334" y="35596"/>
                      <a:pt x="43857" y="35233"/>
                      <a:pt x="43394" y="34970"/>
                    </a:cubicBezTo>
                    <a:cubicBezTo>
                      <a:pt x="43231" y="34870"/>
                      <a:pt x="43080" y="34757"/>
                      <a:pt x="42867" y="34657"/>
                    </a:cubicBezTo>
                    <a:cubicBezTo>
                      <a:pt x="42654" y="34556"/>
                      <a:pt x="42554" y="34343"/>
                      <a:pt x="42404" y="34130"/>
                    </a:cubicBezTo>
                    <a:cubicBezTo>
                      <a:pt x="42291" y="33667"/>
                      <a:pt x="41978" y="33303"/>
                      <a:pt x="41564" y="33040"/>
                    </a:cubicBezTo>
                    <a:cubicBezTo>
                      <a:pt x="41201" y="32827"/>
                      <a:pt x="40888" y="32627"/>
                      <a:pt x="40524" y="32464"/>
                    </a:cubicBezTo>
                    <a:cubicBezTo>
                      <a:pt x="40098" y="32251"/>
                      <a:pt x="39785" y="32000"/>
                      <a:pt x="39472" y="31687"/>
                    </a:cubicBezTo>
                    <a:cubicBezTo>
                      <a:pt x="39371" y="31574"/>
                      <a:pt x="39208" y="31373"/>
                      <a:pt x="39008" y="31311"/>
                    </a:cubicBezTo>
                    <a:cubicBezTo>
                      <a:pt x="38695" y="31060"/>
                      <a:pt x="38331" y="30847"/>
                      <a:pt x="37905" y="30747"/>
                    </a:cubicBezTo>
                    <a:cubicBezTo>
                      <a:pt x="37492" y="30534"/>
                      <a:pt x="37016" y="30371"/>
                      <a:pt x="36602" y="30271"/>
                    </a:cubicBezTo>
                    <a:cubicBezTo>
                      <a:pt x="36389" y="30171"/>
                      <a:pt x="36138" y="30120"/>
                      <a:pt x="35925" y="30058"/>
                    </a:cubicBezTo>
                    <a:cubicBezTo>
                      <a:pt x="35612" y="29958"/>
                      <a:pt x="35299" y="29907"/>
                      <a:pt x="34986" y="29807"/>
                    </a:cubicBezTo>
                    <a:cubicBezTo>
                      <a:pt x="34277" y="29628"/>
                      <a:pt x="33539" y="29518"/>
                      <a:pt x="32812" y="29518"/>
                    </a:cubicBezTo>
                    <a:cubicBezTo>
                      <a:pt x="32472" y="29518"/>
                      <a:pt x="32134" y="29542"/>
                      <a:pt x="31803" y="29594"/>
                    </a:cubicBezTo>
                    <a:cubicBezTo>
                      <a:pt x="31640" y="29594"/>
                      <a:pt x="31490" y="29594"/>
                      <a:pt x="31327" y="29644"/>
                    </a:cubicBezTo>
                    <a:cubicBezTo>
                      <a:pt x="30750" y="29694"/>
                      <a:pt x="30237" y="29857"/>
                      <a:pt x="29710" y="29958"/>
                    </a:cubicBezTo>
                    <a:cubicBezTo>
                      <a:pt x="29632" y="29976"/>
                      <a:pt x="29569" y="29988"/>
                      <a:pt x="29514" y="29988"/>
                    </a:cubicBezTo>
                    <a:cubicBezTo>
                      <a:pt x="29417" y="29988"/>
                      <a:pt x="29342" y="29953"/>
                      <a:pt x="29247" y="29857"/>
                    </a:cubicBezTo>
                    <a:cubicBezTo>
                      <a:pt x="29134" y="29745"/>
                      <a:pt x="28983" y="29594"/>
                      <a:pt x="28821" y="29544"/>
                    </a:cubicBezTo>
                    <a:cubicBezTo>
                      <a:pt x="28507" y="29118"/>
                      <a:pt x="28094" y="28867"/>
                      <a:pt x="27730" y="28554"/>
                    </a:cubicBezTo>
                    <a:cubicBezTo>
                      <a:pt x="27568" y="28441"/>
                      <a:pt x="27517" y="28291"/>
                      <a:pt x="27304" y="28241"/>
                    </a:cubicBezTo>
                    <a:cubicBezTo>
                      <a:pt x="26941" y="27815"/>
                      <a:pt x="26477" y="27502"/>
                      <a:pt x="26051" y="27138"/>
                    </a:cubicBezTo>
                    <a:cubicBezTo>
                      <a:pt x="25274" y="26461"/>
                      <a:pt x="24435" y="25835"/>
                      <a:pt x="23658" y="25208"/>
                    </a:cubicBezTo>
                    <a:cubicBezTo>
                      <a:pt x="22919" y="24582"/>
                      <a:pt x="22142" y="23955"/>
                      <a:pt x="21415" y="23279"/>
                    </a:cubicBezTo>
                    <a:cubicBezTo>
                      <a:pt x="20788" y="22752"/>
                      <a:pt x="20162" y="22226"/>
                      <a:pt x="19586" y="21712"/>
                    </a:cubicBezTo>
                    <a:cubicBezTo>
                      <a:pt x="19109" y="21286"/>
                      <a:pt x="18696" y="20923"/>
                      <a:pt x="18170" y="20509"/>
                    </a:cubicBezTo>
                    <a:lnTo>
                      <a:pt x="18383" y="20509"/>
                    </a:lnTo>
                    <a:cubicBezTo>
                      <a:pt x="18909" y="20509"/>
                      <a:pt x="19423" y="20560"/>
                      <a:pt x="19949" y="20610"/>
                    </a:cubicBezTo>
                    <a:cubicBezTo>
                      <a:pt x="20099" y="20610"/>
                      <a:pt x="20212" y="20660"/>
                      <a:pt x="20312" y="20660"/>
                    </a:cubicBezTo>
                    <a:lnTo>
                      <a:pt x="24071" y="21136"/>
                    </a:lnTo>
                    <a:cubicBezTo>
                      <a:pt x="24172" y="21136"/>
                      <a:pt x="24285" y="21186"/>
                      <a:pt x="24335" y="21286"/>
                    </a:cubicBezTo>
                    <a:cubicBezTo>
                      <a:pt x="24548" y="21662"/>
                      <a:pt x="24698" y="21976"/>
                      <a:pt x="24961" y="22289"/>
                    </a:cubicBezTo>
                    <a:cubicBezTo>
                      <a:pt x="25011" y="22489"/>
                      <a:pt x="25174" y="22652"/>
                      <a:pt x="25274" y="22752"/>
                    </a:cubicBezTo>
                    <a:cubicBezTo>
                      <a:pt x="25688" y="23229"/>
                      <a:pt x="26051" y="23692"/>
                      <a:pt x="26527" y="24056"/>
                    </a:cubicBezTo>
                    <a:cubicBezTo>
                      <a:pt x="27054" y="24482"/>
                      <a:pt x="27618" y="24895"/>
                      <a:pt x="28194" y="25208"/>
                    </a:cubicBezTo>
                    <a:cubicBezTo>
                      <a:pt x="29134" y="25735"/>
                      <a:pt x="30124" y="26098"/>
                      <a:pt x="31126" y="26361"/>
                    </a:cubicBezTo>
                    <a:cubicBezTo>
                      <a:pt x="32267" y="26674"/>
                      <a:pt x="33469" y="26875"/>
                      <a:pt x="34672" y="26988"/>
                    </a:cubicBezTo>
                    <a:cubicBezTo>
                      <a:pt x="34936" y="27038"/>
                      <a:pt x="35249" y="27038"/>
                      <a:pt x="35562" y="27038"/>
                    </a:cubicBezTo>
                    <a:cubicBezTo>
                      <a:pt x="35884" y="27059"/>
                      <a:pt x="36216" y="27071"/>
                      <a:pt x="36551" y="27071"/>
                    </a:cubicBezTo>
                    <a:cubicBezTo>
                      <a:pt x="37024" y="27071"/>
                      <a:pt x="37500" y="27046"/>
                      <a:pt x="37955" y="26988"/>
                    </a:cubicBezTo>
                    <a:cubicBezTo>
                      <a:pt x="38532" y="26988"/>
                      <a:pt x="39158" y="26925"/>
                      <a:pt x="39735" y="26825"/>
                    </a:cubicBezTo>
                    <a:cubicBezTo>
                      <a:pt x="39948" y="26775"/>
                      <a:pt x="40098" y="26775"/>
                      <a:pt x="40311" y="26775"/>
                    </a:cubicBezTo>
                    <a:cubicBezTo>
                      <a:pt x="40361" y="26725"/>
                      <a:pt x="40462" y="26725"/>
                      <a:pt x="40524" y="26725"/>
                    </a:cubicBezTo>
                    <a:cubicBezTo>
                      <a:pt x="41251" y="26612"/>
                      <a:pt x="41978" y="26461"/>
                      <a:pt x="42654" y="26248"/>
                    </a:cubicBezTo>
                    <a:cubicBezTo>
                      <a:pt x="44020" y="25935"/>
                      <a:pt x="45323" y="25472"/>
                      <a:pt x="46627" y="24945"/>
                    </a:cubicBezTo>
                    <a:cubicBezTo>
                      <a:pt x="47103" y="24732"/>
                      <a:pt x="47566" y="24532"/>
                      <a:pt x="47980" y="24168"/>
                    </a:cubicBezTo>
                    <a:cubicBezTo>
                      <a:pt x="48406" y="23792"/>
                      <a:pt x="48456" y="23279"/>
                      <a:pt x="48043" y="22965"/>
                    </a:cubicBezTo>
                    <a:cubicBezTo>
                      <a:pt x="47779" y="22752"/>
                      <a:pt x="47516" y="22602"/>
                      <a:pt x="47203" y="22439"/>
                    </a:cubicBezTo>
                    <a:cubicBezTo>
                      <a:pt x="46990" y="22339"/>
                      <a:pt x="46790" y="22176"/>
                      <a:pt x="46526" y="22076"/>
                    </a:cubicBezTo>
                    <a:cubicBezTo>
                      <a:pt x="45850" y="21662"/>
                      <a:pt x="45161" y="21286"/>
                      <a:pt x="44434" y="20973"/>
                    </a:cubicBezTo>
                    <a:cubicBezTo>
                      <a:pt x="44221" y="20873"/>
                      <a:pt x="44070" y="20773"/>
                      <a:pt x="43857" y="20660"/>
                    </a:cubicBezTo>
                    <a:cubicBezTo>
                      <a:pt x="43131" y="20296"/>
                      <a:pt x="42341" y="19883"/>
                      <a:pt x="41715" y="19357"/>
                    </a:cubicBezTo>
                    <a:cubicBezTo>
                      <a:pt x="41301" y="18993"/>
                      <a:pt x="40837" y="18680"/>
                      <a:pt x="40361" y="18417"/>
                    </a:cubicBezTo>
                    <a:cubicBezTo>
                      <a:pt x="39635" y="18053"/>
                      <a:pt x="38895" y="17953"/>
                      <a:pt x="38118" y="17903"/>
                    </a:cubicBezTo>
                    <a:cubicBezTo>
                      <a:pt x="37542" y="17840"/>
                      <a:pt x="37016" y="17740"/>
                      <a:pt x="36502" y="17377"/>
                    </a:cubicBezTo>
                    <a:cubicBezTo>
                      <a:pt x="36339" y="17277"/>
                      <a:pt x="36189" y="17164"/>
                      <a:pt x="36026" y="17114"/>
                    </a:cubicBezTo>
                    <a:lnTo>
                      <a:pt x="35925" y="17114"/>
                    </a:lnTo>
                    <a:cubicBezTo>
                      <a:pt x="35299" y="16750"/>
                      <a:pt x="34672" y="16537"/>
                      <a:pt x="33996" y="16487"/>
                    </a:cubicBezTo>
                    <a:cubicBezTo>
                      <a:pt x="33833" y="16437"/>
                      <a:pt x="33682" y="16437"/>
                      <a:pt x="33570" y="16437"/>
                    </a:cubicBezTo>
                    <a:cubicBezTo>
                      <a:pt x="33458" y="16429"/>
                      <a:pt x="33346" y="16424"/>
                      <a:pt x="33234" y="16424"/>
                    </a:cubicBezTo>
                    <a:cubicBezTo>
                      <a:pt x="32669" y="16424"/>
                      <a:pt x="32104" y="16531"/>
                      <a:pt x="31540" y="16750"/>
                    </a:cubicBezTo>
                    <a:cubicBezTo>
                      <a:pt x="31525" y="16736"/>
                      <a:pt x="31505" y="16729"/>
                      <a:pt x="31483" y="16729"/>
                    </a:cubicBezTo>
                    <a:cubicBezTo>
                      <a:pt x="31429" y="16729"/>
                      <a:pt x="31362" y="16765"/>
                      <a:pt x="31327" y="16800"/>
                    </a:cubicBezTo>
                    <a:cubicBezTo>
                      <a:pt x="31025" y="16884"/>
                      <a:pt x="30723" y="16976"/>
                      <a:pt x="30392" y="16976"/>
                    </a:cubicBezTo>
                    <a:cubicBezTo>
                      <a:pt x="30325" y="16976"/>
                      <a:pt x="30256" y="16972"/>
                      <a:pt x="30186" y="16963"/>
                    </a:cubicBezTo>
                    <a:cubicBezTo>
                      <a:pt x="30074" y="16963"/>
                      <a:pt x="29973" y="16901"/>
                      <a:pt x="29873" y="16901"/>
                    </a:cubicBezTo>
                    <a:cubicBezTo>
                      <a:pt x="29454" y="16870"/>
                      <a:pt x="29059" y="16821"/>
                      <a:pt x="28661" y="16821"/>
                    </a:cubicBezTo>
                    <a:cubicBezTo>
                      <a:pt x="28404" y="16821"/>
                      <a:pt x="28146" y="16842"/>
                      <a:pt x="27881" y="16901"/>
                    </a:cubicBezTo>
                    <a:cubicBezTo>
                      <a:pt x="27568" y="16901"/>
                      <a:pt x="27254" y="17013"/>
                      <a:pt x="26941" y="17063"/>
                    </a:cubicBezTo>
                    <a:cubicBezTo>
                      <a:pt x="26214" y="17277"/>
                      <a:pt x="25588" y="17640"/>
                      <a:pt x="25061" y="18104"/>
                    </a:cubicBezTo>
                    <a:cubicBezTo>
                      <a:pt x="24861" y="18317"/>
                      <a:pt x="24598" y="18530"/>
                      <a:pt x="24435" y="18843"/>
                    </a:cubicBezTo>
                    <a:cubicBezTo>
                      <a:pt x="24122" y="19093"/>
                      <a:pt x="23971" y="19469"/>
                      <a:pt x="23808" y="19833"/>
                    </a:cubicBezTo>
                    <a:cubicBezTo>
                      <a:pt x="23708" y="19983"/>
                      <a:pt x="23658" y="19983"/>
                      <a:pt x="23495" y="19983"/>
                    </a:cubicBezTo>
                    <a:cubicBezTo>
                      <a:pt x="22718" y="19883"/>
                      <a:pt x="21929" y="19783"/>
                      <a:pt x="21202" y="19670"/>
                    </a:cubicBezTo>
                    <a:cubicBezTo>
                      <a:pt x="19736" y="19469"/>
                      <a:pt x="18282" y="19469"/>
                      <a:pt x="16816" y="19306"/>
                    </a:cubicBezTo>
                    <a:cubicBezTo>
                      <a:pt x="16766" y="19256"/>
                      <a:pt x="16653" y="19256"/>
                      <a:pt x="16603" y="19206"/>
                    </a:cubicBezTo>
                    <a:cubicBezTo>
                      <a:pt x="16089" y="18780"/>
                      <a:pt x="15513" y="18417"/>
                      <a:pt x="15037" y="18003"/>
                    </a:cubicBezTo>
                    <a:cubicBezTo>
                      <a:pt x="14460" y="17527"/>
                      <a:pt x="13947" y="17013"/>
                      <a:pt x="13370" y="16537"/>
                    </a:cubicBezTo>
                    <a:cubicBezTo>
                      <a:pt x="13157" y="16274"/>
                      <a:pt x="12894" y="16074"/>
                      <a:pt x="12644" y="15861"/>
                    </a:cubicBezTo>
                    <a:cubicBezTo>
                      <a:pt x="12581" y="15810"/>
                      <a:pt x="12531" y="15810"/>
                      <a:pt x="12481" y="15760"/>
                    </a:cubicBezTo>
                    <a:cubicBezTo>
                      <a:pt x="12330" y="15710"/>
                      <a:pt x="12268" y="15597"/>
                      <a:pt x="12167" y="15497"/>
                    </a:cubicBezTo>
                    <a:cubicBezTo>
                      <a:pt x="11591" y="15134"/>
                      <a:pt x="11077" y="14658"/>
                      <a:pt x="10501" y="14294"/>
                    </a:cubicBezTo>
                    <a:cubicBezTo>
                      <a:pt x="10025" y="13931"/>
                      <a:pt x="9561" y="13567"/>
                      <a:pt x="9035" y="13204"/>
                    </a:cubicBezTo>
                    <a:cubicBezTo>
                      <a:pt x="8358" y="12728"/>
                      <a:pt x="7681" y="12264"/>
                      <a:pt x="7055" y="11788"/>
                    </a:cubicBezTo>
                    <a:cubicBezTo>
                      <a:pt x="6942" y="11738"/>
                      <a:pt x="6892" y="11688"/>
                      <a:pt x="6842" y="11638"/>
                    </a:cubicBezTo>
                    <a:cubicBezTo>
                      <a:pt x="6579" y="11475"/>
                      <a:pt x="6378" y="11262"/>
                      <a:pt x="6115" y="11111"/>
                    </a:cubicBezTo>
                    <a:cubicBezTo>
                      <a:pt x="5952" y="11061"/>
                      <a:pt x="5902" y="10848"/>
                      <a:pt x="5689" y="10848"/>
                    </a:cubicBezTo>
                    <a:cubicBezTo>
                      <a:pt x="5689" y="10798"/>
                      <a:pt x="5639" y="10748"/>
                      <a:pt x="5589" y="10698"/>
                    </a:cubicBezTo>
                    <a:cubicBezTo>
                      <a:pt x="5539" y="10535"/>
                      <a:pt x="5326" y="10535"/>
                      <a:pt x="5225" y="10385"/>
                    </a:cubicBezTo>
                    <a:cubicBezTo>
                      <a:pt x="5489" y="10322"/>
                      <a:pt x="5689" y="10272"/>
                      <a:pt x="5952" y="10222"/>
                    </a:cubicBezTo>
                    <a:cubicBezTo>
                      <a:pt x="6265" y="10172"/>
                      <a:pt x="6579" y="10172"/>
                      <a:pt x="6942" y="10071"/>
                    </a:cubicBezTo>
                    <a:cubicBezTo>
                      <a:pt x="7055" y="10071"/>
                      <a:pt x="7155" y="10009"/>
                      <a:pt x="7318" y="10009"/>
                    </a:cubicBezTo>
                    <a:cubicBezTo>
                      <a:pt x="7342" y="10009"/>
                      <a:pt x="7376" y="9998"/>
                      <a:pt x="7412" y="9998"/>
                    </a:cubicBezTo>
                    <a:cubicBezTo>
                      <a:pt x="7451" y="9998"/>
                      <a:pt x="7492" y="10012"/>
                      <a:pt x="7519" y="10071"/>
                    </a:cubicBezTo>
                    <a:cubicBezTo>
                      <a:pt x="7569" y="10172"/>
                      <a:pt x="7631" y="10322"/>
                      <a:pt x="7681" y="10385"/>
                    </a:cubicBezTo>
                    <a:cubicBezTo>
                      <a:pt x="8045" y="10798"/>
                      <a:pt x="8408" y="11212"/>
                      <a:pt x="8934" y="11525"/>
                    </a:cubicBezTo>
                    <a:cubicBezTo>
                      <a:pt x="9348" y="11788"/>
                      <a:pt x="9824" y="12001"/>
                      <a:pt x="10338" y="12151"/>
                    </a:cubicBezTo>
                    <a:cubicBezTo>
                      <a:pt x="11127" y="12415"/>
                      <a:pt x="11904" y="12465"/>
                      <a:pt x="12694" y="12515"/>
                    </a:cubicBezTo>
                    <a:cubicBezTo>
                      <a:pt x="12744" y="12578"/>
                      <a:pt x="12794" y="12578"/>
                      <a:pt x="12844" y="12578"/>
                    </a:cubicBezTo>
                    <a:cubicBezTo>
                      <a:pt x="13997" y="12678"/>
                      <a:pt x="15150" y="12778"/>
                      <a:pt x="16290" y="12778"/>
                    </a:cubicBezTo>
                    <a:cubicBezTo>
                      <a:pt x="16716" y="12828"/>
                      <a:pt x="17079" y="12828"/>
                      <a:pt x="17443" y="12828"/>
                    </a:cubicBezTo>
                    <a:cubicBezTo>
                      <a:pt x="17827" y="12828"/>
                      <a:pt x="18211" y="12856"/>
                      <a:pt x="18592" y="12856"/>
                    </a:cubicBezTo>
                    <a:cubicBezTo>
                      <a:pt x="18782" y="12856"/>
                      <a:pt x="18972" y="12849"/>
                      <a:pt x="19159" y="12828"/>
                    </a:cubicBezTo>
                    <a:cubicBezTo>
                      <a:pt x="19272" y="12828"/>
                      <a:pt x="19423" y="12828"/>
                      <a:pt x="19535" y="12778"/>
                    </a:cubicBezTo>
                    <a:cubicBezTo>
                      <a:pt x="19686" y="12778"/>
                      <a:pt x="19849" y="12778"/>
                      <a:pt x="19999" y="12728"/>
                    </a:cubicBezTo>
                    <a:cubicBezTo>
                      <a:pt x="20049" y="12753"/>
                      <a:pt x="20115" y="12765"/>
                      <a:pt x="20181" y="12765"/>
                    </a:cubicBezTo>
                    <a:cubicBezTo>
                      <a:pt x="20247" y="12765"/>
                      <a:pt x="20312" y="12753"/>
                      <a:pt x="20362" y="12728"/>
                    </a:cubicBezTo>
                    <a:cubicBezTo>
                      <a:pt x="20475" y="12728"/>
                      <a:pt x="20575" y="12728"/>
                      <a:pt x="20726" y="12678"/>
                    </a:cubicBezTo>
                    <a:cubicBezTo>
                      <a:pt x="21252" y="12628"/>
                      <a:pt x="21778" y="12578"/>
                      <a:pt x="22355" y="12515"/>
                    </a:cubicBezTo>
                    <a:cubicBezTo>
                      <a:pt x="22605" y="12465"/>
                      <a:pt x="22919" y="12465"/>
                      <a:pt x="23232" y="12364"/>
                    </a:cubicBezTo>
                    <a:cubicBezTo>
                      <a:pt x="23708" y="12314"/>
                      <a:pt x="24122" y="12202"/>
                      <a:pt x="24548" y="12101"/>
                    </a:cubicBezTo>
                    <a:cubicBezTo>
                      <a:pt x="25011" y="12051"/>
                      <a:pt x="25487" y="11951"/>
                      <a:pt x="25901" y="11838"/>
                    </a:cubicBezTo>
                    <a:cubicBezTo>
                      <a:pt x="26264" y="11738"/>
                      <a:pt x="26628" y="11688"/>
                      <a:pt x="26941" y="11525"/>
                    </a:cubicBezTo>
                    <a:cubicBezTo>
                      <a:pt x="27367" y="11425"/>
                      <a:pt x="27831" y="11262"/>
                      <a:pt x="28244" y="11111"/>
                    </a:cubicBezTo>
                    <a:cubicBezTo>
                      <a:pt x="28670" y="11011"/>
                      <a:pt x="29034" y="10798"/>
                      <a:pt x="29447" y="10635"/>
                    </a:cubicBezTo>
                    <a:cubicBezTo>
                      <a:pt x="29447" y="10635"/>
                      <a:pt x="29497" y="10635"/>
                      <a:pt x="29560" y="10585"/>
                    </a:cubicBezTo>
                    <a:cubicBezTo>
                      <a:pt x="30186" y="10272"/>
                      <a:pt x="30913" y="10071"/>
                      <a:pt x="31590" y="9808"/>
                    </a:cubicBezTo>
                    <a:cubicBezTo>
                      <a:pt x="32116" y="9645"/>
                      <a:pt x="32693" y="9495"/>
                      <a:pt x="33206" y="9332"/>
                    </a:cubicBezTo>
                    <a:cubicBezTo>
                      <a:pt x="33783" y="9182"/>
                      <a:pt x="34359" y="9069"/>
                      <a:pt x="34986" y="8919"/>
                    </a:cubicBezTo>
                    <a:cubicBezTo>
                      <a:pt x="35662" y="8756"/>
                      <a:pt x="36339" y="8655"/>
                      <a:pt x="37016" y="8342"/>
                    </a:cubicBezTo>
                    <a:cubicBezTo>
                      <a:pt x="37279" y="8242"/>
                      <a:pt x="37592" y="8079"/>
                      <a:pt x="37642" y="7766"/>
                    </a:cubicBezTo>
                    <a:cubicBezTo>
                      <a:pt x="37705" y="7716"/>
                      <a:pt x="37755" y="7716"/>
                      <a:pt x="37705" y="7666"/>
                    </a:cubicBezTo>
                    <a:cubicBezTo>
                      <a:pt x="37755" y="7503"/>
                      <a:pt x="37705" y="7352"/>
                      <a:pt x="37642" y="7252"/>
                    </a:cubicBezTo>
                    <a:cubicBezTo>
                      <a:pt x="37592" y="7139"/>
                      <a:pt x="37492" y="7039"/>
                      <a:pt x="37392" y="6939"/>
                    </a:cubicBezTo>
                    <a:cubicBezTo>
                      <a:pt x="36815" y="6513"/>
                      <a:pt x="36138" y="6199"/>
                      <a:pt x="35449" y="5886"/>
                    </a:cubicBezTo>
                    <a:cubicBezTo>
                      <a:pt x="35399" y="5886"/>
                      <a:pt x="35399" y="5836"/>
                      <a:pt x="35349" y="5836"/>
                    </a:cubicBezTo>
                    <a:cubicBezTo>
                      <a:pt x="34572" y="5473"/>
                      <a:pt x="33833" y="5109"/>
                      <a:pt x="33006" y="4796"/>
                    </a:cubicBezTo>
                    <a:cubicBezTo>
                      <a:pt x="32630" y="4633"/>
                      <a:pt x="32267" y="4483"/>
                      <a:pt x="31903" y="4370"/>
                    </a:cubicBezTo>
                    <a:cubicBezTo>
                      <a:pt x="31640" y="4220"/>
                      <a:pt x="31377" y="4169"/>
                      <a:pt x="31176" y="4057"/>
                    </a:cubicBezTo>
                    <a:cubicBezTo>
                      <a:pt x="30437" y="3743"/>
                      <a:pt x="29760" y="3493"/>
                      <a:pt x="29134" y="3180"/>
                    </a:cubicBezTo>
                    <a:cubicBezTo>
                      <a:pt x="29084" y="3117"/>
                      <a:pt x="29084" y="3117"/>
                      <a:pt x="29034" y="3067"/>
                    </a:cubicBezTo>
                    <a:cubicBezTo>
                      <a:pt x="28507" y="2753"/>
                      <a:pt x="27994" y="2390"/>
                      <a:pt x="27467" y="2027"/>
                    </a:cubicBezTo>
                    <a:cubicBezTo>
                      <a:pt x="27154" y="1713"/>
                      <a:pt x="26841" y="1450"/>
                      <a:pt x="26477" y="1237"/>
                    </a:cubicBezTo>
                    <a:cubicBezTo>
                      <a:pt x="25738" y="724"/>
                      <a:pt x="25011" y="511"/>
                      <a:pt x="24172" y="511"/>
                    </a:cubicBezTo>
                    <a:cubicBezTo>
                      <a:pt x="24067" y="494"/>
                      <a:pt x="23970" y="488"/>
                      <a:pt x="23875" y="488"/>
                    </a:cubicBezTo>
                    <a:cubicBezTo>
                      <a:pt x="23684" y="488"/>
                      <a:pt x="23503" y="511"/>
                      <a:pt x="23295" y="511"/>
                    </a:cubicBezTo>
                    <a:cubicBezTo>
                      <a:pt x="23044" y="511"/>
                      <a:pt x="22799" y="555"/>
                      <a:pt x="22556" y="555"/>
                    </a:cubicBezTo>
                    <a:cubicBezTo>
                      <a:pt x="22434" y="555"/>
                      <a:pt x="22313" y="544"/>
                      <a:pt x="22192" y="511"/>
                    </a:cubicBezTo>
                    <a:cubicBezTo>
                      <a:pt x="21829" y="410"/>
                      <a:pt x="21515" y="297"/>
                      <a:pt x="21202" y="197"/>
                    </a:cubicBezTo>
                    <a:cubicBezTo>
                      <a:pt x="20729" y="70"/>
                      <a:pt x="20243" y="1"/>
                      <a:pt x="1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78" name="Google Shape;678;p28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-10471542">
                <a:off x="2240540" y="1660760"/>
                <a:ext cx="2185966" cy="21019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79" name="Google Shape;679;p28"/>
            <p:cNvGrpSpPr/>
            <p:nvPr/>
          </p:nvGrpSpPr>
          <p:grpSpPr>
            <a:xfrm rot="-2057259">
              <a:off x="7123220" y="4526421"/>
              <a:ext cx="1255693" cy="1230706"/>
              <a:chOff x="5768520" y="2342850"/>
              <a:chExt cx="2237874" cy="2192799"/>
            </a:xfrm>
          </p:grpSpPr>
          <p:sp>
            <p:nvSpPr>
              <p:cNvPr id="680" name="Google Shape;680;p28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rect b="b" l="l" r="r" t="t"/>
                <a:pathLst>
                  <a:path extrusionOk="0" h="209140" w="216679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81" name="Google Shape;681;p28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5" name="Google Shape;55;p4"/>
          <p:cNvSpPr txBox="1"/>
          <p:nvPr>
            <p:ph idx="1" type="body"/>
          </p:nvPr>
        </p:nvSpPr>
        <p:spPr>
          <a:xfrm>
            <a:off x="720000" y="1051625"/>
            <a:ext cx="7704000" cy="5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56" name="Google Shape;56;p4"/>
          <p:cNvGrpSpPr/>
          <p:nvPr/>
        </p:nvGrpSpPr>
        <p:grpSpPr>
          <a:xfrm>
            <a:off x="8179388" y="132150"/>
            <a:ext cx="693606" cy="734953"/>
            <a:chOff x="8179388" y="132150"/>
            <a:chExt cx="693606" cy="734953"/>
          </a:xfrm>
        </p:grpSpPr>
        <p:grpSp>
          <p:nvGrpSpPr>
            <p:cNvPr id="57" name="Google Shape;57;p4"/>
            <p:cNvGrpSpPr/>
            <p:nvPr/>
          </p:nvGrpSpPr>
          <p:grpSpPr>
            <a:xfrm>
              <a:off x="8719622" y="713471"/>
              <a:ext cx="153372" cy="153632"/>
              <a:chOff x="4989275" y="1900925"/>
              <a:chExt cx="190500" cy="190800"/>
            </a:xfrm>
          </p:grpSpPr>
          <p:sp>
            <p:nvSpPr>
              <p:cNvPr id="58" name="Google Shape;58;p4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" name="Google Shape;59;p4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0" name="Google Shape;60;p4"/>
            <p:cNvSpPr/>
            <p:nvPr/>
          </p:nvSpPr>
          <p:spPr>
            <a:xfrm>
              <a:off x="8179388" y="132150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/>
          <p:nvPr/>
        </p:nvSpPr>
        <p:spPr>
          <a:xfrm rot="-5816628">
            <a:off x="7124935" y="4416174"/>
            <a:ext cx="1221818" cy="1237693"/>
          </a:xfrm>
          <a:custGeom>
            <a:rect b="b" l="l" r="r" t="t"/>
            <a:pathLst>
              <a:path extrusionOk="0" h="49506" w="48871">
                <a:moveTo>
                  <a:pt x="27023" y="0"/>
                </a:moveTo>
                <a:cubicBezTo>
                  <a:pt x="26995" y="0"/>
                  <a:pt x="26967" y="13"/>
                  <a:pt x="26942" y="38"/>
                </a:cubicBezTo>
                <a:cubicBezTo>
                  <a:pt x="26678" y="188"/>
                  <a:pt x="26528" y="401"/>
                  <a:pt x="26365" y="614"/>
                </a:cubicBezTo>
                <a:cubicBezTo>
                  <a:pt x="26365" y="664"/>
                  <a:pt x="26365" y="664"/>
                  <a:pt x="26315" y="664"/>
                </a:cubicBezTo>
                <a:cubicBezTo>
                  <a:pt x="26315" y="714"/>
                  <a:pt x="26265" y="764"/>
                  <a:pt x="26265" y="815"/>
                </a:cubicBezTo>
                <a:cubicBezTo>
                  <a:pt x="25952" y="1241"/>
                  <a:pt x="25689" y="1654"/>
                  <a:pt x="25425" y="2068"/>
                </a:cubicBezTo>
                <a:cubicBezTo>
                  <a:pt x="25375" y="2180"/>
                  <a:pt x="25325" y="2230"/>
                  <a:pt x="25325" y="2281"/>
                </a:cubicBezTo>
                <a:cubicBezTo>
                  <a:pt x="25225" y="2444"/>
                  <a:pt x="25112" y="2544"/>
                  <a:pt x="25062" y="2694"/>
                </a:cubicBezTo>
                <a:cubicBezTo>
                  <a:pt x="25012" y="2807"/>
                  <a:pt x="24962" y="2957"/>
                  <a:pt x="24862" y="3070"/>
                </a:cubicBezTo>
                <a:cubicBezTo>
                  <a:pt x="24862" y="3120"/>
                  <a:pt x="24799" y="3170"/>
                  <a:pt x="24799" y="3220"/>
                </a:cubicBezTo>
                <a:cubicBezTo>
                  <a:pt x="24749" y="3271"/>
                  <a:pt x="24749" y="3321"/>
                  <a:pt x="24699" y="3383"/>
                </a:cubicBezTo>
                <a:cubicBezTo>
                  <a:pt x="24699" y="3433"/>
                  <a:pt x="24649" y="3484"/>
                  <a:pt x="24649" y="3534"/>
                </a:cubicBezTo>
                <a:cubicBezTo>
                  <a:pt x="24598" y="3584"/>
                  <a:pt x="24598" y="3584"/>
                  <a:pt x="24598" y="3634"/>
                </a:cubicBezTo>
                <a:cubicBezTo>
                  <a:pt x="24486" y="3847"/>
                  <a:pt x="24385" y="4060"/>
                  <a:pt x="24285" y="4210"/>
                </a:cubicBezTo>
                <a:lnTo>
                  <a:pt x="24285" y="4323"/>
                </a:lnTo>
                <a:cubicBezTo>
                  <a:pt x="24235" y="4373"/>
                  <a:pt x="24235" y="4423"/>
                  <a:pt x="24235" y="4473"/>
                </a:cubicBezTo>
                <a:cubicBezTo>
                  <a:pt x="24172" y="4524"/>
                  <a:pt x="24122" y="4574"/>
                  <a:pt x="24122" y="4686"/>
                </a:cubicBezTo>
                <a:cubicBezTo>
                  <a:pt x="24072" y="4737"/>
                  <a:pt x="24022" y="4837"/>
                  <a:pt x="24022" y="4887"/>
                </a:cubicBezTo>
                <a:cubicBezTo>
                  <a:pt x="23972" y="4950"/>
                  <a:pt x="23972" y="5000"/>
                  <a:pt x="23972" y="5050"/>
                </a:cubicBezTo>
                <a:cubicBezTo>
                  <a:pt x="23859" y="5100"/>
                  <a:pt x="23859" y="5200"/>
                  <a:pt x="23859" y="5263"/>
                </a:cubicBezTo>
                <a:cubicBezTo>
                  <a:pt x="23608" y="5889"/>
                  <a:pt x="23345" y="6516"/>
                  <a:pt x="23132" y="7193"/>
                </a:cubicBezTo>
                <a:cubicBezTo>
                  <a:pt x="23132" y="7193"/>
                  <a:pt x="23082" y="7243"/>
                  <a:pt x="23082" y="7293"/>
                </a:cubicBezTo>
                <a:cubicBezTo>
                  <a:pt x="23082" y="7293"/>
                  <a:pt x="23032" y="7343"/>
                  <a:pt x="23032" y="7393"/>
                </a:cubicBezTo>
                <a:cubicBezTo>
                  <a:pt x="22982" y="7506"/>
                  <a:pt x="22982" y="7556"/>
                  <a:pt x="22982" y="7656"/>
                </a:cubicBezTo>
                <a:cubicBezTo>
                  <a:pt x="22919" y="7706"/>
                  <a:pt x="22919" y="7706"/>
                  <a:pt x="22919" y="7769"/>
                </a:cubicBezTo>
                <a:cubicBezTo>
                  <a:pt x="22919" y="7819"/>
                  <a:pt x="22869" y="7819"/>
                  <a:pt x="22869" y="7819"/>
                </a:cubicBezTo>
                <a:lnTo>
                  <a:pt x="22869" y="7869"/>
                </a:lnTo>
                <a:cubicBezTo>
                  <a:pt x="22869" y="7919"/>
                  <a:pt x="22869" y="7970"/>
                  <a:pt x="22819" y="7970"/>
                </a:cubicBezTo>
                <a:cubicBezTo>
                  <a:pt x="22769" y="8183"/>
                  <a:pt x="22719" y="8396"/>
                  <a:pt x="22669" y="8596"/>
                </a:cubicBezTo>
                <a:cubicBezTo>
                  <a:pt x="22606" y="8759"/>
                  <a:pt x="22556" y="8909"/>
                  <a:pt x="22506" y="9072"/>
                </a:cubicBezTo>
                <a:cubicBezTo>
                  <a:pt x="22456" y="9273"/>
                  <a:pt x="22406" y="9436"/>
                  <a:pt x="22355" y="9586"/>
                </a:cubicBezTo>
                <a:cubicBezTo>
                  <a:pt x="22355" y="9649"/>
                  <a:pt x="22293" y="9649"/>
                  <a:pt x="22293" y="9649"/>
                </a:cubicBezTo>
                <a:lnTo>
                  <a:pt x="22293" y="9749"/>
                </a:lnTo>
                <a:cubicBezTo>
                  <a:pt x="22243" y="9849"/>
                  <a:pt x="22192" y="10012"/>
                  <a:pt x="22192" y="10112"/>
                </a:cubicBezTo>
                <a:cubicBezTo>
                  <a:pt x="22142" y="10162"/>
                  <a:pt x="22142" y="10162"/>
                  <a:pt x="22142" y="10213"/>
                </a:cubicBezTo>
                <a:cubicBezTo>
                  <a:pt x="22092" y="10426"/>
                  <a:pt x="22042" y="10639"/>
                  <a:pt x="21979" y="10839"/>
                </a:cubicBezTo>
                <a:cubicBezTo>
                  <a:pt x="21929" y="11002"/>
                  <a:pt x="21879" y="11152"/>
                  <a:pt x="21829" y="11315"/>
                </a:cubicBezTo>
                <a:cubicBezTo>
                  <a:pt x="21779" y="11466"/>
                  <a:pt x="21729" y="11679"/>
                  <a:pt x="21666" y="11892"/>
                </a:cubicBezTo>
                <a:cubicBezTo>
                  <a:pt x="21666" y="11942"/>
                  <a:pt x="21666" y="11992"/>
                  <a:pt x="21616" y="12092"/>
                </a:cubicBezTo>
                <a:lnTo>
                  <a:pt x="21616" y="12205"/>
                </a:lnTo>
                <a:cubicBezTo>
                  <a:pt x="21566" y="12255"/>
                  <a:pt x="21566" y="12305"/>
                  <a:pt x="21566" y="12355"/>
                </a:cubicBezTo>
                <a:cubicBezTo>
                  <a:pt x="21416" y="13032"/>
                  <a:pt x="21253" y="13658"/>
                  <a:pt x="21152" y="14348"/>
                </a:cubicBezTo>
                <a:cubicBezTo>
                  <a:pt x="21040" y="14811"/>
                  <a:pt x="21040" y="15225"/>
                  <a:pt x="21040" y="15701"/>
                </a:cubicBezTo>
                <a:cubicBezTo>
                  <a:pt x="20990" y="15914"/>
                  <a:pt x="20990" y="16064"/>
                  <a:pt x="20990" y="16277"/>
                </a:cubicBezTo>
                <a:lnTo>
                  <a:pt x="20990" y="16591"/>
                </a:lnTo>
                <a:lnTo>
                  <a:pt x="20990" y="16954"/>
                </a:lnTo>
                <a:lnTo>
                  <a:pt x="20990" y="17054"/>
                </a:lnTo>
                <a:cubicBezTo>
                  <a:pt x="20939" y="17317"/>
                  <a:pt x="20990" y="17530"/>
                  <a:pt x="20990" y="17794"/>
                </a:cubicBezTo>
                <a:cubicBezTo>
                  <a:pt x="20990" y="17994"/>
                  <a:pt x="20939" y="18207"/>
                  <a:pt x="20990" y="18420"/>
                </a:cubicBezTo>
                <a:cubicBezTo>
                  <a:pt x="20990" y="18470"/>
                  <a:pt x="20990" y="18570"/>
                  <a:pt x="20939" y="18621"/>
                </a:cubicBezTo>
                <a:lnTo>
                  <a:pt x="20939" y="18671"/>
                </a:lnTo>
                <a:lnTo>
                  <a:pt x="20939" y="19097"/>
                </a:lnTo>
                <a:lnTo>
                  <a:pt x="20939" y="19247"/>
                </a:lnTo>
                <a:cubicBezTo>
                  <a:pt x="20939" y="19360"/>
                  <a:pt x="20889" y="19460"/>
                  <a:pt x="20939" y="19510"/>
                </a:cubicBezTo>
                <a:lnTo>
                  <a:pt x="20939" y="19723"/>
                </a:lnTo>
                <a:cubicBezTo>
                  <a:pt x="20939" y="19723"/>
                  <a:pt x="20889" y="19773"/>
                  <a:pt x="20889" y="19824"/>
                </a:cubicBezTo>
                <a:lnTo>
                  <a:pt x="20889" y="20037"/>
                </a:lnTo>
                <a:lnTo>
                  <a:pt x="20889" y="20187"/>
                </a:lnTo>
                <a:cubicBezTo>
                  <a:pt x="20889" y="20300"/>
                  <a:pt x="20839" y="20350"/>
                  <a:pt x="20839" y="20450"/>
                </a:cubicBezTo>
                <a:lnTo>
                  <a:pt x="20839" y="20613"/>
                </a:lnTo>
                <a:cubicBezTo>
                  <a:pt x="20789" y="20763"/>
                  <a:pt x="20789" y="20926"/>
                  <a:pt x="20789" y="21026"/>
                </a:cubicBezTo>
                <a:cubicBezTo>
                  <a:pt x="20726" y="21340"/>
                  <a:pt x="20726" y="21603"/>
                  <a:pt x="20626" y="21916"/>
                </a:cubicBezTo>
                <a:cubicBezTo>
                  <a:pt x="20626" y="21916"/>
                  <a:pt x="20626" y="21938"/>
                  <a:pt x="20611" y="21938"/>
                </a:cubicBezTo>
                <a:cubicBezTo>
                  <a:pt x="20604" y="21938"/>
                  <a:pt x="20593" y="21933"/>
                  <a:pt x="20576" y="21916"/>
                </a:cubicBezTo>
                <a:cubicBezTo>
                  <a:pt x="20526" y="21803"/>
                  <a:pt x="20413" y="21653"/>
                  <a:pt x="20363" y="21553"/>
                </a:cubicBezTo>
                <a:cubicBezTo>
                  <a:pt x="20313" y="21390"/>
                  <a:pt x="20263" y="21239"/>
                  <a:pt x="20213" y="21077"/>
                </a:cubicBezTo>
                <a:cubicBezTo>
                  <a:pt x="20163" y="20813"/>
                  <a:pt x="20100" y="20550"/>
                  <a:pt x="20000" y="20300"/>
                </a:cubicBezTo>
                <a:cubicBezTo>
                  <a:pt x="20000" y="20087"/>
                  <a:pt x="19950" y="19874"/>
                  <a:pt x="19899" y="19673"/>
                </a:cubicBezTo>
                <a:lnTo>
                  <a:pt x="19899" y="19610"/>
                </a:lnTo>
                <a:lnTo>
                  <a:pt x="19899" y="19560"/>
                </a:lnTo>
                <a:cubicBezTo>
                  <a:pt x="19899" y="19197"/>
                  <a:pt x="19899" y="18783"/>
                  <a:pt x="19849" y="18420"/>
                </a:cubicBezTo>
                <a:lnTo>
                  <a:pt x="19849" y="18357"/>
                </a:lnTo>
                <a:cubicBezTo>
                  <a:pt x="19899" y="18207"/>
                  <a:pt x="19899" y="18107"/>
                  <a:pt x="19849" y="17994"/>
                </a:cubicBezTo>
                <a:cubicBezTo>
                  <a:pt x="19899" y="17794"/>
                  <a:pt x="19899" y="17631"/>
                  <a:pt x="19899" y="17418"/>
                </a:cubicBezTo>
                <a:lnTo>
                  <a:pt x="19899" y="17167"/>
                </a:lnTo>
                <a:cubicBezTo>
                  <a:pt x="19950" y="16954"/>
                  <a:pt x="19950" y="16741"/>
                  <a:pt x="19950" y="16540"/>
                </a:cubicBezTo>
                <a:cubicBezTo>
                  <a:pt x="19950" y="16277"/>
                  <a:pt x="19950" y="15964"/>
                  <a:pt x="20000" y="15701"/>
                </a:cubicBezTo>
                <a:lnTo>
                  <a:pt x="20000" y="14811"/>
                </a:lnTo>
                <a:lnTo>
                  <a:pt x="20000" y="14661"/>
                </a:lnTo>
                <a:lnTo>
                  <a:pt x="20000" y="14285"/>
                </a:lnTo>
                <a:lnTo>
                  <a:pt x="20000" y="14235"/>
                </a:lnTo>
                <a:lnTo>
                  <a:pt x="19950" y="14185"/>
                </a:lnTo>
                <a:cubicBezTo>
                  <a:pt x="20000" y="13922"/>
                  <a:pt x="19950" y="13658"/>
                  <a:pt x="19950" y="13408"/>
                </a:cubicBezTo>
                <a:cubicBezTo>
                  <a:pt x="19950" y="13145"/>
                  <a:pt x="19950" y="12882"/>
                  <a:pt x="19849" y="12618"/>
                </a:cubicBezTo>
                <a:cubicBezTo>
                  <a:pt x="19849" y="12618"/>
                  <a:pt x="19899" y="12568"/>
                  <a:pt x="19849" y="12518"/>
                </a:cubicBezTo>
                <a:cubicBezTo>
                  <a:pt x="19849" y="12305"/>
                  <a:pt x="19787" y="12092"/>
                  <a:pt x="19736" y="11892"/>
                </a:cubicBezTo>
                <a:cubicBezTo>
                  <a:pt x="19686" y="11679"/>
                  <a:pt x="19636" y="11528"/>
                  <a:pt x="19636" y="11365"/>
                </a:cubicBezTo>
                <a:cubicBezTo>
                  <a:pt x="19536" y="11002"/>
                  <a:pt x="19473" y="10689"/>
                  <a:pt x="19323" y="10426"/>
                </a:cubicBezTo>
                <a:cubicBezTo>
                  <a:pt x="19223" y="10112"/>
                  <a:pt x="19060" y="9799"/>
                  <a:pt x="18909" y="9536"/>
                </a:cubicBezTo>
                <a:cubicBezTo>
                  <a:pt x="18960" y="9486"/>
                  <a:pt x="18909" y="9436"/>
                  <a:pt x="18909" y="9436"/>
                </a:cubicBezTo>
                <a:cubicBezTo>
                  <a:pt x="18847" y="9385"/>
                  <a:pt x="18847" y="9335"/>
                  <a:pt x="18797" y="9273"/>
                </a:cubicBezTo>
                <a:cubicBezTo>
                  <a:pt x="18646" y="8909"/>
                  <a:pt x="18433" y="8546"/>
                  <a:pt x="18170" y="8283"/>
                </a:cubicBezTo>
                <a:cubicBezTo>
                  <a:pt x="18070" y="8132"/>
                  <a:pt x="17970" y="8020"/>
                  <a:pt x="17907" y="7869"/>
                </a:cubicBezTo>
                <a:cubicBezTo>
                  <a:pt x="17857" y="7869"/>
                  <a:pt x="17857" y="7869"/>
                  <a:pt x="17807" y="7819"/>
                </a:cubicBezTo>
                <a:lnTo>
                  <a:pt x="17807" y="7769"/>
                </a:lnTo>
                <a:lnTo>
                  <a:pt x="17707" y="7656"/>
                </a:lnTo>
                <a:cubicBezTo>
                  <a:pt x="17656" y="7606"/>
                  <a:pt x="17656" y="7556"/>
                  <a:pt x="17594" y="7556"/>
                </a:cubicBezTo>
                <a:cubicBezTo>
                  <a:pt x="17544" y="7506"/>
                  <a:pt x="17544" y="7393"/>
                  <a:pt x="17443" y="7393"/>
                </a:cubicBezTo>
                <a:cubicBezTo>
                  <a:pt x="17343" y="7193"/>
                  <a:pt x="17130" y="7030"/>
                  <a:pt x="16967" y="6829"/>
                </a:cubicBezTo>
                <a:lnTo>
                  <a:pt x="16917" y="6829"/>
                </a:lnTo>
                <a:cubicBezTo>
                  <a:pt x="16817" y="6666"/>
                  <a:pt x="16717" y="6566"/>
                  <a:pt x="16604" y="6516"/>
                </a:cubicBezTo>
                <a:cubicBezTo>
                  <a:pt x="16554" y="6403"/>
                  <a:pt x="16504" y="6353"/>
                  <a:pt x="16403" y="6303"/>
                </a:cubicBezTo>
                <a:cubicBezTo>
                  <a:pt x="16341" y="6253"/>
                  <a:pt x="16341" y="6203"/>
                  <a:pt x="16291" y="6203"/>
                </a:cubicBezTo>
                <a:cubicBezTo>
                  <a:pt x="16090" y="5990"/>
                  <a:pt x="15827" y="5777"/>
                  <a:pt x="15564" y="5626"/>
                </a:cubicBezTo>
                <a:cubicBezTo>
                  <a:pt x="15514" y="5514"/>
                  <a:pt x="15401" y="5463"/>
                  <a:pt x="15351" y="5413"/>
                </a:cubicBezTo>
                <a:cubicBezTo>
                  <a:pt x="14987" y="5150"/>
                  <a:pt x="14674" y="4887"/>
                  <a:pt x="14311" y="4636"/>
                </a:cubicBezTo>
                <a:cubicBezTo>
                  <a:pt x="14277" y="4636"/>
                  <a:pt x="14266" y="4609"/>
                  <a:pt x="14262" y="4609"/>
                </a:cubicBezTo>
                <a:cubicBezTo>
                  <a:pt x="14261" y="4609"/>
                  <a:pt x="14261" y="4615"/>
                  <a:pt x="14261" y="4636"/>
                </a:cubicBezTo>
                <a:cubicBezTo>
                  <a:pt x="14148" y="4524"/>
                  <a:pt x="14098" y="4473"/>
                  <a:pt x="13997" y="4473"/>
                </a:cubicBezTo>
                <a:cubicBezTo>
                  <a:pt x="13947" y="4423"/>
                  <a:pt x="13897" y="4373"/>
                  <a:pt x="13835" y="4373"/>
                </a:cubicBezTo>
                <a:cubicBezTo>
                  <a:pt x="13734" y="4260"/>
                  <a:pt x="13634" y="4210"/>
                  <a:pt x="13521" y="4160"/>
                </a:cubicBezTo>
                <a:cubicBezTo>
                  <a:pt x="13421" y="4060"/>
                  <a:pt x="13271" y="4010"/>
                  <a:pt x="13108" y="3897"/>
                </a:cubicBezTo>
                <a:cubicBezTo>
                  <a:pt x="12845" y="3747"/>
                  <a:pt x="12531" y="3584"/>
                  <a:pt x="12218" y="3484"/>
                </a:cubicBezTo>
                <a:cubicBezTo>
                  <a:pt x="12168" y="3433"/>
                  <a:pt x="12118" y="3433"/>
                  <a:pt x="12068" y="3383"/>
                </a:cubicBezTo>
                <a:cubicBezTo>
                  <a:pt x="12018" y="3321"/>
                  <a:pt x="11905" y="3321"/>
                  <a:pt x="11855" y="3321"/>
                </a:cubicBezTo>
                <a:cubicBezTo>
                  <a:pt x="11805" y="3271"/>
                  <a:pt x="11754" y="3271"/>
                  <a:pt x="11754" y="3271"/>
                </a:cubicBezTo>
                <a:cubicBezTo>
                  <a:pt x="11705" y="3263"/>
                  <a:pt x="11660" y="3259"/>
                  <a:pt x="11618" y="3259"/>
                </a:cubicBezTo>
                <a:cubicBezTo>
                  <a:pt x="11392" y="3259"/>
                  <a:pt x="11263" y="3379"/>
                  <a:pt x="11178" y="3697"/>
                </a:cubicBezTo>
                <a:cubicBezTo>
                  <a:pt x="11128" y="3797"/>
                  <a:pt x="11078" y="3897"/>
                  <a:pt x="11128" y="4010"/>
                </a:cubicBezTo>
                <a:lnTo>
                  <a:pt x="11078" y="4060"/>
                </a:lnTo>
                <a:lnTo>
                  <a:pt x="11078" y="4110"/>
                </a:lnTo>
                <a:lnTo>
                  <a:pt x="11078" y="4260"/>
                </a:lnTo>
                <a:lnTo>
                  <a:pt x="11078" y="4373"/>
                </a:lnTo>
                <a:cubicBezTo>
                  <a:pt x="11078" y="4636"/>
                  <a:pt x="11015" y="4837"/>
                  <a:pt x="11015" y="5100"/>
                </a:cubicBezTo>
                <a:lnTo>
                  <a:pt x="11015" y="5990"/>
                </a:lnTo>
                <a:lnTo>
                  <a:pt x="11015" y="6453"/>
                </a:lnTo>
                <a:cubicBezTo>
                  <a:pt x="11015" y="6516"/>
                  <a:pt x="11015" y="6566"/>
                  <a:pt x="11078" y="6616"/>
                </a:cubicBezTo>
                <a:cubicBezTo>
                  <a:pt x="11015" y="6716"/>
                  <a:pt x="11015" y="6829"/>
                  <a:pt x="11078" y="6929"/>
                </a:cubicBezTo>
                <a:cubicBezTo>
                  <a:pt x="11015" y="6980"/>
                  <a:pt x="11078" y="7030"/>
                  <a:pt x="11078" y="7080"/>
                </a:cubicBezTo>
                <a:lnTo>
                  <a:pt x="11078" y="7193"/>
                </a:lnTo>
                <a:cubicBezTo>
                  <a:pt x="11078" y="7506"/>
                  <a:pt x="11078" y="7819"/>
                  <a:pt x="11128" y="8082"/>
                </a:cubicBezTo>
                <a:cubicBezTo>
                  <a:pt x="11128" y="8333"/>
                  <a:pt x="11128" y="8596"/>
                  <a:pt x="11178" y="8859"/>
                </a:cubicBezTo>
                <a:lnTo>
                  <a:pt x="11178" y="9072"/>
                </a:lnTo>
                <a:cubicBezTo>
                  <a:pt x="11178" y="9122"/>
                  <a:pt x="11178" y="9172"/>
                  <a:pt x="11228" y="9223"/>
                </a:cubicBezTo>
                <a:cubicBezTo>
                  <a:pt x="11228" y="9436"/>
                  <a:pt x="11228" y="9699"/>
                  <a:pt x="11278" y="9899"/>
                </a:cubicBezTo>
                <a:cubicBezTo>
                  <a:pt x="11328" y="10162"/>
                  <a:pt x="11328" y="10375"/>
                  <a:pt x="11391" y="10639"/>
                </a:cubicBezTo>
                <a:cubicBezTo>
                  <a:pt x="11391" y="10689"/>
                  <a:pt x="11391" y="10739"/>
                  <a:pt x="11441" y="10739"/>
                </a:cubicBezTo>
                <a:cubicBezTo>
                  <a:pt x="11441" y="10902"/>
                  <a:pt x="11441" y="11052"/>
                  <a:pt x="11491" y="11215"/>
                </a:cubicBezTo>
                <a:cubicBezTo>
                  <a:pt x="11491" y="11265"/>
                  <a:pt x="11491" y="11315"/>
                  <a:pt x="11541" y="11365"/>
                </a:cubicBezTo>
                <a:lnTo>
                  <a:pt x="11541" y="11528"/>
                </a:lnTo>
                <a:cubicBezTo>
                  <a:pt x="11592" y="11841"/>
                  <a:pt x="11704" y="12155"/>
                  <a:pt x="11805" y="12405"/>
                </a:cubicBezTo>
                <a:cubicBezTo>
                  <a:pt x="11855" y="12669"/>
                  <a:pt x="11905" y="12882"/>
                  <a:pt x="11955" y="13095"/>
                </a:cubicBezTo>
                <a:cubicBezTo>
                  <a:pt x="12331" y="14348"/>
                  <a:pt x="12845" y="15601"/>
                  <a:pt x="13471" y="16741"/>
                </a:cubicBezTo>
                <a:cubicBezTo>
                  <a:pt x="13835" y="17480"/>
                  <a:pt x="14210" y="18207"/>
                  <a:pt x="14574" y="18934"/>
                </a:cubicBezTo>
                <a:cubicBezTo>
                  <a:pt x="14724" y="19297"/>
                  <a:pt x="14887" y="19673"/>
                  <a:pt x="15150" y="20037"/>
                </a:cubicBezTo>
                <a:cubicBezTo>
                  <a:pt x="15088" y="20037"/>
                  <a:pt x="15088" y="20087"/>
                  <a:pt x="15150" y="20087"/>
                </a:cubicBezTo>
                <a:cubicBezTo>
                  <a:pt x="15351" y="20450"/>
                  <a:pt x="15564" y="20864"/>
                  <a:pt x="15827" y="21239"/>
                </a:cubicBezTo>
                <a:cubicBezTo>
                  <a:pt x="15827" y="21290"/>
                  <a:pt x="15927" y="21340"/>
                  <a:pt x="15977" y="21390"/>
                </a:cubicBezTo>
                <a:cubicBezTo>
                  <a:pt x="15977" y="21440"/>
                  <a:pt x="16027" y="21553"/>
                  <a:pt x="16027" y="21603"/>
                </a:cubicBezTo>
                <a:cubicBezTo>
                  <a:pt x="16341" y="21966"/>
                  <a:pt x="16604" y="22380"/>
                  <a:pt x="16867" y="22806"/>
                </a:cubicBezTo>
                <a:cubicBezTo>
                  <a:pt x="17030" y="23006"/>
                  <a:pt x="17180" y="23269"/>
                  <a:pt x="17180" y="23533"/>
                </a:cubicBezTo>
                <a:cubicBezTo>
                  <a:pt x="17180" y="23583"/>
                  <a:pt x="17180" y="23683"/>
                  <a:pt x="17130" y="23683"/>
                </a:cubicBezTo>
                <a:cubicBezTo>
                  <a:pt x="17113" y="23704"/>
                  <a:pt x="17097" y="23711"/>
                  <a:pt x="17082" y="23711"/>
                </a:cubicBezTo>
                <a:cubicBezTo>
                  <a:pt x="17052" y="23711"/>
                  <a:pt x="17030" y="23683"/>
                  <a:pt x="17030" y="23683"/>
                </a:cubicBezTo>
                <a:cubicBezTo>
                  <a:pt x="16767" y="23533"/>
                  <a:pt x="16604" y="23370"/>
                  <a:pt x="16403" y="23219"/>
                </a:cubicBezTo>
                <a:cubicBezTo>
                  <a:pt x="16027" y="22906"/>
                  <a:pt x="15664" y="22643"/>
                  <a:pt x="15301" y="22330"/>
                </a:cubicBezTo>
                <a:cubicBezTo>
                  <a:pt x="15088" y="22179"/>
                  <a:pt x="14887" y="21966"/>
                  <a:pt x="14674" y="21753"/>
                </a:cubicBezTo>
                <a:cubicBezTo>
                  <a:pt x="14461" y="21553"/>
                  <a:pt x="14210" y="21290"/>
                  <a:pt x="13947" y="21026"/>
                </a:cubicBezTo>
                <a:cubicBezTo>
                  <a:pt x="13584" y="20713"/>
                  <a:pt x="13208" y="20400"/>
                  <a:pt x="12845" y="20087"/>
                </a:cubicBezTo>
                <a:cubicBezTo>
                  <a:pt x="12481" y="19824"/>
                  <a:pt x="12118" y="19560"/>
                  <a:pt x="11704" y="19297"/>
                </a:cubicBezTo>
                <a:cubicBezTo>
                  <a:pt x="11441" y="19097"/>
                  <a:pt x="11128" y="18884"/>
                  <a:pt x="10765" y="18671"/>
                </a:cubicBezTo>
                <a:cubicBezTo>
                  <a:pt x="10765" y="18621"/>
                  <a:pt x="10702" y="18621"/>
                  <a:pt x="10602" y="18570"/>
                </a:cubicBezTo>
                <a:cubicBezTo>
                  <a:pt x="10552" y="18520"/>
                  <a:pt x="10389" y="18470"/>
                  <a:pt x="10288" y="18420"/>
                </a:cubicBezTo>
                <a:cubicBezTo>
                  <a:pt x="10188" y="18307"/>
                  <a:pt x="10075" y="18257"/>
                  <a:pt x="9975" y="18257"/>
                </a:cubicBezTo>
                <a:lnTo>
                  <a:pt x="9975" y="18207"/>
                </a:lnTo>
                <a:cubicBezTo>
                  <a:pt x="9875" y="18207"/>
                  <a:pt x="9825" y="18157"/>
                  <a:pt x="9712" y="18157"/>
                </a:cubicBezTo>
                <a:cubicBezTo>
                  <a:pt x="9712" y="18107"/>
                  <a:pt x="9662" y="18107"/>
                  <a:pt x="9612" y="18107"/>
                </a:cubicBezTo>
                <a:cubicBezTo>
                  <a:pt x="9562" y="18044"/>
                  <a:pt x="9511" y="18044"/>
                  <a:pt x="9449" y="18044"/>
                </a:cubicBezTo>
                <a:cubicBezTo>
                  <a:pt x="9399" y="17994"/>
                  <a:pt x="9349" y="17994"/>
                  <a:pt x="9298" y="17994"/>
                </a:cubicBezTo>
                <a:cubicBezTo>
                  <a:pt x="9298" y="17944"/>
                  <a:pt x="9298" y="17944"/>
                  <a:pt x="9248" y="17944"/>
                </a:cubicBezTo>
                <a:cubicBezTo>
                  <a:pt x="9085" y="17894"/>
                  <a:pt x="8885" y="17844"/>
                  <a:pt x="8722" y="17794"/>
                </a:cubicBezTo>
                <a:lnTo>
                  <a:pt x="8622" y="17794"/>
                </a:lnTo>
                <a:cubicBezTo>
                  <a:pt x="8572" y="17794"/>
                  <a:pt x="8572" y="17794"/>
                  <a:pt x="8509" y="17731"/>
                </a:cubicBezTo>
                <a:lnTo>
                  <a:pt x="8258" y="17731"/>
                </a:lnTo>
                <a:cubicBezTo>
                  <a:pt x="8196" y="17681"/>
                  <a:pt x="8196" y="17681"/>
                  <a:pt x="8146" y="17681"/>
                </a:cubicBezTo>
                <a:lnTo>
                  <a:pt x="7995" y="17681"/>
                </a:lnTo>
                <a:cubicBezTo>
                  <a:pt x="7883" y="17681"/>
                  <a:pt x="7832" y="17631"/>
                  <a:pt x="7732" y="17631"/>
                </a:cubicBezTo>
                <a:lnTo>
                  <a:pt x="7469" y="17631"/>
                </a:lnTo>
                <a:cubicBezTo>
                  <a:pt x="7452" y="17614"/>
                  <a:pt x="7430" y="17608"/>
                  <a:pt x="7405" y="17608"/>
                </a:cubicBezTo>
                <a:cubicBezTo>
                  <a:pt x="7356" y="17608"/>
                  <a:pt x="7298" y="17631"/>
                  <a:pt x="7256" y="17631"/>
                </a:cubicBezTo>
                <a:cubicBezTo>
                  <a:pt x="7231" y="17606"/>
                  <a:pt x="7206" y="17593"/>
                  <a:pt x="7181" y="17593"/>
                </a:cubicBezTo>
                <a:cubicBezTo>
                  <a:pt x="7156" y="17593"/>
                  <a:pt x="7131" y="17606"/>
                  <a:pt x="7106" y="17631"/>
                </a:cubicBezTo>
                <a:cubicBezTo>
                  <a:pt x="7055" y="17631"/>
                  <a:pt x="7055" y="17631"/>
                  <a:pt x="7005" y="17581"/>
                </a:cubicBezTo>
                <a:cubicBezTo>
                  <a:pt x="6943" y="17631"/>
                  <a:pt x="6893" y="17631"/>
                  <a:pt x="6842" y="17631"/>
                </a:cubicBezTo>
                <a:lnTo>
                  <a:pt x="6579" y="17631"/>
                </a:lnTo>
                <a:cubicBezTo>
                  <a:pt x="6479" y="17631"/>
                  <a:pt x="6316" y="17631"/>
                  <a:pt x="6216" y="17681"/>
                </a:cubicBezTo>
                <a:lnTo>
                  <a:pt x="6066" y="17681"/>
                </a:lnTo>
                <a:cubicBezTo>
                  <a:pt x="6003" y="17681"/>
                  <a:pt x="5953" y="17681"/>
                  <a:pt x="5853" y="17731"/>
                </a:cubicBezTo>
                <a:cubicBezTo>
                  <a:pt x="5853" y="17714"/>
                  <a:pt x="5847" y="17709"/>
                  <a:pt x="5838" y="17709"/>
                </a:cubicBezTo>
                <a:cubicBezTo>
                  <a:pt x="5819" y="17709"/>
                  <a:pt x="5786" y="17731"/>
                  <a:pt x="5752" y="17731"/>
                </a:cubicBezTo>
                <a:cubicBezTo>
                  <a:pt x="5690" y="17731"/>
                  <a:pt x="5589" y="17731"/>
                  <a:pt x="5539" y="17794"/>
                </a:cubicBezTo>
                <a:cubicBezTo>
                  <a:pt x="5326" y="17794"/>
                  <a:pt x="5126" y="17844"/>
                  <a:pt x="4913" y="17894"/>
                </a:cubicBezTo>
                <a:lnTo>
                  <a:pt x="4863" y="17894"/>
                </a:lnTo>
                <a:cubicBezTo>
                  <a:pt x="4650" y="17944"/>
                  <a:pt x="4437" y="17994"/>
                  <a:pt x="4236" y="18107"/>
                </a:cubicBezTo>
                <a:cubicBezTo>
                  <a:pt x="4219" y="18086"/>
                  <a:pt x="4208" y="18079"/>
                  <a:pt x="4201" y="18079"/>
                </a:cubicBezTo>
                <a:cubicBezTo>
                  <a:pt x="4186" y="18079"/>
                  <a:pt x="4186" y="18107"/>
                  <a:pt x="4186" y="18107"/>
                </a:cubicBezTo>
                <a:cubicBezTo>
                  <a:pt x="4023" y="18107"/>
                  <a:pt x="3873" y="18157"/>
                  <a:pt x="3760" y="18207"/>
                </a:cubicBezTo>
                <a:cubicBezTo>
                  <a:pt x="3660" y="18207"/>
                  <a:pt x="3559" y="18207"/>
                  <a:pt x="3497" y="18257"/>
                </a:cubicBezTo>
                <a:cubicBezTo>
                  <a:pt x="3447" y="18257"/>
                  <a:pt x="3346" y="18257"/>
                  <a:pt x="3296" y="18307"/>
                </a:cubicBezTo>
                <a:cubicBezTo>
                  <a:pt x="3184" y="18307"/>
                  <a:pt x="3083" y="18307"/>
                  <a:pt x="2983" y="18357"/>
                </a:cubicBezTo>
                <a:lnTo>
                  <a:pt x="2933" y="18357"/>
                </a:lnTo>
                <a:cubicBezTo>
                  <a:pt x="2770" y="18357"/>
                  <a:pt x="2670" y="18420"/>
                  <a:pt x="2557" y="18420"/>
                </a:cubicBezTo>
                <a:cubicBezTo>
                  <a:pt x="2507" y="18420"/>
                  <a:pt x="2457" y="18420"/>
                  <a:pt x="2407" y="18470"/>
                </a:cubicBezTo>
                <a:cubicBezTo>
                  <a:pt x="2306" y="18470"/>
                  <a:pt x="2143" y="18520"/>
                  <a:pt x="2043" y="18520"/>
                </a:cubicBezTo>
                <a:cubicBezTo>
                  <a:pt x="1930" y="18520"/>
                  <a:pt x="1880" y="18520"/>
                  <a:pt x="1830" y="18570"/>
                </a:cubicBezTo>
                <a:cubicBezTo>
                  <a:pt x="1797" y="18570"/>
                  <a:pt x="1786" y="18548"/>
                  <a:pt x="1767" y="18548"/>
                </a:cubicBezTo>
                <a:cubicBezTo>
                  <a:pt x="1758" y="18548"/>
                  <a:pt x="1747" y="18554"/>
                  <a:pt x="1730" y="18570"/>
                </a:cubicBezTo>
                <a:lnTo>
                  <a:pt x="1680" y="18570"/>
                </a:lnTo>
                <a:cubicBezTo>
                  <a:pt x="1567" y="18570"/>
                  <a:pt x="1517" y="18570"/>
                  <a:pt x="1467" y="18621"/>
                </a:cubicBezTo>
                <a:cubicBezTo>
                  <a:pt x="1367" y="18621"/>
                  <a:pt x="1204" y="18621"/>
                  <a:pt x="1103" y="18671"/>
                </a:cubicBezTo>
                <a:cubicBezTo>
                  <a:pt x="991" y="18671"/>
                  <a:pt x="890" y="18671"/>
                  <a:pt x="790" y="18733"/>
                </a:cubicBezTo>
                <a:cubicBezTo>
                  <a:pt x="677" y="18733"/>
                  <a:pt x="577" y="18733"/>
                  <a:pt x="477" y="18783"/>
                </a:cubicBezTo>
                <a:cubicBezTo>
                  <a:pt x="364" y="18783"/>
                  <a:pt x="264" y="18834"/>
                  <a:pt x="164" y="18884"/>
                </a:cubicBezTo>
                <a:cubicBezTo>
                  <a:pt x="51" y="18934"/>
                  <a:pt x="51" y="18984"/>
                  <a:pt x="1" y="19047"/>
                </a:cubicBezTo>
                <a:lnTo>
                  <a:pt x="1" y="19147"/>
                </a:lnTo>
                <a:cubicBezTo>
                  <a:pt x="1" y="19297"/>
                  <a:pt x="164" y="19410"/>
                  <a:pt x="214" y="19510"/>
                </a:cubicBezTo>
                <a:cubicBezTo>
                  <a:pt x="314" y="19610"/>
                  <a:pt x="364" y="19673"/>
                  <a:pt x="477" y="19723"/>
                </a:cubicBezTo>
                <a:cubicBezTo>
                  <a:pt x="477" y="19773"/>
                  <a:pt x="477" y="19773"/>
                  <a:pt x="527" y="19773"/>
                </a:cubicBezTo>
                <a:cubicBezTo>
                  <a:pt x="677" y="19924"/>
                  <a:pt x="840" y="20087"/>
                  <a:pt x="991" y="20300"/>
                </a:cubicBezTo>
                <a:lnTo>
                  <a:pt x="1053" y="20350"/>
                </a:lnTo>
                <a:cubicBezTo>
                  <a:pt x="1254" y="20500"/>
                  <a:pt x="1367" y="20713"/>
                  <a:pt x="1567" y="20864"/>
                </a:cubicBezTo>
                <a:cubicBezTo>
                  <a:pt x="1680" y="21077"/>
                  <a:pt x="1830" y="21239"/>
                  <a:pt x="1993" y="21390"/>
                </a:cubicBezTo>
                <a:cubicBezTo>
                  <a:pt x="2093" y="21553"/>
                  <a:pt x="2194" y="21653"/>
                  <a:pt x="2306" y="21803"/>
                </a:cubicBezTo>
                <a:cubicBezTo>
                  <a:pt x="2457" y="21966"/>
                  <a:pt x="2557" y="22179"/>
                  <a:pt x="2770" y="22330"/>
                </a:cubicBezTo>
                <a:lnTo>
                  <a:pt x="2820" y="22380"/>
                </a:lnTo>
                <a:cubicBezTo>
                  <a:pt x="3033" y="22643"/>
                  <a:pt x="3246" y="22956"/>
                  <a:pt x="3559" y="23219"/>
                </a:cubicBezTo>
                <a:cubicBezTo>
                  <a:pt x="3810" y="23583"/>
                  <a:pt x="4123" y="23896"/>
                  <a:pt x="4437" y="24209"/>
                </a:cubicBezTo>
                <a:cubicBezTo>
                  <a:pt x="4499" y="24372"/>
                  <a:pt x="4599" y="24422"/>
                  <a:pt x="4700" y="24523"/>
                </a:cubicBezTo>
                <a:cubicBezTo>
                  <a:pt x="4813" y="24623"/>
                  <a:pt x="4863" y="24736"/>
                  <a:pt x="5013" y="24836"/>
                </a:cubicBezTo>
                <a:cubicBezTo>
                  <a:pt x="5063" y="24886"/>
                  <a:pt x="5126" y="24936"/>
                  <a:pt x="5176" y="24999"/>
                </a:cubicBezTo>
                <a:cubicBezTo>
                  <a:pt x="5326" y="25149"/>
                  <a:pt x="5439" y="25249"/>
                  <a:pt x="5589" y="25362"/>
                </a:cubicBezTo>
                <a:cubicBezTo>
                  <a:pt x="5752" y="25563"/>
                  <a:pt x="5953" y="25725"/>
                  <a:pt x="6166" y="25876"/>
                </a:cubicBezTo>
                <a:cubicBezTo>
                  <a:pt x="6216" y="25938"/>
                  <a:pt x="6316" y="25989"/>
                  <a:pt x="6379" y="26039"/>
                </a:cubicBezTo>
                <a:cubicBezTo>
                  <a:pt x="6943" y="26452"/>
                  <a:pt x="7519" y="26816"/>
                  <a:pt x="8146" y="27129"/>
                </a:cubicBezTo>
                <a:cubicBezTo>
                  <a:pt x="8359" y="27242"/>
                  <a:pt x="8572" y="27342"/>
                  <a:pt x="8772" y="27392"/>
                </a:cubicBezTo>
                <a:cubicBezTo>
                  <a:pt x="8935" y="27505"/>
                  <a:pt x="9136" y="27555"/>
                  <a:pt x="9349" y="27605"/>
                </a:cubicBezTo>
                <a:cubicBezTo>
                  <a:pt x="9399" y="27655"/>
                  <a:pt x="9449" y="27655"/>
                  <a:pt x="9562" y="27655"/>
                </a:cubicBezTo>
                <a:cubicBezTo>
                  <a:pt x="9712" y="27755"/>
                  <a:pt x="9925" y="27818"/>
                  <a:pt x="10075" y="27868"/>
                </a:cubicBezTo>
                <a:cubicBezTo>
                  <a:pt x="10965" y="28131"/>
                  <a:pt x="11855" y="28232"/>
                  <a:pt x="12744" y="28332"/>
                </a:cubicBezTo>
                <a:cubicBezTo>
                  <a:pt x="13208" y="28382"/>
                  <a:pt x="13734" y="28445"/>
                  <a:pt x="14210" y="28495"/>
                </a:cubicBezTo>
                <a:cubicBezTo>
                  <a:pt x="15251" y="28645"/>
                  <a:pt x="16240" y="28808"/>
                  <a:pt x="17280" y="28808"/>
                </a:cubicBezTo>
                <a:cubicBezTo>
                  <a:pt x="17544" y="28808"/>
                  <a:pt x="17757" y="28858"/>
                  <a:pt x="18020" y="28858"/>
                </a:cubicBezTo>
                <a:cubicBezTo>
                  <a:pt x="17970" y="28908"/>
                  <a:pt x="17907" y="28908"/>
                  <a:pt x="17907" y="28958"/>
                </a:cubicBezTo>
                <a:cubicBezTo>
                  <a:pt x="17393" y="29384"/>
                  <a:pt x="16817" y="29748"/>
                  <a:pt x="16291" y="30161"/>
                </a:cubicBezTo>
                <a:cubicBezTo>
                  <a:pt x="15514" y="30738"/>
                  <a:pt x="14774" y="31314"/>
                  <a:pt x="13997" y="31891"/>
                </a:cubicBezTo>
                <a:cubicBezTo>
                  <a:pt x="13634" y="32141"/>
                  <a:pt x="13271" y="32404"/>
                  <a:pt x="12895" y="32718"/>
                </a:cubicBezTo>
                <a:cubicBezTo>
                  <a:pt x="12744" y="32880"/>
                  <a:pt x="12531" y="32981"/>
                  <a:pt x="12331" y="33144"/>
                </a:cubicBezTo>
                <a:cubicBezTo>
                  <a:pt x="12068" y="33294"/>
                  <a:pt x="11805" y="33457"/>
                  <a:pt x="11541" y="33657"/>
                </a:cubicBezTo>
                <a:cubicBezTo>
                  <a:pt x="11228" y="33820"/>
                  <a:pt x="10965" y="34021"/>
                  <a:pt x="10702" y="34234"/>
                </a:cubicBezTo>
                <a:cubicBezTo>
                  <a:pt x="10552" y="34284"/>
                  <a:pt x="10451" y="34397"/>
                  <a:pt x="10288" y="34497"/>
                </a:cubicBezTo>
                <a:cubicBezTo>
                  <a:pt x="10238" y="34497"/>
                  <a:pt x="10238" y="34547"/>
                  <a:pt x="10188" y="34547"/>
                </a:cubicBezTo>
                <a:cubicBezTo>
                  <a:pt x="10138" y="34597"/>
                  <a:pt x="10025" y="34597"/>
                  <a:pt x="9975" y="34710"/>
                </a:cubicBezTo>
                <a:cubicBezTo>
                  <a:pt x="9925" y="34760"/>
                  <a:pt x="9762" y="34760"/>
                  <a:pt x="9712" y="34860"/>
                </a:cubicBezTo>
                <a:cubicBezTo>
                  <a:pt x="9612" y="34961"/>
                  <a:pt x="9511" y="35073"/>
                  <a:pt x="9612" y="35224"/>
                </a:cubicBezTo>
                <a:cubicBezTo>
                  <a:pt x="9612" y="35336"/>
                  <a:pt x="9612" y="35437"/>
                  <a:pt x="9712" y="35487"/>
                </a:cubicBezTo>
                <a:cubicBezTo>
                  <a:pt x="9712" y="35650"/>
                  <a:pt x="9825" y="35700"/>
                  <a:pt x="9875" y="35800"/>
                </a:cubicBezTo>
                <a:lnTo>
                  <a:pt x="9925" y="35850"/>
                </a:lnTo>
                <a:cubicBezTo>
                  <a:pt x="9975" y="35900"/>
                  <a:pt x="10025" y="35963"/>
                  <a:pt x="10025" y="36013"/>
                </a:cubicBezTo>
                <a:cubicBezTo>
                  <a:pt x="10075" y="36013"/>
                  <a:pt x="10075" y="36063"/>
                  <a:pt x="10075" y="36063"/>
                </a:cubicBezTo>
                <a:cubicBezTo>
                  <a:pt x="10188" y="36163"/>
                  <a:pt x="10238" y="36276"/>
                  <a:pt x="10339" y="36326"/>
                </a:cubicBezTo>
                <a:cubicBezTo>
                  <a:pt x="10389" y="36427"/>
                  <a:pt x="10501" y="36477"/>
                  <a:pt x="10602" y="36477"/>
                </a:cubicBezTo>
                <a:cubicBezTo>
                  <a:pt x="10639" y="36519"/>
                  <a:pt x="10686" y="36537"/>
                  <a:pt x="10735" y="36537"/>
                </a:cubicBezTo>
                <a:cubicBezTo>
                  <a:pt x="10816" y="36537"/>
                  <a:pt x="10903" y="36489"/>
                  <a:pt x="10965" y="36427"/>
                </a:cubicBezTo>
                <a:cubicBezTo>
                  <a:pt x="11078" y="36427"/>
                  <a:pt x="11128" y="36276"/>
                  <a:pt x="11228" y="36276"/>
                </a:cubicBezTo>
                <a:cubicBezTo>
                  <a:pt x="11278" y="36214"/>
                  <a:pt x="11328" y="36113"/>
                  <a:pt x="11391" y="36063"/>
                </a:cubicBezTo>
                <a:cubicBezTo>
                  <a:pt x="11541" y="35900"/>
                  <a:pt x="11704" y="35800"/>
                  <a:pt x="11805" y="35650"/>
                </a:cubicBezTo>
                <a:cubicBezTo>
                  <a:pt x="12068" y="35437"/>
                  <a:pt x="12331" y="35224"/>
                  <a:pt x="12582" y="34961"/>
                </a:cubicBezTo>
                <a:cubicBezTo>
                  <a:pt x="12845" y="34760"/>
                  <a:pt x="13058" y="34547"/>
                  <a:pt x="13321" y="34284"/>
                </a:cubicBezTo>
                <a:cubicBezTo>
                  <a:pt x="13684" y="33971"/>
                  <a:pt x="13997" y="33657"/>
                  <a:pt x="14361" y="33344"/>
                </a:cubicBezTo>
                <a:cubicBezTo>
                  <a:pt x="15150" y="32718"/>
                  <a:pt x="15877" y="32091"/>
                  <a:pt x="16604" y="31464"/>
                </a:cubicBezTo>
                <a:cubicBezTo>
                  <a:pt x="17030" y="31151"/>
                  <a:pt x="17443" y="30788"/>
                  <a:pt x="17857" y="30475"/>
                </a:cubicBezTo>
                <a:cubicBezTo>
                  <a:pt x="17857" y="30424"/>
                  <a:pt x="17907" y="30424"/>
                  <a:pt x="17907" y="30424"/>
                </a:cubicBezTo>
                <a:cubicBezTo>
                  <a:pt x="18170" y="30161"/>
                  <a:pt x="18433" y="29948"/>
                  <a:pt x="18696" y="29748"/>
                </a:cubicBezTo>
                <a:lnTo>
                  <a:pt x="18696" y="29898"/>
                </a:lnTo>
                <a:cubicBezTo>
                  <a:pt x="18534" y="30575"/>
                  <a:pt x="18433" y="31264"/>
                  <a:pt x="18333" y="31941"/>
                </a:cubicBezTo>
                <a:cubicBezTo>
                  <a:pt x="18283" y="32517"/>
                  <a:pt x="18283" y="33081"/>
                  <a:pt x="18170" y="33657"/>
                </a:cubicBezTo>
                <a:cubicBezTo>
                  <a:pt x="18020" y="34760"/>
                  <a:pt x="17907" y="35850"/>
                  <a:pt x="17857" y="36953"/>
                </a:cubicBezTo>
                <a:cubicBezTo>
                  <a:pt x="17857" y="37366"/>
                  <a:pt x="17857" y="37843"/>
                  <a:pt x="17907" y="38256"/>
                </a:cubicBezTo>
                <a:cubicBezTo>
                  <a:pt x="17907" y="38356"/>
                  <a:pt x="17907" y="38406"/>
                  <a:pt x="17970" y="38469"/>
                </a:cubicBezTo>
                <a:cubicBezTo>
                  <a:pt x="17970" y="38670"/>
                  <a:pt x="18020" y="38883"/>
                  <a:pt x="18020" y="39033"/>
                </a:cubicBezTo>
                <a:lnTo>
                  <a:pt x="18020" y="39096"/>
                </a:lnTo>
                <a:cubicBezTo>
                  <a:pt x="18120" y="39609"/>
                  <a:pt x="18220" y="40086"/>
                  <a:pt x="18383" y="40599"/>
                </a:cubicBezTo>
                <a:cubicBezTo>
                  <a:pt x="18534" y="41075"/>
                  <a:pt x="18696" y="41539"/>
                  <a:pt x="18960" y="41965"/>
                </a:cubicBezTo>
                <a:cubicBezTo>
                  <a:pt x="19060" y="42166"/>
                  <a:pt x="19160" y="42429"/>
                  <a:pt x="19273" y="42642"/>
                </a:cubicBezTo>
                <a:cubicBezTo>
                  <a:pt x="19373" y="42792"/>
                  <a:pt x="19473" y="42955"/>
                  <a:pt x="19586" y="43105"/>
                </a:cubicBezTo>
                <a:cubicBezTo>
                  <a:pt x="19586" y="43218"/>
                  <a:pt x="19636" y="43268"/>
                  <a:pt x="19686" y="43318"/>
                </a:cubicBezTo>
                <a:cubicBezTo>
                  <a:pt x="19736" y="43481"/>
                  <a:pt x="19849" y="43582"/>
                  <a:pt x="19950" y="43682"/>
                </a:cubicBezTo>
                <a:cubicBezTo>
                  <a:pt x="20000" y="43795"/>
                  <a:pt x="20050" y="43945"/>
                  <a:pt x="20163" y="43995"/>
                </a:cubicBezTo>
                <a:cubicBezTo>
                  <a:pt x="20363" y="44421"/>
                  <a:pt x="20626" y="44785"/>
                  <a:pt x="20889" y="45098"/>
                </a:cubicBezTo>
                <a:cubicBezTo>
                  <a:pt x="21102" y="45461"/>
                  <a:pt x="21353" y="45724"/>
                  <a:pt x="21566" y="46038"/>
                </a:cubicBezTo>
                <a:lnTo>
                  <a:pt x="21616" y="46088"/>
                </a:lnTo>
                <a:cubicBezTo>
                  <a:pt x="21729" y="46301"/>
                  <a:pt x="21879" y="46451"/>
                  <a:pt x="21979" y="46614"/>
                </a:cubicBezTo>
                <a:cubicBezTo>
                  <a:pt x="22092" y="46764"/>
                  <a:pt x="22243" y="46927"/>
                  <a:pt x="22355" y="47078"/>
                </a:cubicBezTo>
                <a:cubicBezTo>
                  <a:pt x="22456" y="47241"/>
                  <a:pt x="22606" y="47391"/>
                  <a:pt x="22719" y="47604"/>
                </a:cubicBezTo>
                <a:cubicBezTo>
                  <a:pt x="22819" y="47804"/>
                  <a:pt x="23032" y="47967"/>
                  <a:pt x="23132" y="48180"/>
                </a:cubicBezTo>
                <a:lnTo>
                  <a:pt x="23295" y="48331"/>
                </a:lnTo>
                <a:lnTo>
                  <a:pt x="23295" y="48381"/>
                </a:lnTo>
                <a:cubicBezTo>
                  <a:pt x="23395" y="48544"/>
                  <a:pt x="23446" y="48644"/>
                  <a:pt x="23546" y="48807"/>
                </a:cubicBezTo>
                <a:lnTo>
                  <a:pt x="23608" y="48857"/>
                </a:lnTo>
                <a:lnTo>
                  <a:pt x="23608" y="48907"/>
                </a:lnTo>
                <a:cubicBezTo>
                  <a:pt x="23659" y="49007"/>
                  <a:pt x="23709" y="49120"/>
                  <a:pt x="23809" y="49220"/>
                </a:cubicBezTo>
                <a:cubicBezTo>
                  <a:pt x="23859" y="49271"/>
                  <a:pt x="23922" y="49433"/>
                  <a:pt x="24072" y="49484"/>
                </a:cubicBezTo>
                <a:cubicBezTo>
                  <a:pt x="24106" y="49484"/>
                  <a:pt x="24117" y="49506"/>
                  <a:pt x="24135" y="49506"/>
                </a:cubicBezTo>
                <a:cubicBezTo>
                  <a:pt x="24144" y="49506"/>
                  <a:pt x="24156" y="49500"/>
                  <a:pt x="24172" y="49484"/>
                </a:cubicBezTo>
                <a:cubicBezTo>
                  <a:pt x="24235" y="49484"/>
                  <a:pt x="24335" y="49484"/>
                  <a:pt x="24385" y="49433"/>
                </a:cubicBezTo>
                <a:cubicBezTo>
                  <a:pt x="24435" y="49321"/>
                  <a:pt x="24486" y="49220"/>
                  <a:pt x="24548" y="49120"/>
                </a:cubicBezTo>
                <a:cubicBezTo>
                  <a:pt x="24598" y="49058"/>
                  <a:pt x="24598" y="49058"/>
                  <a:pt x="24598" y="49007"/>
                </a:cubicBezTo>
                <a:cubicBezTo>
                  <a:pt x="24598" y="48957"/>
                  <a:pt x="24649" y="48907"/>
                  <a:pt x="24649" y="48907"/>
                </a:cubicBezTo>
                <a:lnTo>
                  <a:pt x="24699" y="48857"/>
                </a:lnTo>
                <a:cubicBezTo>
                  <a:pt x="24749" y="48744"/>
                  <a:pt x="24749" y="48644"/>
                  <a:pt x="24799" y="48544"/>
                </a:cubicBezTo>
                <a:lnTo>
                  <a:pt x="24799" y="48431"/>
                </a:lnTo>
                <a:lnTo>
                  <a:pt x="24862" y="48431"/>
                </a:lnTo>
                <a:cubicBezTo>
                  <a:pt x="24912" y="48331"/>
                  <a:pt x="24912" y="48281"/>
                  <a:pt x="24962" y="48180"/>
                </a:cubicBezTo>
                <a:cubicBezTo>
                  <a:pt x="24962" y="48118"/>
                  <a:pt x="25012" y="48068"/>
                  <a:pt x="25012" y="48017"/>
                </a:cubicBezTo>
                <a:lnTo>
                  <a:pt x="25012" y="47967"/>
                </a:lnTo>
                <a:cubicBezTo>
                  <a:pt x="25062" y="47917"/>
                  <a:pt x="25062" y="47867"/>
                  <a:pt x="25062" y="47804"/>
                </a:cubicBezTo>
                <a:cubicBezTo>
                  <a:pt x="25112" y="47754"/>
                  <a:pt x="25112" y="47704"/>
                  <a:pt x="25112" y="47654"/>
                </a:cubicBezTo>
                <a:cubicBezTo>
                  <a:pt x="25225" y="47554"/>
                  <a:pt x="25275" y="47441"/>
                  <a:pt x="25275" y="47291"/>
                </a:cubicBezTo>
                <a:cubicBezTo>
                  <a:pt x="25325" y="47241"/>
                  <a:pt x="25325" y="47241"/>
                  <a:pt x="25325" y="47178"/>
                </a:cubicBezTo>
                <a:cubicBezTo>
                  <a:pt x="25425" y="47078"/>
                  <a:pt x="25425" y="46927"/>
                  <a:pt x="25488" y="46815"/>
                </a:cubicBezTo>
                <a:cubicBezTo>
                  <a:pt x="25538" y="46815"/>
                  <a:pt x="25538" y="46815"/>
                  <a:pt x="25538" y="46764"/>
                </a:cubicBezTo>
                <a:cubicBezTo>
                  <a:pt x="25588" y="46664"/>
                  <a:pt x="25638" y="46551"/>
                  <a:pt x="25689" y="46401"/>
                </a:cubicBezTo>
                <a:cubicBezTo>
                  <a:pt x="25739" y="46301"/>
                  <a:pt x="25801" y="46188"/>
                  <a:pt x="25851" y="46038"/>
                </a:cubicBezTo>
                <a:cubicBezTo>
                  <a:pt x="25952" y="45925"/>
                  <a:pt x="26002" y="45825"/>
                  <a:pt x="26052" y="45674"/>
                </a:cubicBezTo>
                <a:cubicBezTo>
                  <a:pt x="26052" y="45674"/>
                  <a:pt x="26115" y="45674"/>
                  <a:pt x="26052" y="45612"/>
                </a:cubicBezTo>
                <a:cubicBezTo>
                  <a:pt x="26215" y="45411"/>
                  <a:pt x="26315" y="45248"/>
                  <a:pt x="26365" y="45048"/>
                </a:cubicBezTo>
                <a:lnTo>
                  <a:pt x="26428" y="44985"/>
                </a:lnTo>
                <a:cubicBezTo>
                  <a:pt x="26428" y="44935"/>
                  <a:pt x="26428" y="44885"/>
                  <a:pt x="26478" y="44885"/>
                </a:cubicBezTo>
                <a:cubicBezTo>
                  <a:pt x="26478" y="44785"/>
                  <a:pt x="26528" y="44734"/>
                  <a:pt x="26578" y="44672"/>
                </a:cubicBezTo>
                <a:cubicBezTo>
                  <a:pt x="26628" y="44572"/>
                  <a:pt x="26628" y="44521"/>
                  <a:pt x="26678" y="44421"/>
                </a:cubicBezTo>
                <a:cubicBezTo>
                  <a:pt x="26678" y="44359"/>
                  <a:pt x="26741" y="44258"/>
                  <a:pt x="26741" y="44208"/>
                </a:cubicBezTo>
                <a:cubicBezTo>
                  <a:pt x="26791" y="44158"/>
                  <a:pt x="26791" y="44158"/>
                  <a:pt x="26791" y="44108"/>
                </a:cubicBezTo>
                <a:cubicBezTo>
                  <a:pt x="26841" y="44045"/>
                  <a:pt x="26841" y="43995"/>
                  <a:pt x="26891" y="43895"/>
                </a:cubicBezTo>
                <a:cubicBezTo>
                  <a:pt x="26942" y="43795"/>
                  <a:pt x="26992" y="43632"/>
                  <a:pt x="27054" y="43481"/>
                </a:cubicBezTo>
                <a:lnTo>
                  <a:pt x="27054" y="43369"/>
                </a:lnTo>
                <a:cubicBezTo>
                  <a:pt x="27105" y="43318"/>
                  <a:pt x="27105" y="43318"/>
                  <a:pt x="27105" y="43268"/>
                </a:cubicBezTo>
                <a:lnTo>
                  <a:pt x="27105" y="43218"/>
                </a:lnTo>
                <a:cubicBezTo>
                  <a:pt x="27155" y="43168"/>
                  <a:pt x="27155" y="43105"/>
                  <a:pt x="27155" y="43005"/>
                </a:cubicBezTo>
                <a:cubicBezTo>
                  <a:pt x="27205" y="43005"/>
                  <a:pt x="27155" y="42955"/>
                  <a:pt x="27155" y="42905"/>
                </a:cubicBezTo>
                <a:cubicBezTo>
                  <a:pt x="27205" y="42855"/>
                  <a:pt x="27255" y="42855"/>
                  <a:pt x="27205" y="42792"/>
                </a:cubicBezTo>
                <a:cubicBezTo>
                  <a:pt x="27205" y="42692"/>
                  <a:pt x="27255" y="42642"/>
                  <a:pt x="27255" y="42542"/>
                </a:cubicBezTo>
                <a:lnTo>
                  <a:pt x="27255" y="42429"/>
                </a:lnTo>
                <a:cubicBezTo>
                  <a:pt x="27305" y="42429"/>
                  <a:pt x="27305" y="42429"/>
                  <a:pt x="27305" y="42379"/>
                </a:cubicBezTo>
                <a:lnTo>
                  <a:pt x="27305" y="42329"/>
                </a:lnTo>
                <a:lnTo>
                  <a:pt x="27305" y="42065"/>
                </a:lnTo>
                <a:cubicBezTo>
                  <a:pt x="27368" y="42015"/>
                  <a:pt x="27368" y="41965"/>
                  <a:pt x="27305" y="41965"/>
                </a:cubicBezTo>
                <a:lnTo>
                  <a:pt x="27305" y="41915"/>
                </a:lnTo>
                <a:cubicBezTo>
                  <a:pt x="27305" y="41852"/>
                  <a:pt x="27368" y="41802"/>
                  <a:pt x="27368" y="41802"/>
                </a:cubicBezTo>
                <a:lnTo>
                  <a:pt x="27368" y="41752"/>
                </a:lnTo>
                <a:lnTo>
                  <a:pt x="27368" y="41652"/>
                </a:lnTo>
                <a:lnTo>
                  <a:pt x="27368" y="41602"/>
                </a:lnTo>
                <a:lnTo>
                  <a:pt x="27368" y="41539"/>
                </a:lnTo>
                <a:lnTo>
                  <a:pt x="27368" y="41389"/>
                </a:lnTo>
                <a:lnTo>
                  <a:pt x="27368" y="41289"/>
                </a:lnTo>
                <a:lnTo>
                  <a:pt x="27368" y="40762"/>
                </a:lnTo>
                <a:cubicBezTo>
                  <a:pt x="27368" y="40712"/>
                  <a:pt x="27368" y="40712"/>
                  <a:pt x="27305" y="40712"/>
                </a:cubicBezTo>
                <a:cubicBezTo>
                  <a:pt x="27368" y="40662"/>
                  <a:pt x="27368" y="40599"/>
                  <a:pt x="27305" y="40499"/>
                </a:cubicBezTo>
                <a:lnTo>
                  <a:pt x="27305" y="40399"/>
                </a:lnTo>
                <a:cubicBezTo>
                  <a:pt x="27305" y="40349"/>
                  <a:pt x="27305" y="40286"/>
                  <a:pt x="27255" y="40236"/>
                </a:cubicBezTo>
                <a:cubicBezTo>
                  <a:pt x="27305" y="40186"/>
                  <a:pt x="27255" y="40086"/>
                  <a:pt x="27255" y="40035"/>
                </a:cubicBezTo>
                <a:cubicBezTo>
                  <a:pt x="27255" y="39973"/>
                  <a:pt x="27255" y="39973"/>
                  <a:pt x="27205" y="39973"/>
                </a:cubicBezTo>
                <a:cubicBezTo>
                  <a:pt x="27205" y="39873"/>
                  <a:pt x="27205" y="39772"/>
                  <a:pt x="27155" y="39609"/>
                </a:cubicBezTo>
                <a:cubicBezTo>
                  <a:pt x="27105" y="39509"/>
                  <a:pt x="27105" y="39409"/>
                  <a:pt x="27054" y="39296"/>
                </a:cubicBezTo>
                <a:cubicBezTo>
                  <a:pt x="27054" y="39196"/>
                  <a:pt x="26992" y="39146"/>
                  <a:pt x="26992" y="39096"/>
                </a:cubicBezTo>
                <a:cubicBezTo>
                  <a:pt x="26891" y="38720"/>
                  <a:pt x="26741" y="38406"/>
                  <a:pt x="26578" y="38043"/>
                </a:cubicBezTo>
                <a:cubicBezTo>
                  <a:pt x="26528" y="37893"/>
                  <a:pt x="26478" y="37680"/>
                  <a:pt x="26365" y="37529"/>
                </a:cubicBezTo>
                <a:cubicBezTo>
                  <a:pt x="26115" y="36840"/>
                  <a:pt x="25801" y="36163"/>
                  <a:pt x="25425" y="35537"/>
                </a:cubicBezTo>
                <a:cubicBezTo>
                  <a:pt x="25275" y="35274"/>
                  <a:pt x="25112" y="35023"/>
                  <a:pt x="24962" y="34760"/>
                </a:cubicBezTo>
                <a:cubicBezTo>
                  <a:pt x="24799" y="34447"/>
                  <a:pt x="24598" y="34184"/>
                  <a:pt x="24435" y="33870"/>
                </a:cubicBezTo>
                <a:cubicBezTo>
                  <a:pt x="24235" y="33457"/>
                  <a:pt x="24072" y="33031"/>
                  <a:pt x="23859" y="32617"/>
                </a:cubicBezTo>
                <a:cubicBezTo>
                  <a:pt x="23759" y="32354"/>
                  <a:pt x="23608" y="32141"/>
                  <a:pt x="23546" y="31891"/>
                </a:cubicBezTo>
                <a:cubicBezTo>
                  <a:pt x="23496" y="31728"/>
                  <a:pt x="23546" y="31728"/>
                  <a:pt x="23659" y="31728"/>
                </a:cubicBezTo>
                <a:cubicBezTo>
                  <a:pt x="23759" y="31778"/>
                  <a:pt x="23859" y="31828"/>
                  <a:pt x="23972" y="31891"/>
                </a:cubicBezTo>
                <a:cubicBezTo>
                  <a:pt x="24335" y="32091"/>
                  <a:pt x="24598" y="32454"/>
                  <a:pt x="24862" y="32768"/>
                </a:cubicBezTo>
                <a:cubicBezTo>
                  <a:pt x="25062" y="32981"/>
                  <a:pt x="25275" y="33244"/>
                  <a:pt x="25488" y="33457"/>
                </a:cubicBezTo>
                <a:lnTo>
                  <a:pt x="25638" y="33607"/>
                </a:lnTo>
                <a:cubicBezTo>
                  <a:pt x="25689" y="33657"/>
                  <a:pt x="25739" y="33770"/>
                  <a:pt x="25851" y="33820"/>
                </a:cubicBezTo>
                <a:cubicBezTo>
                  <a:pt x="26115" y="34083"/>
                  <a:pt x="26365" y="34284"/>
                  <a:pt x="26628" y="34547"/>
                </a:cubicBezTo>
                <a:cubicBezTo>
                  <a:pt x="26841" y="34760"/>
                  <a:pt x="27054" y="34910"/>
                  <a:pt x="27255" y="35073"/>
                </a:cubicBezTo>
                <a:cubicBezTo>
                  <a:pt x="27881" y="35587"/>
                  <a:pt x="28508" y="36113"/>
                  <a:pt x="29084" y="36640"/>
                </a:cubicBezTo>
                <a:cubicBezTo>
                  <a:pt x="29811" y="37216"/>
                  <a:pt x="30550" y="37843"/>
                  <a:pt x="31327" y="38356"/>
                </a:cubicBezTo>
                <a:cubicBezTo>
                  <a:pt x="31954" y="38782"/>
                  <a:pt x="32580" y="39196"/>
                  <a:pt x="33320" y="39559"/>
                </a:cubicBezTo>
                <a:cubicBezTo>
                  <a:pt x="33570" y="39722"/>
                  <a:pt x="33833" y="39873"/>
                  <a:pt x="34147" y="39973"/>
                </a:cubicBezTo>
                <a:cubicBezTo>
                  <a:pt x="34147" y="39973"/>
                  <a:pt x="34197" y="40035"/>
                  <a:pt x="34259" y="40035"/>
                </a:cubicBezTo>
                <a:cubicBezTo>
                  <a:pt x="34310" y="40086"/>
                  <a:pt x="34360" y="40086"/>
                  <a:pt x="34410" y="40086"/>
                </a:cubicBezTo>
                <a:cubicBezTo>
                  <a:pt x="34510" y="40136"/>
                  <a:pt x="34623" y="40186"/>
                  <a:pt x="34723" y="40236"/>
                </a:cubicBezTo>
                <a:cubicBezTo>
                  <a:pt x="34773" y="40286"/>
                  <a:pt x="34886" y="40286"/>
                  <a:pt x="34986" y="40349"/>
                </a:cubicBezTo>
                <a:cubicBezTo>
                  <a:pt x="35199" y="40449"/>
                  <a:pt x="35400" y="40499"/>
                  <a:pt x="35613" y="40599"/>
                </a:cubicBezTo>
                <a:lnTo>
                  <a:pt x="35663" y="40599"/>
                </a:lnTo>
                <a:cubicBezTo>
                  <a:pt x="35826" y="40712"/>
                  <a:pt x="36026" y="40762"/>
                  <a:pt x="36189" y="40812"/>
                </a:cubicBezTo>
                <a:lnTo>
                  <a:pt x="36289" y="40812"/>
                </a:lnTo>
                <a:cubicBezTo>
                  <a:pt x="36325" y="40848"/>
                  <a:pt x="36360" y="40883"/>
                  <a:pt x="36400" y="40883"/>
                </a:cubicBezTo>
                <a:cubicBezTo>
                  <a:pt x="36417" y="40883"/>
                  <a:pt x="36434" y="40877"/>
                  <a:pt x="36452" y="40862"/>
                </a:cubicBezTo>
                <a:cubicBezTo>
                  <a:pt x="36502" y="40913"/>
                  <a:pt x="36553" y="40913"/>
                  <a:pt x="36603" y="40975"/>
                </a:cubicBezTo>
                <a:cubicBezTo>
                  <a:pt x="36866" y="41025"/>
                  <a:pt x="37129" y="41126"/>
                  <a:pt x="37392" y="41176"/>
                </a:cubicBezTo>
                <a:cubicBezTo>
                  <a:pt x="37543" y="41289"/>
                  <a:pt x="37756" y="41289"/>
                  <a:pt x="37956" y="41389"/>
                </a:cubicBezTo>
                <a:lnTo>
                  <a:pt x="38069" y="41389"/>
                </a:lnTo>
                <a:cubicBezTo>
                  <a:pt x="38119" y="41389"/>
                  <a:pt x="38169" y="41439"/>
                  <a:pt x="38219" y="41439"/>
                </a:cubicBezTo>
                <a:cubicBezTo>
                  <a:pt x="38253" y="41439"/>
                  <a:pt x="38292" y="41461"/>
                  <a:pt x="38314" y="41461"/>
                </a:cubicBezTo>
                <a:cubicBezTo>
                  <a:pt x="38325" y="41461"/>
                  <a:pt x="38332" y="41456"/>
                  <a:pt x="38332" y="41439"/>
                </a:cubicBezTo>
                <a:cubicBezTo>
                  <a:pt x="38532" y="41539"/>
                  <a:pt x="38695" y="41539"/>
                  <a:pt x="38846" y="41602"/>
                </a:cubicBezTo>
                <a:cubicBezTo>
                  <a:pt x="38896" y="41602"/>
                  <a:pt x="38958" y="41602"/>
                  <a:pt x="38958" y="41652"/>
                </a:cubicBezTo>
                <a:cubicBezTo>
                  <a:pt x="39109" y="41652"/>
                  <a:pt x="39209" y="41702"/>
                  <a:pt x="39372" y="41752"/>
                </a:cubicBezTo>
                <a:cubicBezTo>
                  <a:pt x="39522" y="41802"/>
                  <a:pt x="39685" y="41802"/>
                  <a:pt x="39786" y="41852"/>
                </a:cubicBezTo>
                <a:cubicBezTo>
                  <a:pt x="40212" y="41915"/>
                  <a:pt x="40575" y="42015"/>
                  <a:pt x="40988" y="42065"/>
                </a:cubicBezTo>
                <a:cubicBezTo>
                  <a:pt x="41039" y="42065"/>
                  <a:pt x="41039" y="42065"/>
                  <a:pt x="41089" y="42116"/>
                </a:cubicBezTo>
                <a:lnTo>
                  <a:pt x="41352" y="42116"/>
                </a:lnTo>
                <a:cubicBezTo>
                  <a:pt x="41389" y="42132"/>
                  <a:pt x="41426" y="42138"/>
                  <a:pt x="41461" y="42138"/>
                </a:cubicBezTo>
                <a:cubicBezTo>
                  <a:pt x="41531" y="42138"/>
                  <a:pt x="41598" y="42116"/>
                  <a:pt x="41665" y="42116"/>
                </a:cubicBezTo>
                <a:cubicBezTo>
                  <a:pt x="42028" y="42116"/>
                  <a:pt x="42191" y="41965"/>
                  <a:pt x="42191" y="41702"/>
                </a:cubicBezTo>
                <a:cubicBezTo>
                  <a:pt x="42242" y="41652"/>
                  <a:pt x="42191" y="41602"/>
                  <a:pt x="42191" y="41539"/>
                </a:cubicBezTo>
                <a:cubicBezTo>
                  <a:pt x="42191" y="41439"/>
                  <a:pt x="42141" y="41289"/>
                  <a:pt x="42141" y="41126"/>
                </a:cubicBezTo>
                <a:cubicBezTo>
                  <a:pt x="42141" y="41075"/>
                  <a:pt x="42091" y="41075"/>
                  <a:pt x="42091" y="41025"/>
                </a:cubicBezTo>
                <a:lnTo>
                  <a:pt x="42091" y="40862"/>
                </a:lnTo>
                <a:cubicBezTo>
                  <a:pt x="42028" y="40662"/>
                  <a:pt x="41978" y="40399"/>
                  <a:pt x="41878" y="40186"/>
                </a:cubicBezTo>
                <a:cubicBezTo>
                  <a:pt x="41878" y="40086"/>
                  <a:pt x="41828" y="39923"/>
                  <a:pt x="41778" y="39822"/>
                </a:cubicBezTo>
                <a:cubicBezTo>
                  <a:pt x="41715" y="39660"/>
                  <a:pt x="41665" y="39509"/>
                  <a:pt x="41615" y="39346"/>
                </a:cubicBezTo>
                <a:cubicBezTo>
                  <a:pt x="41665" y="39296"/>
                  <a:pt x="41565" y="39296"/>
                  <a:pt x="41565" y="39246"/>
                </a:cubicBezTo>
                <a:cubicBezTo>
                  <a:pt x="41565" y="39146"/>
                  <a:pt x="41515" y="39033"/>
                  <a:pt x="41465" y="38933"/>
                </a:cubicBezTo>
                <a:cubicBezTo>
                  <a:pt x="41515" y="38933"/>
                  <a:pt x="41465" y="38883"/>
                  <a:pt x="41465" y="38883"/>
                </a:cubicBezTo>
                <a:cubicBezTo>
                  <a:pt x="41402" y="38670"/>
                  <a:pt x="41302" y="38519"/>
                  <a:pt x="41252" y="38356"/>
                </a:cubicBezTo>
                <a:cubicBezTo>
                  <a:pt x="41089" y="37993"/>
                  <a:pt x="40988" y="37680"/>
                  <a:pt x="40775" y="37366"/>
                </a:cubicBezTo>
                <a:cubicBezTo>
                  <a:pt x="40675" y="37103"/>
                  <a:pt x="40575" y="36840"/>
                  <a:pt x="40362" y="36590"/>
                </a:cubicBezTo>
                <a:cubicBezTo>
                  <a:pt x="40412" y="36527"/>
                  <a:pt x="40362" y="36477"/>
                  <a:pt x="40312" y="36477"/>
                </a:cubicBezTo>
                <a:cubicBezTo>
                  <a:pt x="40312" y="36377"/>
                  <a:pt x="40262" y="36276"/>
                  <a:pt x="40212" y="36214"/>
                </a:cubicBezTo>
                <a:cubicBezTo>
                  <a:pt x="40212" y="36113"/>
                  <a:pt x="40049" y="36063"/>
                  <a:pt x="40049" y="35963"/>
                </a:cubicBezTo>
                <a:cubicBezTo>
                  <a:pt x="39999" y="35900"/>
                  <a:pt x="39948" y="35850"/>
                  <a:pt x="39898" y="35750"/>
                </a:cubicBezTo>
                <a:cubicBezTo>
                  <a:pt x="39786" y="35537"/>
                  <a:pt x="39635" y="35336"/>
                  <a:pt x="39472" y="35174"/>
                </a:cubicBezTo>
                <a:cubicBezTo>
                  <a:pt x="39422" y="35023"/>
                  <a:pt x="39322" y="34860"/>
                  <a:pt x="39209" y="34760"/>
                </a:cubicBezTo>
                <a:cubicBezTo>
                  <a:pt x="39159" y="34760"/>
                  <a:pt x="39159" y="34710"/>
                  <a:pt x="39159" y="34710"/>
                </a:cubicBezTo>
                <a:lnTo>
                  <a:pt x="39109" y="34647"/>
                </a:lnTo>
                <a:cubicBezTo>
                  <a:pt x="39009" y="34497"/>
                  <a:pt x="38896" y="34397"/>
                  <a:pt x="38796" y="34284"/>
                </a:cubicBezTo>
                <a:cubicBezTo>
                  <a:pt x="38583" y="33971"/>
                  <a:pt x="38269" y="33707"/>
                  <a:pt x="37956" y="33457"/>
                </a:cubicBezTo>
                <a:cubicBezTo>
                  <a:pt x="37956" y="33394"/>
                  <a:pt x="37906" y="33344"/>
                  <a:pt x="37806" y="33294"/>
                </a:cubicBezTo>
                <a:cubicBezTo>
                  <a:pt x="37806" y="33294"/>
                  <a:pt x="37806" y="33244"/>
                  <a:pt x="37756" y="33244"/>
                </a:cubicBezTo>
                <a:cubicBezTo>
                  <a:pt x="37492" y="33031"/>
                  <a:pt x="37279" y="32830"/>
                  <a:pt x="36966" y="32667"/>
                </a:cubicBezTo>
                <a:cubicBezTo>
                  <a:pt x="36703" y="32454"/>
                  <a:pt x="36452" y="32304"/>
                  <a:pt x="36139" y="32141"/>
                </a:cubicBezTo>
                <a:cubicBezTo>
                  <a:pt x="35976" y="32091"/>
                  <a:pt x="35826" y="31991"/>
                  <a:pt x="35663" y="31941"/>
                </a:cubicBezTo>
                <a:cubicBezTo>
                  <a:pt x="35450" y="31828"/>
                  <a:pt x="35249" y="31728"/>
                  <a:pt x="35036" y="31678"/>
                </a:cubicBezTo>
                <a:cubicBezTo>
                  <a:pt x="34986" y="31627"/>
                  <a:pt x="34986" y="31627"/>
                  <a:pt x="34936" y="31627"/>
                </a:cubicBezTo>
                <a:cubicBezTo>
                  <a:pt x="34673" y="31515"/>
                  <a:pt x="34360" y="31414"/>
                  <a:pt x="34046" y="31314"/>
                </a:cubicBezTo>
                <a:cubicBezTo>
                  <a:pt x="33833" y="31264"/>
                  <a:pt x="33683" y="31201"/>
                  <a:pt x="33470" y="31151"/>
                </a:cubicBezTo>
                <a:cubicBezTo>
                  <a:pt x="33257" y="31101"/>
                  <a:pt x="33107" y="31051"/>
                  <a:pt x="32944" y="31051"/>
                </a:cubicBezTo>
                <a:cubicBezTo>
                  <a:pt x="32894" y="31001"/>
                  <a:pt x="32894" y="31001"/>
                  <a:pt x="32844" y="31001"/>
                </a:cubicBezTo>
                <a:cubicBezTo>
                  <a:pt x="32530" y="30951"/>
                  <a:pt x="32267" y="30888"/>
                  <a:pt x="31954" y="30838"/>
                </a:cubicBezTo>
                <a:cubicBezTo>
                  <a:pt x="31691" y="30788"/>
                  <a:pt x="31440" y="30688"/>
                  <a:pt x="31177" y="30688"/>
                </a:cubicBezTo>
                <a:cubicBezTo>
                  <a:pt x="30964" y="30637"/>
                  <a:pt x="30751" y="30575"/>
                  <a:pt x="30550" y="30575"/>
                </a:cubicBezTo>
                <a:cubicBezTo>
                  <a:pt x="30438" y="30525"/>
                  <a:pt x="30337" y="30525"/>
                  <a:pt x="30287" y="30525"/>
                </a:cubicBezTo>
                <a:cubicBezTo>
                  <a:pt x="30074" y="30475"/>
                  <a:pt x="29924" y="30424"/>
                  <a:pt x="29711" y="30424"/>
                </a:cubicBezTo>
                <a:cubicBezTo>
                  <a:pt x="29611" y="30374"/>
                  <a:pt x="29498" y="30324"/>
                  <a:pt x="29347" y="30324"/>
                </a:cubicBezTo>
                <a:lnTo>
                  <a:pt x="29297" y="30324"/>
                </a:lnTo>
                <a:cubicBezTo>
                  <a:pt x="29034" y="30262"/>
                  <a:pt x="28771" y="30161"/>
                  <a:pt x="28508" y="30111"/>
                </a:cubicBezTo>
                <a:cubicBezTo>
                  <a:pt x="28358" y="30061"/>
                  <a:pt x="28245" y="30011"/>
                  <a:pt x="28094" y="29948"/>
                </a:cubicBezTo>
                <a:cubicBezTo>
                  <a:pt x="27881" y="29898"/>
                  <a:pt x="27731" y="29798"/>
                  <a:pt x="27518" y="29748"/>
                </a:cubicBezTo>
                <a:cubicBezTo>
                  <a:pt x="27255" y="29585"/>
                  <a:pt x="27054" y="29485"/>
                  <a:pt x="26791" y="29384"/>
                </a:cubicBezTo>
                <a:cubicBezTo>
                  <a:pt x="26628" y="29272"/>
                  <a:pt x="26528" y="29222"/>
                  <a:pt x="26365" y="29121"/>
                </a:cubicBezTo>
                <a:cubicBezTo>
                  <a:pt x="26265" y="29008"/>
                  <a:pt x="26165" y="28908"/>
                  <a:pt x="26052" y="28808"/>
                </a:cubicBezTo>
                <a:cubicBezTo>
                  <a:pt x="26027" y="28783"/>
                  <a:pt x="26027" y="28783"/>
                  <a:pt x="26041" y="28783"/>
                </a:cubicBezTo>
                <a:cubicBezTo>
                  <a:pt x="26055" y="28783"/>
                  <a:pt x="26083" y="28783"/>
                  <a:pt x="26115" y="28758"/>
                </a:cubicBezTo>
                <a:cubicBezTo>
                  <a:pt x="26215" y="28758"/>
                  <a:pt x="26315" y="28758"/>
                  <a:pt x="26428" y="28808"/>
                </a:cubicBezTo>
                <a:lnTo>
                  <a:pt x="26942" y="28808"/>
                </a:lnTo>
                <a:cubicBezTo>
                  <a:pt x="27092" y="28843"/>
                  <a:pt x="27243" y="28879"/>
                  <a:pt x="27389" y="28879"/>
                </a:cubicBezTo>
                <a:cubicBezTo>
                  <a:pt x="27450" y="28879"/>
                  <a:pt x="27509" y="28873"/>
                  <a:pt x="27568" y="28858"/>
                </a:cubicBezTo>
                <a:cubicBezTo>
                  <a:pt x="27681" y="28958"/>
                  <a:pt x="27831" y="28908"/>
                  <a:pt x="27994" y="28958"/>
                </a:cubicBezTo>
                <a:lnTo>
                  <a:pt x="28195" y="28958"/>
                </a:lnTo>
                <a:cubicBezTo>
                  <a:pt x="28195" y="28983"/>
                  <a:pt x="28207" y="28983"/>
                  <a:pt x="28228" y="28983"/>
                </a:cubicBezTo>
                <a:cubicBezTo>
                  <a:pt x="28248" y="28983"/>
                  <a:pt x="28276" y="28983"/>
                  <a:pt x="28307" y="29008"/>
                </a:cubicBezTo>
                <a:lnTo>
                  <a:pt x="28458" y="29008"/>
                </a:lnTo>
                <a:cubicBezTo>
                  <a:pt x="28558" y="29071"/>
                  <a:pt x="28621" y="29071"/>
                  <a:pt x="28721" y="29071"/>
                </a:cubicBezTo>
                <a:cubicBezTo>
                  <a:pt x="28771" y="29071"/>
                  <a:pt x="28821" y="29071"/>
                  <a:pt x="28871" y="29121"/>
                </a:cubicBezTo>
                <a:cubicBezTo>
                  <a:pt x="29034" y="29121"/>
                  <a:pt x="29134" y="29171"/>
                  <a:pt x="29297" y="29171"/>
                </a:cubicBezTo>
                <a:lnTo>
                  <a:pt x="29347" y="29222"/>
                </a:lnTo>
                <a:lnTo>
                  <a:pt x="29561" y="29222"/>
                </a:lnTo>
                <a:cubicBezTo>
                  <a:pt x="29661" y="29272"/>
                  <a:pt x="29811" y="29322"/>
                  <a:pt x="29974" y="29322"/>
                </a:cubicBezTo>
                <a:cubicBezTo>
                  <a:pt x="30124" y="29384"/>
                  <a:pt x="30287" y="29435"/>
                  <a:pt x="30500" y="29435"/>
                </a:cubicBezTo>
                <a:cubicBezTo>
                  <a:pt x="30651" y="29485"/>
                  <a:pt x="30751" y="29535"/>
                  <a:pt x="30914" y="29535"/>
                </a:cubicBezTo>
                <a:lnTo>
                  <a:pt x="30964" y="29535"/>
                </a:lnTo>
                <a:cubicBezTo>
                  <a:pt x="31035" y="29570"/>
                  <a:pt x="31112" y="29606"/>
                  <a:pt x="31187" y="29606"/>
                </a:cubicBezTo>
                <a:cubicBezTo>
                  <a:pt x="31217" y="29606"/>
                  <a:pt x="31248" y="29600"/>
                  <a:pt x="31277" y="29585"/>
                </a:cubicBezTo>
                <a:cubicBezTo>
                  <a:pt x="31327" y="29635"/>
                  <a:pt x="31327" y="29635"/>
                  <a:pt x="31377" y="29635"/>
                </a:cubicBezTo>
                <a:cubicBezTo>
                  <a:pt x="31490" y="29635"/>
                  <a:pt x="31540" y="29698"/>
                  <a:pt x="31641" y="29698"/>
                </a:cubicBezTo>
                <a:cubicBezTo>
                  <a:pt x="31753" y="29698"/>
                  <a:pt x="31803" y="29748"/>
                  <a:pt x="31904" y="29748"/>
                </a:cubicBezTo>
                <a:cubicBezTo>
                  <a:pt x="32004" y="29748"/>
                  <a:pt x="32167" y="29798"/>
                  <a:pt x="32267" y="29798"/>
                </a:cubicBezTo>
                <a:cubicBezTo>
                  <a:pt x="32430" y="29848"/>
                  <a:pt x="32580" y="29848"/>
                  <a:pt x="32693" y="29898"/>
                </a:cubicBezTo>
                <a:cubicBezTo>
                  <a:pt x="33006" y="29898"/>
                  <a:pt x="33257" y="29948"/>
                  <a:pt x="33520" y="29948"/>
                </a:cubicBezTo>
                <a:cubicBezTo>
                  <a:pt x="33683" y="29948"/>
                  <a:pt x="33783" y="30011"/>
                  <a:pt x="33884" y="30011"/>
                </a:cubicBezTo>
                <a:cubicBezTo>
                  <a:pt x="34197" y="30011"/>
                  <a:pt x="34573" y="30061"/>
                  <a:pt x="34886" y="30061"/>
                </a:cubicBezTo>
                <a:lnTo>
                  <a:pt x="35876" y="30061"/>
                </a:lnTo>
                <a:cubicBezTo>
                  <a:pt x="35901" y="30036"/>
                  <a:pt x="35939" y="30036"/>
                  <a:pt x="35976" y="30036"/>
                </a:cubicBezTo>
                <a:cubicBezTo>
                  <a:pt x="36014" y="30036"/>
                  <a:pt x="36051" y="30036"/>
                  <a:pt x="36076" y="30011"/>
                </a:cubicBezTo>
                <a:cubicBezTo>
                  <a:pt x="36114" y="30028"/>
                  <a:pt x="36150" y="30033"/>
                  <a:pt x="36186" y="30033"/>
                </a:cubicBezTo>
                <a:cubicBezTo>
                  <a:pt x="36256" y="30033"/>
                  <a:pt x="36323" y="30011"/>
                  <a:pt x="36390" y="30011"/>
                </a:cubicBezTo>
                <a:lnTo>
                  <a:pt x="36703" y="30011"/>
                </a:lnTo>
                <a:cubicBezTo>
                  <a:pt x="36966" y="30011"/>
                  <a:pt x="37179" y="30011"/>
                  <a:pt x="37392" y="29948"/>
                </a:cubicBezTo>
                <a:lnTo>
                  <a:pt x="37906" y="29948"/>
                </a:lnTo>
                <a:cubicBezTo>
                  <a:pt x="38069" y="29948"/>
                  <a:pt x="38169" y="29948"/>
                  <a:pt x="38332" y="29898"/>
                </a:cubicBezTo>
                <a:cubicBezTo>
                  <a:pt x="38332" y="29923"/>
                  <a:pt x="38344" y="29936"/>
                  <a:pt x="38357" y="29936"/>
                </a:cubicBezTo>
                <a:cubicBezTo>
                  <a:pt x="38370" y="29936"/>
                  <a:pt x="38382" y="29923"/>
                  <a:pt x="38382" y="29898"/>
                </a:cubicBezTo>
                <a:lnTo>
                  <a:pt x="38432" y="29898"/>
                </a:lnTo>
                <a:cubicBezTo>
                  <a:pt x="38645" y="29898"/>
                  <a:pt x="38846" y="29898"/>
                  <a:pt x="39059" y="29848"/>
                </a:cubicBezTo>
                <a:cubicBezTo>
                  <a:pt x="39272" y="29848"/>
                  <a:pt x="39422" y="29848"/>
                  <a:pt x="39635" y="29798"/>
                </a:cubicBezTo>
                <a:cubicBezTo>
                  <a:pt x="39685" y="29815"/>
                  <a:pt x="39737" y="29820"/>
                  <a:pt x="39791" y="29820"/>
                </a:cubicBezTo>
                <a:cubicBezTo>
                  <a:pt x="39898" y="29820"/>
                  <a:pt x="40015" y="29798"/>
                  <a:pt x="40149" y="29798"/>
                </a:cubicBezTo>
                <a:cubicBezTo>
                  <a:pt x="40149" y="29798"/>
                  <a:pt x="40212" y="29798"/>
                  <a:pt x="40262" y="29748"/>
                </a:cubicBezTo>
                <a:lnTo>
                  <a:pt x="40312" y="29748"/>
                </a:lnTo>
                <a:cubicBezTo>
                  <a:pt x="40312" y="29764"/>
                  <a:pt x="40317" y="29770"/>
                  <a:pt x="40325" y="29770"/>
                </a:cubicBezTo>
                <a:cubicBezTo>
                  <a:pt x="40340" y="29770"/>
                  <a:pt x="40362" y="29748"/>
                  <a:pt x="40362" y="29748"/>
                </a:cubicBezTo>
                <a:cubicBezTo>
                  <a:pt x="40379" y="29764"/>
                  <a:pt x="40390" y="29770"/>
                  <a:pt x="40399" y="29770"/>
                </a:cubicBezTo>
                <a:cubicBezTo>
                  <a:pt x="40418" y="29770"/>
                  <a:pt x="40429" y="29748"/>
                  <a:pt x="40462" y="29748"/>
                </a:cubicBezTo>
                <a:lnTo>
                  <a:pt x="40725" y="29748"/>
                </a:lnTo>
                <a:cubicBezTo>
                  <a:pt x="40775" y="29748"/>
                  <a:pt x="40838" y="29748"/>
                  <a:pt x="40888" y="29698"/>
                </a:cubicBezTo>
                <a:lnTo>
                  <a:pt x="40988" y="29698"/>
                </a:lnTo>
                <a:cubicBezTo>
                  <a:pt x="41201" y="29698"/>
                  <a:pt x="41402" y="29635"/>
                  <a:pt x="41615" y="29635"/>
                </a:cubicBezTo>
                <a:cubicBezTo>
                  <a:pt x="41665" y="29635"/>
                  <a:pt x="41715" y="29635"/>
                  <a:pt x="41715" y="29585"/>
                </a:cubicBezTo>
                <a:lnTo>
                  <a:pt x="41778" y="29585"/>
                </a:lnTo>
                <a:cubicBezTo>
                  <a:pt x="41878" y="29585"/>
                  <a:pt x="41978" y="29585"/>
                  <a:pt x="42091" y="29535"/>
                </a:cubicBezTo>
                <a:lnTo>
                  <a:pt x="42404" y="29535"/>
                </a:lnTo>
                <a:cubicBezTo>
                  <a:pt x="42718" y="29485"/>
                  <a:pt x="42968" y="29435"/>
                  <a:pt x="43282" y="29384"/>
                </a:cubicBezTo>
                <a:cubicBezTo>
                  <a:pt x="43282" y="29384"/>
                  <a:pt x="43344" y="29384"/>
                  <a:pt x="43394" y="29322"/>
                </a:cubicBezTo>
                <a:lnTo>
                  <a:pt x="43657" y="29322"/>
                </a:lnTo>
                <a:cubicBezTo>
                  <a:pt x="43758" y="29272"/>
                  <a:pt x="43808" y="29272"/>
                  <a:pt x="43908" y="29272"/>
                </a:cubicBezTo>
                <a:cubicBezTo>
                  <a:pt x="43971" y="29222"/>
                  <a:pt x="44021" y="29222"/>
                  <a:pt x="44071" y="29222"/>
                </a:cubicBezTo>
                <a:lnTo>
                  <a:pt x="44121" y="29222"/>
                </a:lnTo>
                <a:cubicBezTo>
                  <a:pt x="44334" y="29171"/>
                  <a:pt x="44597" y="29171"/>
                  <a:pt x="44748" y="29071"/>
                </a:cubicBezTo>
                <a:lnTo>
                  <a:pt x="44848" y="29071"/>
                </a:lnTo>
                <a:cubicBezTo>
                  <a:pt x="44911" y="29071"/>
                  <a:pt x="45011" y="29008"/>
                  <a:pt x="45061" y="29008"/>
                </a:cubicBezTo>
                <a:cubicBezTo>
                  <a:pt x="45111" y="29008"/>
                  <a:pt x="45161" y="29008"/>
                  <a:pt x="45224" y="28958"/>
                </a:cubicBezTo>
                <a:cubicBezTo>
                  <a:pt x="45274" y="28958"/>
                  <a:pt x="45324" y="28958"/>
                  <a:pt x="45374" y="28908"/>
                </a:cubicBezTo>
                <a:cubicBezTo>
                  <a:pt x="45537" y="28908"/>
                  <a:pt x="45637" y="28858"/>
                  <a:pt x="45788" y="28808"/>
                </a:cubicBezTo>
                <a:cubicBezTo>
                  <a:pt x="45850" y="28808"/>
                  <a:pt x="45900" y="28808"/>
                  <a:pt x="46001" y="28758"/>
                </a:cubicBezTo>
                <a:cubicBezTo>
                  <a:pt x="46101" y="28758"/>
                  <a:pt x="46164" y="28695"/>
                  <a:pt x="46264" y="28645"/>
                </a:cubicBezTo>
                <a:cubicBezTo>
                  <a:pt x="46314" y="28645"/>
                  <a:pt x="46414" y="28645"/>
                  <a:pt x="46477" y="28595"/>
                </a:cubicBezTo>
                <a:cubicBezTo>
                  <a:pt x="46940" y="28495"/>
                  <a:pt x="47417" y="28282"/>
                  <a:pt x="47880" y="28069"/>
                </a:cubicBezTo>
                <a:cubicBezTo>
                  <a:pt x="47930" y="28069"/>
                  <a:pt x="47981" y="28069"/>
                  <a:pt x="48043" y="28019"/>
                </a:cubicBezTo>
                <a:lnTo>
                  <a:pt x="48093" y="28019"/>
                </a:lnTo>
                <a:cubicBezTo>
                  <a:pt x="48356" y="27968"/>
                  <a:pt x="48507" y="27818"/>
                  <a:pt x="48720" y="27705"/>
                </a:cubicBezTo>
                <a:cubicBezTo>
                  <a:pt x="48820" y="27655"/>
                  <a:pt x="48870" y="27555"/>
                  <a:pt x="48870" y="27442"/>
                </a:cubicBezTo>
                <a:cubicBezTo>
                  <a:pt x="48820" y="27292"/>
                  <a:pt x="48770" y="27242"/>
                  <a:pt x="48607" y="27192"/>
                </a:cubicBezTo>
                <a:cubicBezTo>
                  <a:pt x="48507" y="27192"/>
                  <a:pt x="48356" y="27129"/>
                  <a:pt x="48244" y="27079"/>
                </a:cubicBezTo>
                <a:lnTo>
                  <a:pt x="48143" y="27079"/>
                </a:lnTo>
                <a:cubicBezTo>
                  <a:pt x="48143" y="27029"/>
                  <a:pt x="48093" y="27029"/>
                  <a:pt x="48043" y="27029"/>
                </a:cubicBezTo>
                <a:cubicBezTo>
                  <a:pt x="47517" y="26878"/>
                  <a:pt x="46940" y="26665"/>
                  <a:pt x="46364" y="26502"/>
                </a:cubicBezTo>
                <a:cubicBezTo>
                  <a:pt x="46264" y="26452"/>
                  <a:pt x="46164" y="26402"/>
                  <a:pt x="46051" y="26402"/>
                </a:cubicBezTo>
                <a:cubicBezTo>
                  <a:pt x="45900" y="26302"/>
                  <a:pt x="45738" y="26252"/>
                  <a:pt x="45587" y="26189"/>
                </a:cubicBezTo>
                <a:cubicBezTo>
                  <a:pt x="45374" y="26089"/>
                  <a:pt x="45224" y="26039"/>
                  <a:pt x="45011" y="25938"/>
                </a:cubicBezTo>
                <a:cubicBezTo>
                  <a:pt x="44647" y="25776"/>
                  <a:pt x="44284" y="25625"/>
                  <a:pt x="43908" y="25412"/>
                </a:cubicBezTo>
                <a:cubicBezTo>
                  <a:pt x="43808" y="25362"/>
                  <a:pt x="43758" y="25312"/>
                  <a:pt x="43657" y="25312"/>
                </a:cubicBezTo>
                <a:cubicBezTo>
                  <a:pt x="43595" y="25249"/>
                  <a:pt x="43495" y="25199"/>
                  <a:pt x="43444" y="25149"/>
                </a:cubicBezTo>
                <a:cubicBezTo>
                  <a:pt x="43394" y="25149"/>
                  <a:pt x="43344" y="25099"/>
                  <a:pt x="43282" y="25099"/>
                </a:cubicBezTo>
                <a:lnTo>
                  <a:pt x="43231" y="25099"/>
                </a:lnTo>
                <a:cubicBezTo>
                  <a:pt x="43231" y="25099"/>
                  <a:pt x="43231" y="25049"/>
                  <a:pt x="43181" y="25049"/>
                </a:cubicBezTo>
                <a:cubicBezTo>
                  <a:pt x="43181" y="25049"/>
                  <a:pt x="43131" y="25049"/>
                  <a:pt x="43081" y="24999"/>
                </a:cubicBezTo>
                <a:cubicBezTo>
                  <a:pt x="43081" y="24999"/>
                  <a:pt x="43031" y="24936"/>
                  <a:pt x="42968" y="24936"/>
                </a:cubicBezTo>
                <a:cubicBezTo>
                  <a:pt x="42868" y="24886"/>
                  <a:pt x="42768" y="24836"/>
                  <a:pt x="42655" y="24836"/>
                </a:cubicBezTo>
                <a:cubicBezTo>
                  <a:pt x="42655" y="24786"/>
                  <a:pt x="42655" y="24786"/>
                  <a:pt x="42605" y="24786"/>
                </a:cubicBezTo>
                <a:cubicBezTo>
                  <a:pt x="42404" y="24685"/>
                  <a:pt x="42191" y="24573"/>
                  <a:pt x="41978" y="24523"/>
                </a:cubicBezTo>
                <a:cubicBezTo>
                  <a:pt x="41878" y="24472"/>
                  <a:pt x="41828" y="24422"/>
                  <a:pt x="41715" y="24422"/>
                </a:cubicBezTo>
                <a:cubicBezTo>
                  <a:pt x="41515" y="24309"/>
                  <a:pt x="41302" y="24209"/>
                  <a:pt x="41089" y="24159"/>
                </a:cubicBezTo>
                <a:cubicBezTo>
                  <a:pt x="41039" y="24109"/>
                  <a:pt x="40988" y="24109"/>
                  <a:pt x="40988" y="24109"/>
                </a:cubicBezTo>
                <a:cubicBezTo>
                  <a:pt x="40888" y="24059"/>
                  <a:pt x="40775" y="23996"/>
                  <a:pt x="40725" y="23996"/>
                </a:cubicBezTo>
                <a:cubicBezTo>
                  <a:pt x="40692" y="23996"/>
                  <a:pt x="40681" y="23974"/>
                  <a:pt x="40662" y="23974"/>
                </a:cubicBezTo>
                <a:cubicBezTo>
                  <a:pt x="40653" y="23974"/>
                  <a:pt x="40642" y="23980"/>
                  <a:pt x="40625" y="23996"/>
                </a:cubicBezTo>
                <a:cubicBezTo>
                  <a:pt x="40575" y="23946"/>
                  <a:pt x="40462" y="23896"/>
                  <a:pt x="40362" y="23896"/>
                </a:cubicBezTo>
                <a:cubicBezTo>
                  <a:pt x="40362" y="23846"/>
                  <a:pt x="40362" y="23846"/>
                  <a:pt x="40312" y="23846"/>
                </a:cubicBezTo>
                <a:cubicBezTo>
                  <a:pt x="40212" y="23846"/>
                  <a:pt x="40099" y="23796"/>
                  <a:pt x="39948" y="23746"/>
                </a:cubicBezTo>
                <a:cubicBezTo>
                  <a:pt x="39898" y="23746"/>
                  <a:pt x="39836" y="23683"/>
                  <a:pt x="39836" y="23683"/>
                </a:cubicBezTo>
                <a:cubicBezTo>
                  <a:pt x="39685" y="23633"/>
                  <a:pt x="39585" y="23633"/>
                  <a:pt x="39422" y="23583"/>
                </a:cubicBezTo>
                <a:cubicBezTo>
                  <a:pt x="39272" y="23533"/>
                  <a:pt x="39059" y="23482"/>
                  <a:pt x="38846" y="23432"/>
                </a:cubicBezTo>
                <a:cubicBezTo>
                  <a:pt x="38745" y="23432"/>
                  <a:pt x="38645" y="23370"/>
                  <a:pt x="38532" y="23370"/>
                </a:cubicBezTo>
                <a:cubicBezTo>
                  <a:pt x="38532" y="23370"/>
                  <a:pt x="38510" y="23347"/>
                  <a:pt x="38480" y="23347"/>
                </a:cubicBezTo>
                <a:cubicBezTo>
                  <a:pt x="38466" y="23347"/>
                  <a:pt x="38449" y="23353"/>
                  <a:pt x="38432" y="23370"/>
                </a:cubicBezTo>
                <a:cubicBezTo>
                  <a:pt x="38332" y="23320"/>
                  <a:pt x="38169" y="23269"/>
                  <a:pt x="38069" y="23269"/>
                </a:cubicBezTo>
                <a:cubicBezTo>
                  <a:pt x="38035" y="23269"/>
                  <a:pt x="37996" y="23247"/>
                  <a:pt x="37959" y="23247"/>
                </a:cubicBezTo>
                <a:cubicBezTo>
                  <a:pt x="37941" y="23247"/>
                  <a:pt x="37923" y="23253"/>
                  <a:pt x="37906" y="23269"/>
                </a:cubicBezTo>
                <a:cubicBezTo>
                  <a:pt x="37756" y="23219"/>
                  <a:pt x="37593" y="23219"/>
                  <a:pt x="37442" y="23169"/>
                </a:cubicBezTo>
                <a:lnTo>
                  <a:pt x="37179" y="23169"/>
                </a:lnTo>
                <a:cubicBezTo>
                  <a:pt x="37179" y="23144"/>
                  <a:pt x="37167" y="23132"/>
                  <a:pt x="37148" y="23132"/>
                </a:cubicBezTo>
                <a:cubicBezTo>
                  <a:pt x="37129" y="23132"/>
                  <a:pt x="37104" y="23144"/>
                  <a:pt x="37079" y="23169"/>
                </a:cubicBezTo>
                <a:cubicBezTo>
                  <a:pt x="37016" y="23119"/>
                  <a:pt x="36916" y="23119"/>
                  <a:pt x="36866" y="23119"/>
                </a:cubicBezTo>
                <a:cubicBezTo>
                  <a:pt x="36849" y="23098"/>
                  <a:pt x="36832" y="23091"/>
                  <a:pt x="36815" y="23091"/>
                </a:cubicBezTo>
                <a:cubicBezTo>
                  <a:pt x="36781" y="23091"/>
                  <a:pt x="36745" y="23119"/>
                  <a:pt x="36703" y="23119"/>
                </a:cubicBezTo>
                <a:lnTo>
                  <a:pt x="36653" y="23119"/>
                </a:lnTo>
                <a:cubicBezTo>
                  <a:pt x="35926" y="23006"/>
                  <a:pt x="35199" y="23006"/>
                  <a:pt x="34460" y="23006"/>
                </a:cubicBezTo>
                <a:cubicBezTo>
                  <a:pt x="34046" y="23006"/>
                  <a:pt x="33683" y="23006"/>
                  <a:pt x="33257" y="23056"/>
                </a:cubicBezTo>
                <a:cubicBezTo>
                  <a:pt x="33207" y="23056"/>
                  <a:pt x="33107" y="23119"/>
                  <a:pt x="33057" y="23119"/>
                </a:cubicBezTo>
                <a:lnTo>
                  <a:pt x="32480" y="23119"/>
                </a:lnTo>
                <a:cubicBezTo>
                  <a:pt x="32067" y="23169"/>
                  <a:pt x="31590" y="23219"/>
                  <a:pt x="31177" y="23320"/>
                </a:cubicBezTo>
                <a:lnTo>
                  <a:pt x="31064" y="23320"/>
                </a:lnTo>
                <a:cubicBezTo>
                  <a:pt x="31014" y="23320"/>
                  <a:pt x="30964" y="23370"/>
                  <a:pt x="30964" y="23370"/>
                </a:cubicBezTo>
                <a:cubicBezTo>
                  <a:pt x="30651" y="23432"/>
                  <a:pt x="30337" y="23432"/>
                  <a:pt x="30074" y="23533"/>
                </a:cubicBezTo>
                <a:cubicBezTo>
                  <a:pt x="29448" y="23633"/>
                  <a:pt x="28821" y="23796"/>
                  <a:pt x="28195" y="23946"/>
                </a:cubicBezTo>
                <a:lnTo>
                  <a:pt x="27994" y="23946"/>
                </a:lnTo>
                <a:cubicBezTo>
                  <a:pt x="27845" y="23981"/>
                  <a:pt x="27720" y="24022"/>
                  <a:pt x="27590" y="24022"/>
                </a:cubicBezTo>
                <a:cubicBezTo>
                  <a:pt x="27534" y="24022"/>
                  <a:pt x="27478" y="24015"/>
                  <a:pt x="27418" y="23996"/>
                </a:cubicBezTo>
                <a:cubicBezTo>
                  <a:pt x="27391" y="23996"/>
                  <a:pt x="27362" y="24014"/>
                  <a:pt x="27339" y="24014"/>
                </a:cubicBezTo>
                <a:cubicBezTo>
                  <a:pt x="27319" y="24014"/>
                  <a:pt x="27305" y="24000"/>
                  <a:pt x="27305" y="23946"/>
                </a:cubicBezTo>
                <a:lnTo>
                  <a:pt x="27368" y="23946"/>
                </a:lnTo>
                <a:cubicBezTo>
                  <a:pt x="27618" y="23796"/>
                  <a:pt x="27881" y="23633"/>
                  <a:pt x="28145" y="23482"/>
                </a:cubicBezTo>
                <a:cubicBezTo>
                  <a:pt x="28408" y="23370"/>
                  <a:pt x="28671" y="23219"/>
                  <a:pt x="28934" y="23119"/>
                </a:cubicBezTo>
                <a:cubicBezTo>
                  <a:pt x="29084" y="23006"/>
                  <a:pt x="29247" y="22956"/>
                  <a:pt x="29398" y="22906"/>
                </a:cubicBezTo>
                <a:cubicBezTo>
                  <a:pt x="29498" y="22856"/>
                  <a:pt x="29611" y="22806"/>
                  <a:pt x="29711" y="22743"/>
                </a:cubicBezTo>
                <a:cubicBezTo>
                  <a:pt x="29874" y="22693"/>
                  <a:pt x="30024" y="22643"/>
                  <a:pt x="30187" y="22593"/>
                </a:cubicBezTo>
                <a:cubicBezTo>
                  <a:pt x="30388" y="22493"/>
                  <a:pt x="30651" y="22430"/>
                  <a:pt x="30864" y="22280"/>
                </a:cubicBezTo>
                <a:cubicBezTo>
                  <a:pt x="30878" y="22294"/>
                  <a:pt x="30893" y="22300"/>
                  <a:pt x="30908" y="22300"/>
                </a:cubicBezTo>
                <a:cubicBezTo>
                  <a:pt x="30943" y="22300"/>
                  <a:pt x="30979" y="22265"/>
                  <a:pt x="31014" y="22229"/>
                </a:cubicBezTo>
                <a:cubicBezTo>
                  <a:pt x="31127" y="22229"/>
                  <a:pt x="31177" y="22179"/>
                  <a:pt x="31227" y="22179"/>
                </a:cubicBezTo>
                <a:cubicBezTo>
                  <a:pt x="31277" y="22117"/>
                  <a:pt x="31277" y="22117"/>
                  <a:pt x="31327" y="22117"/>
                </a:cubicBezTo>
                <a:cubicBezTo>
                  <a:pt x="31377" y="22117"/>
                  <a:pt x="31377" y="22117"/>
                  <a:pt x="31377" y="22067"/>
                </a:cubicBezTo>
                <a:cubicBezTo>
                  <a:pt x="31540" y="22067"/>
                  <a:pt x="31691" y="21966"/>
                  <a:pt x="31803" y="21916"/>
                </a:cubicBezTo>
                <a:cubicBezTo>
                  <a:pt x="32004" y="21866"/>
                  <a:pt x="32217" y="21753"/>
                  <a:pt x="32430" y="21653"/>
                </a:cubicBezTo>
                <a:cubicBezTo>
                  <a:pt x="32693" y="21553"/>
                  <a:pt x="32894" y="21440"/>
                  <a:pt x="33107" y="21340"/>
                </a:cubicBezTo>
                <a:cubicBezTo>
                  <a:pt x="33370" y="21177"/>
                  <a:pt x="33633" y="21077"/>
                  <a:pt x="33884" y="20926"/>
                </a:cubicBezTo>
                <a:lnTo>
                  <a:pt x="33884" y="20864"/>
                </a:lnTo>
                <a:cubicBezTo>
                  <a:pt x="33996" y="20864"/>
                  <a:pt x="33996" y="20813"/>
                  <a:pt x="34046" y="20813"/>
                </a:cubicBezTo>
                <a:cubicBezTo>
                  <a:pt x="34097" y="20813"/>
                  <a:pt x="34097" y="20813"/>
                  <a:pt x="34097" y="20763"/>
                </a:cubicBezTo>
                <a:cubicBezTo>
                  <a:pt x="34197" y="20713"/>
                  <a:pt x="34310" y="20663"/>
                  <a:pt x="34410" y="20613"/>
                </a:cubicBezTo>
                <a:cubicBezTo>
                  <a:pt x="34460" y="20613"/>
                  <a:pt x="34460" y="20613"/>
                  <a:pt x="34510" y="20550"/>
                </a:cubicBezTo>
                <a:cubicBezTo>
                  <a:pt x="34623" y="20500"/>
                  <a:pt x="34723" y="20450"/>
                  <a:pt x="34823" y="20350"/>
                </a:cubicBezTo>
                <a:lnTo>
                  <a:pt x="34886" y="20350"/>
                </a:lnTo>
                <a:cubicBezTo>
                  <a:pt x="35249" y="20087"/>
                  <a:pt x="35613" y="19874"/>
                  <a:pt x="35926" y="19673"/>
                </a:cubicBezTo>
                <a:cubicBezTo>
                  <a:pt x="35976" y="19610"/>
                  <a:pt x="36026" y="19610"/>
                  <a:pt x="36026" y="19560"/>
                </a:cubicBezTo>
                <a:cubicBezTo>
                  <a:pt x="36076" y="19560"/>
                  <a:pt x="36076" y="19510"/>
                  <a:pt x="36139" y="19510"/>
                </a:cubicBezTo>
                <a:cubicBezTo>
                  <a:pt x="36452" y="19247"/>
                  <a:pt x="36816" y="18984"/>
                  <a:pt x="37179" y="18733"/>
                </a:cubicBezTo>
                <a:cubicBezTo>
                  <a:pt x="37229" y="18671"/>
                  <a:pt x="37279" y="18621"/>
                  <a:pt x="37330" y="18570"/>
                </a:cubicBezTo>
                <a:cubicBezTo>
                  <a:pt x="37492" y="18470"/>
                  <a:pt x="37643" y="18357"/>
                  <a:pt x="37756" y="18207"/>
                </a:cubicBezTo>
                <a:cubicBezTo>
                  <a:pt x="37856" y="18107"/>
                  <a:pt x="38019" y="18044"/>
                  <a:pt x="38069" y="17944"/>
                </a:cubicBezTo>
                <a:cubicBezTo>
                  <a:pt x="38219" y="17794"/>
                  <a:pt x="38382" y="17731"/>
                  <a:pt x="38482" y="17530"/>
                </a:cubicBezTo>
                <a:cubicBezTo>
                  <a:pt x="38583" y="17480"/>
                  <a:pt x="38745" y="17368"/>
                  <a:pt x="38796" y="17267"/>
                </a:cubicBezTo>
                <a:cubicBezTo>
                  <a:pt x="38846" y="17217"/>
                  <a:pt x="38846" y="17217"/>
                  <a:pt x="38896" y="17217"/>
                </a:cubicBezTo>
                <a:cubicBezTo>
                  <a:pt x="38896" y="17167"/>
                  <a:pt x="38958" y="17167"/>
                  <a:pt x="38958" y="17104"/>
                </a:cubicBezTo>
                <a:cubicBezTo>
                  <a:pt x="39009" y="17104"/>
                  <a:pt x="39009" y="17054"/>
                  <a:pt x="39009" y="17054"/>
                </a:cubicBezTo>
                <a:cubicBezTo>
                  <a:pt x="39059" y="17004"/>
                  <a:pt x="39059" y="17004"/>
                  <a:pt x="39109" y="17004"/>
                </a:cubicBezTo>
                <a:cubicBezTo>
                  <a:pt x="39159" y="16904"/>
                  <a:pt x="39322" y="16854"/>
                  <a:pt x="39372" y="16691"/>
                </a:cubicBezTo>
                <a:cubicBezTo>
                  <a:pt x="39472" y="16591"/>
                  <a:pt x="39585" y="16540"/>
                  <a:pt x="39635" y="16428"/>
                </a:cubicBezTo>
                <a:cubicBezTo>
                  <a:pt x="39836" y="16227"/>
                  <a:pt x="40049" y="16014"/>
                  <a:pt x="40262" y="15751"/>
                </a:cubicBezTo>
                <a:cubicBezTo>
                  <a:pt x="40262" y="15701"/>
                  <a:pt x="40312" y="15701"/>
                  <a:pt x="40312" y="15701"/>
                </a:cubicBezTo>
                <a:cubicBezTo>
                  <a:pt x="40362" y="15601"/>
                  <a:pt x="40412" y="15601"/>
                  <a:pt x="40462" y="15488"/>
                </a:cubicBezTo>
                <a:cubicBezTo>
                  <a:pt x="40525" y="15488"/>
                  <a:pt x="40525" y="15388"/>
                  <a:pt x="40575" y="15338"/>
                </a:cubicBezTo>
                <a:cubicBezTo>
                  <a:pt x="40625" y="15338"/>
                  <a:pt x="40625" y="15338"/>
                  <a:pt x="40625" y="15287"/>
                </a:cubicBezTo>
                <a:cubicBezTo>
                  <a:pt x="40675" y="15225"/>
                  <a:pt x="40725" y="15175"/>
                  <a:pt x="40775" y="15125"/>
                </a:cubicBezTo>
                <a:cubicBezTo>
                  <a:pt x="40888" y="15024"/>
                  <a:pt x="40988" y="14912"/>
                  <a:pt x="41039" y="14761"/>
                </a:cubicBezTo>
                <a:lnTo>
                  <a:pt x="41089" y="14761"/>
                </a:lnTo>
                <a:cubicBezTo>
                  <a:pt x="41252" y="14548"/>
                  <a:pt x="41402" y="14285"/>
                  <a:pt x="41615" y="14084"/>
                </a:cubicBezTo>
                <a:cubicBezTo>
                  <a:pt x="41615" y="14034"/>
                  <a:pt x="41665" y="13972"/>
                  <a:pt x="41715" y="13922"/>
                </a:cubicBezTo>
                <a:cubicBezTo>
                  <a:pt x="41715" y="13922"/>
                  <a:pt x="41715" y="13871"/>
                  <a:pt x="41778" y="13871"/>
                </a:cubicBezTo>
                <a:cubicBezTo>
                  <a:pt x="41828" y="13771"/>
                  <a:pt x="41928" y="13608"/>
                  <a:pt x="42028" y="13508"/>
                </a:cubicBezTo>
                <a:cubicBezTo>
                  <a:pt x="42191" y="13295"/>
                  <a:pt x="42292" y="13095"/>
                  <a:pt x="42455" y="12932"/>
                </a:cubicBezTo>
                <a:cubicBezTo>
                  <a:pt x="42505" y="12882"/>
                  <a:pt x="42555" y="12831"/>
                  <a:pt x="42555" y="12781"/>
                </a:cubicBezTo>
                <a:cubicBezTo>
                  <a:pt x="42605" y="12719"/>
                  <a:pt x="42655" y="12618"/>
                  <a:pt x="42718" y="12568"/>
                </a:cubicBezTo>
                <a:cubicBezTo>
                  <a:pt x="42718" y="12518"/>
                  <a:pt x="42818" y="12518"/>
                  <a:pt x="42818" y="12468"/>
                </a:cubicBezTo>
                <a:cubicBezTo>
                  <a:pt x="42868" y="12355"/>
                  <a:pt x="42918" y="12305"/>
                  <a:pt x="42968" y="12205"/>
                </a:cubicBezTo>
                <a:cubicBezTo>
                  <a:pt x="42968" y="12155"/>
                  <a:pt x="43031" y="12155"/>
                  <a:pt x="43031" y="12092"/>
                </a:cubicBezTo>
                <a:cubicBezTo>
                  <a:pt x="43081" y="12042"/>
                  <a:pt x="43131" y="11992"/>
                  <a:pt x="43181" y="11942"/>
                </a:cubicBezTo>
                <a:cubicBezTo>
                  <a:pt x="43181" y="11892"/>
                  <a:pt x="43231" y="11841"/>
                  <a:pt x="43282" y="11779"/>
                </a:cubicBezTo>
                <a:cubicBezTo>
                  <a:pt x="43394" y="11628"/>
                  <a:pt x="43444" y="11528"/>
                  <a:pt x="43495" y="11415"/>
                </a:cubicBezTo>
                <a:cubicBezTo>
                  <a:pt x="43758" y="11102"/>
                  <a:pt x="43908" y="10839"/>
                  <a:pt x="44121" y="10526"/>
                </a:cubicBezTo>
                <a:cubicBezTo>
                  <a:pt x="44121" y="10476"/>
                  <a:pt x="44121" y="10476"/>
                  <a:pt x="44171" y="10426"/>
                </a:cubicBezTo>
                <a:cubicBezTo>
                  <a:pt x="44221" y="10275"/>
                  <a:pt x="44334" y="10162"/>
                  <a:pt x="44434" y="9962"/>
                </a:cubicBezTo>
                <a:cubicBezTo>
                  <a:pt x="44535" y="9849"/>
                  <a:pt x="44597" y="9699"/>
                  <a:pt x="44698" y="9486"/>
                </a:cubicBezTo>
                <a:cubicBezTo>
                  <a:pt x="44748" y="9385"/>
                  <a:pt x="44848" y="9223"/>
                  <a:pt x="44911" y="9122"/>
                </a:cubicBezTo>
                <a:cubicBezTo>
                  <a:pt x="45011" y="8959"/>
                  <a:pt x="45061" y="8809"/>
                  <a:pt x="45161" y="8646"/>
                </a:cubicBezTo>
                <a:cubicBezTo>
                  <a:pt x="45274" y="8446"/>
                  <a:pt x="45424" y="8233"/>
                  <a:pt x="45474" y="7970"/>
                </a:cubicBezTo>
                <a:cubicBezTo>
                  <a:pt x="45587" y="7869"/>
                  <a:pt x="45637" y="7769"/>
                  <a:pt x="45788" y="7769"/>
                </a:cubicBezTo>
                <a:cubicBezTo>
                  <a:pt x="45850" y="7769"/>
                  <a:pt x="45850" y="7706"/>
                  <a:pt x="45850" y="7656"/>
                </a:cubicBezTo>
                <a:lnTo>
                  <a:pt x="45900" y="7656"/>
                </a:lnTo>
                <a:cubicBezTo>
                  <a:pt x="45850" y="7556"/>
                  <a:pt x="45788" y="7506"/>
                  <a:pt x="45687" y="7393"/>
                </a:cubicBezTo>
                <a:lnTo>
                  <a:pt x="45687" y="7456"/>
                </a:lnTo>
                <a:cubicBezTo>
                  <a:pt x="45637" y="7456"/>
                  <a:pt x="45587" y="7456"/>
                  <a:pt x="45587" y="7506"/>
                </a:cubicBezTo>
                <a:cubicBezTo>
                  <a:pt x="45537" y="7606"/>
                  <a:pt x="45424" y="7656"/>
                  <a:pt x="45274" y="7706"/>
                </a:cubicBezTo>
                <a:cubicBezTo>
                  <a:pt x="45011" y="7769"/>
                  <a:pt x="44798" y="7819"/>
                  <a:pt x="44535" y="7919"/>
                </a:cubicBezTo>
                <a:cubicBezTo>
                  <a:pt x="44384" y="7919"/>
                  <a:pt x="44221" y="7970"/>
                  <a:pt x="44071" y="8020"/>
                </a:cubicBezTo>
                <a:cubicBezTo>
                  <a:pt x="44021" y="8020"/>
                  <a:pt x="43971" y="8082"/>
                  <a:pt x="43908" y="8082"/>
                </a:cubicBezTo>
                <a:cubicBezTo>
                  <a:pt x="43858" y="8082"/>
                  <a:pt x="43758" y="8132"/>
                  <a:pt x="43708" y="8132"/>
                </a:cubicBezTo>
                <a:cubicBezTo>
                  <a:pt x="43657" y="8132"/>
                  <a:pt x="43595" y="8183"/>
                  <a:pt x="43545" y="8183"/>
                </a:cubicBezTo>
                <a:lnTo>
                  <a:pt x="43495" y="8183"/>
                </a:lnTo>
                <a:cubicBezTo>
                  <a:pt x="43344" y="8233"/>
                  <a:pt x="43231" y="8283"/>
                  <a:pt x="43131" y="8333"/>
                </a:cubicBezTo>
                <a:cubicBezTo>
                  <a:pt x="42918" y="8333"/>
                  <a:pt x="42768" y="8396"/>
                  <a:pt x="42605" y="8446"/>
                </a:cubicBezTo>
                <a:cubicBezTo>
                  <a:pt x="42555" y="8496"/>
                  <a:pt x="42505" y="8496"/>
                  <a:pt x="42505" y="8496"/>
                </a:cubicBezTo>
                <a:cubicBezTo>
                  <a:pt x="42191" y="8596"/>
                  <a:pt x="41828" y="8709"/>
                  <a:pt x="41515" y="8859"/>
                </a:cubicBezTo>
                <a:cubicBezTo>
                  <a:pt x="41352" y="8909"/>
                  <a:pt x="41252" y="8959"/>
                  <a:pt x="41089" y="9022"/>
                </a:cubicBezTo>
                <a:cubicBezTo>
                  <a:pt x="41039" y="9022"/>
                  <a:pt x="40988" y="9072"/>
                  <a:pt x="40888" y="9122"/>
                </a:cubicBezTo>
                <a:cubicBezTo>
                  <a:pt x="40838" y="9122"/>
                  <a:pt x="40775" y="9122"/>
                  <a:pt x="40725" y="9172"/>
                </a:cubicBezTo>
                <a:cubicBezTo>
                  <a:pt x="40675" y="9172"/>
                  <a:pt x="40625" y="9223"/>
                  <a:pt x="40575" y="9223"/>
                </a:cubicBezTo>
                <a:cubicBezTo>
                  <a:pt x="40462" y="9273"/>
                  <a:pt x="40362" y="9335"/>
                  <a:pt x="40212" y="9385"/>
                </a:cubicBezTo>
                <a:cubicBezTo>
                  <a:pt x="40099" y="9436"/>
                  <a:pt x="40049" y="9436"/>
                  <a:pt x="39948" y="9486"/>
                </a:cubicBezTo>
                <a:cubicBezTo>
                  <a:pt x="39898" y="9486"/>
                  <a:pt x="39836" y="9536"/>
                  <a:pt x="39786" y="9536"/>
                </a:cubicBezTo>
                <a:cubicBezTo>
                  <a:pt x="39585" y="9649"/>
                  <a:pt x="39372" y="9749"/>
                  <a:pt x="39109" y="9849"/>
                </a:cubicBezTo>
                <a:cubicBezTo>
                  <a:pt x="39009" y="9899"/>
                  <a:pt x="38846" y="9962"/>
                  <a:pt x="38695" y="10062"/>
                </a:cubicBezTo>
                <a:cubicBezTo>
                  <a:pt x="38645" y="10062"/>
                  <a:pt x="38583" y="10112"/>
                  <a:pt x="38482" y="10112"/>
                </a:cubicBezTo>
                <a:cubicBezTo>
                  <a:pt x="38482" y="10112"/>
                  <a:pt x="38432" y="10162"/>
                  <a:pt x="38382" y="10162"/>
                </a:cubicBezTo>
                <a:cubicBezTo>
                  <a:pt x="38169" y="10275"/>
                  <a:pt x="37906" y="10375"/>
                  <a:pt x="37705" y="10476"/>
                </a:cubicBezTo>
                <a:cubicBezTo>
                  <a:pt x="37705" y="10476"/>
                  <a:pt x="37643" y="10476"/>
                  <a:pt x="37643" y="10526"/>
                </a:cubicBezTo>
                <a:cubicBezTo>
                  <a:pt x="37543" y="10588"/>
                  <a:pt x="37392" y="10639"/>
                  <a:pt x="37279" y="10689"/>
                </a:cubicBezTo>
                <a:cubicBezTo>
                  <a:pt x="37179" y="10739"/>
                  <a:pt x="37129" y="10739"/>
                  <a:pt x="37079" y="10789"/>
                </a:cubicBezTo>
                <a:cubicBezTo>
                  <a:pt x="37016" y="10789"/>
                  <a:pt x="37016" y="10789"/>
                  <a:pt x="37016" y="10839"/>
                </a:cubicBezTo>
                <a:cubicBezTo>
                  <a:pt x="36916" y="10839"/>
                  <a:pt x="36866" y="10902"/>
                  <a:pt x="36816" y="10952"/>
                </a:cubicBezTo>
                <a:cubicBezTo>
                  <a:pt x="36703" y="10952"/>
                  <a:pt x="36703" y="11002"/>
                  <a:pt x="36603" y="11002"/>
                </a:cubicBezTo>
                <a:cubicBezTo>
                  <a:pt x="36340" y="11215"/>
                  <a:pt x="36026" y="11315"/>
                  <a:pt x="35713" y="11528"/>
                </a:cubicBezTo>
                <a:cubicBezTo>
                  <a:pt x="35613" y="11578"/>
                  <a:pt x="35513" y="11628"/>
                  <a:pt x="35400" y="11679"/>
                </a:cubicBezTo>
                <a:lnTo>
                  <a:pt x="35400" y="11729"/>
                </a:lnTo>
                <a:cubicBezTo>
                  <a:pt x="35249" y="11729"/>
                  <a:pt x="35199" y="11841"/>
                  <a:pt x="35087" y="11892"/>
                </a:cubicBezTo>
                <a:cubicBezTo>
                  <a:pt x="35036" y="11942"/>
                  <a:pt x="35036" y="11942"/>
                  <a:pt x="34986" y="11942"/>
                </a:cubicBezTo>
                <a:cubicBezTo>
                  <a:pt x="34986" y="11992"/>
                  <a:pt x="34936" y="11992"/>
                  <a:pt x="34936" y="11992"/>
                </a:cubicBezTo>
                <a:cubicBezTo>
                  <a:pt x="34886" y="11992"/>
                  <a:pt x="34823" y="12042"/>
                  <a:pt x="34823" y="12042"/>
                </a:cubicBezTo>
                <a:lnTo>
                  <a:pt x="34723" y="12155"/>
                </a:lnTo>
                <a:cubicBezTo>
                  <a:pt x="34623" y="12205"/>
                  <a:pt x="34460" y="12305"/>
                  <a:pt x="34360" y="12405"/>
                </a:cubicBezTo>
                <a:cubicBezTo>
                  <a:pt x="34097" y="12568"/>
                  <a:pt x="33833" y="12719"/>
                  <a:pt x="33570" y="12932"/>
                </a:cubicBezTo>
                <a:cubicBezTo>
                  <a:pt x="33370" y="13032"/>
                  <a:pt x="33257" y="13145"/>
                  <a:pt x="33107" y="13295"/>
                </a:cubicBezTo>
                <a:cubicBezTo>
                  <a:pt x="33057" y="13295"/>
                  <a:pt x="33006" y="13345"/>
                  <a:pt x="32944" y="13408"/>
                </a:cubicBezTo>
                <a:cubicBezTo>
                  <a:pt x="32580" y="13658"/>
                  <a:pt x="32267" y="13922"/>
                  <a:pt x="31954" y="14235"/>
                </a:cubicBezTo>
                <a:cubicBezTo>
                  <a:pt x="31904" y="14235"/>
                  <a:pt x="31904" y="14285"/>
                  <a:pt x="31854" y="14285"/>
                </a:cubicBezTo>
                <a:cubicBezTo>
                  <a:pt x="31803" y="14348"/>
                  <a:pt x="31803" y="14348"/>
                  <a:pt x="31753" y="14398"/>
                </a:cubicBezTo>
                <a:cubicBezTo>
                  <a:pt x="31440" y="14661"/>
                  <a:pt x="31177" y="14974"/>
                  <a:pt x="30864" y="15225"/>
                </a:cubicBezTo>
                <a:lnTo>
                  <a:pt x="30814" y="15287"/>
                </a:lnTo>
                <a:cubicBezTo>
                  <a:pt x="30701" y="15388"/>
                  <a:pt x="30651" y="15488"/>
                  <a:pt x="30550" y="15601"/>
                </a:cubicBezTo>
                <a:cubicBezTo>
                  <a:pt x="30500" y="15601"/>
                  <a:pt x="30500" y="15601"/>
                  <a:pt x="30500" y="15651"/>
                </a:cubicBezTo>
                <a:cubicBezTo>
                  <a:pt x="30388" y="15701"/>
                  <a:pt x="30337" y="15801"/>
                  <a:pt x="30237" y="15914"/>
                </a:cubicBezTo>
                <a:cubicBezTo>
                  <a:pt x="30187" y="15964"/>
                  <a:pt x="30074" y="16014"/>
                  <a:pt x="30074" y="16064"/>
                </a:cubicBezTo>
                <a:cubicBezTo>
                  <a:pt x="29874" y="16277"/>
                  <a:pt x="29661" y="16540"/>
                  <a:pt x="29498" y="16741"/>
                </a:cubicBezTo>
                <a:cubicBezTo>
                  <a:pt x="29297" y="16954"/>
                  <a:pt x="29134" y="17104"/>
                  <a:pt x="29034" y="17317"/>
                </a:cubicBezTo>
                <a:cubicBezTo>
                  <a:pt x="28771" y="17631"/>
                  <a:pt x="28558" y="17944"/>
                  <a:pt x="28358" y="18257"/>
                </a:cubicBezTo>
                <a:cubicBezTo>
                  <a:pt x="28358" y="18257"/>
                  <a:pt x="28307" y="18257"/>
                  <a:pt x="28307" y="18307"/>
                </a:cubicBezTo>
                <a:lnTo>
                  <a:pt x="28245" y="18357"/>
                </a:lnTo>
                <a:cubicBezTo>
                  <a:pt x="28195" y="18520"/>
                  <a:pt x="28044" y="18621"/>
                  <a:pt x="27994" y="18733"/>
                </a:cubicBezTo>
                <a:cubicBezTo>
                  <a:pt x="27831" y="18934"/>
                  <a:pt x="27731" y="19147"/>
                  <a:pt x="27618" y="19360"/>
                </a:cubicBezTo>
                <a:cubicBezTo>
                  <a:pt x="27468" y="19460"/>
                  <a:pt x="27418" y="19610"/>
                  <a:pt x="27305" y="19773"/>
                </a:cubicBezTo>
                <a:cubicBezTo>
                  <a:pt x="27255" y="19824"/>
                  <a:pt x="27155" y="19924"/>
                  <a:pt x="27105" y="19986"/>
                </a:cubicBezTo>
                <a:cubicBezTo>
                  <a:pt x="26992" y="20137"/>
                  <a:pt x="26891" y="20300"/>
                  <a:pt x="26791" y="20400"/>
                </a:cubicBezTo>
                <a:cubicBezTo>
                  <a:pt x="26628" y="20663"/>
                  <a:pt x="26428" y="20864"/>
                  <a:pt x="26265" y="21077"/>
                </a:cubicBezTo>
                <a:cubicBezTo>
                  <a:pt x="26165" y="21127"/>
                  <a:pt x="26115" y="21177"/>
                  <a:pt x="26052" y="21290"/>
                </a:cubicBezTo>
                <a:cubicBezTo>
                  <a:pt x="25902" y="21440"/>
                  <a:pt x="25801" y="21603"/>
                  <a:pt x="25638" y="21753"/>
                </a:cubicBezTo>
                <a:lnTo>
                  <a:pt x="25588" y="21803"/>
                </a:lnTo>
                <a:cubicBezTo>
                  <a:pt x="25538" y="21803"/>
                  <a:pt x="25538" y="21753"/>
                  <a:pt x="25538" y="21753"/>
                </a:cubicBezTo>
                <a:cubicBezTo>
                  <a:pt x="25588" y="21653"/>
                  <a:pt x="25588" y="21553"/>
                  <a:pt x="25588" y="21490"/>
                </a:cubicBezTo>
                <a:cubicBezTo>
                  <a:pt x="25902" y="20713"/>
                  <a:pt x="26315" y="19986"/>
                  <a:pt x="26628" y="19197"/>
                </a:cubicBezTo>
                <a:cubicBezTo>
                  <a:pt x="26791" y="18934"/>
                  <a:pt x="26891" y="18671"/>
                  <a:pt x="26992" y="18420"/>
                </a:cubicBezTo>
                <a:cubicBezTo>
                  <a:pt x="27054" y="18357"/>
                  <a:pt x="27054" y="18307"/>
                  <a:pt x="27054" y="18307"/>
                </a:cubicBezTo>
                <a:lnTo>
                  <a:pt x="27054" y="18257"/>
                </a:lnTo>
                <a:cubicBezTo>
                  <a:pt x="27105" y="18257"/>
                  <a:pt x="27105" y="18207"/>
                  <a:pt x="27105" y="18207"/>
                </a:cubicBezTo>
                <a:cubicBezTo>
                  <a:pt x="27305" y="17731"/>
                  <a:pt x="27468" y="17317"/>
                  <a:pt x="27618" y="16854"/>
                </a:cubicBezTo>
                <a:cubicBezTo>
                  <a:pt x="27681" y="16691"/>
                  <a:pt x="27731" y="16591"/>
                  <a:pt x="27731" y="16428"/>
                </a:cubicBezTo>
                <a:cubicBezTo>
                  <a:pt x="27781" y="16327"/>
                  <a:pt x="27781" y="16277"/>
                  <a:pt x="27831" y="16227"/>
                </a:cubicBezTo>
                <a:lnTo>
                  <a:pt x="27831" y="16165"/>
                </a:lnTo>
                <a:cubicBezTo>
                  <a:pt x="27932" y="15751"/>
                  <a:pt x="28094" y="15338"/>
                  <a:pt x="28195" y="14861"/>
                </a:cubicBezTo>
                <a:cubicBezTo>
                  <a:pt x="28358" y="14185"/>
                  <a:pt x="28508" y="13508"/>
                  <a:pt x="28558" y="12831"/>
                </a:cubicBezTo>
                <a:cubicBezTo>
                  <a:pt x="28558" y="12781"/>
                  <a:pt x="28621" y="12719"/>
                  <a:pt x="28621" y="12669"/>
                </a:cubicBezTo>
                <a:lnTo>
                  <a:pt x="28621" y="12518"/>
                </a:lnTo>
                <a:cubicBezTo>
                  <a:pt x="28621" y="12355"/>
                  <a:pt x="28721" y="12255"/>
                  <a:pt x="28671" y="12092"/>
                </a:cubicBezTo>
                <a:lnTo>
                  <a:pt x="28671" y="11992"/>
                </a:lnTo>
                <a:cubicBezTo>
                  <a:pt x="28671" y="11892"/>
                  <a:pt x="28721" y="11729"/>
                  <a:pt x="28721" y="11578"/>
                </a:cubicBezTo>
                <a:lnTo>
                  <a:pt x="28721" y="11466"/>
                </a:lnTo>
                <a:lnTo>
                  <a:pt x="28721" y="11102"/>
                </a:lnTo>
                <a:lnTo>
                  <a:pt x="28721" y="11002"/>
                </a:lnTo>
                <a:cubicBezTo>
                  <a:pt x="28771" y="10902"/>
                  <a:pt x="28721" y="10789"/>
                  <a:pt x="28721" y="10689"/>
                </a:cubicBezTo>
                <a:lnTo>
                  <a:pt x="28721" y="10062"/>
                </a:lnTo>
                <a:lnTo>
                  <a:pt x="28721" y="9849"/>
                </a:lnTo>
                <a:lnTo>
                  <a:pt x="28721" y="9699"/>
                </a:lnTo>
                <a:cubicBezTo>
                  <a:pt x="28721" y="9649"/>
                  <a:pt x="28671" y="9586"/>
                  <a:pt x="28671" y="9586"/>
                </a:cubicBezTo>
                <a:lnTo>
                  <a:pt x="28671" y="9536"/>
                </a:lnTo>
                <a:lnTo>
                  <a:pt x="28671" y="9172"/>
                </a:lnTo>
                <a:lnTo>
                  <a:pt x="28671" y="9122"/>
                </a:lnTo>
                <a:cubicBezTo>
                  <a:pt x="28621" y="9022"/>
                  <a:pt x="28621" y="8909"/>
                  <a:pt x="28621" y="8809"/>
                </a:cubicBezTo>
                <a:lnTo>
                  <a:pt x="28621" y="8759"/>
                </a:lnTo>
                <a:cubicBezTo>
                  <a:pt x="28621" y="8646"/>
                  <a:pt x="28621" y="8546"/>
                  <a:pt x="28558" y="8446"/>
                </a:cubicBezTo>
                <a:lnTo>
                  <a:pt x="28558" y="8333"/>
                </a:lnTo>
                <a:cubicBezTo>
                  <a:pt x="28508" y="8132"/>
                  <a:pt x="28508" y="7869"/>
                  <a:pt x="28458" y="7656"/>
                </a:cubicBezTo>
                <a:lnTo>
                  <a:pt x="28458" y="7606"/>
                </a:lnTo>
                <a:cubicBezTo>
                  <a:pt x="28458" y="7556"/>
                  <a:pt x="28458" y="7556"/>
                  <a:pt x="28408" y="7506"/>
                </a:cubicBezTo>
                <a:lnTo>
                  <a:pt x="28408" y="7393"/>
                </a:lnTo>
                <a:lnTo>
                  <a:pt x="28408" y="7343"/>
                </a:lnTo>
                <a:cubicBezTo>
                  <a:pt x="28358" y="7143"/>
                  <a:pt x="28307" y="6929"/>
                  <a:pt x="28245" y="6716"/>
                </a:cubicBezTo>
                <a:lnTo>
                  <a:pt x="28245" y="6516"/>
                </a:lnTo>
                <a:cubicBezTo>
                  <a:pt x="28195" y="6453"/>
                  <a:pt x="28195" y="6353"/>
                  <a:pt x="28195" y="6303"/>
                </a:cubicBezTo>
                <a:cubicBezTo>
                  <a:pt x="28195" y="6253"/>
                  <a:pt x="28195" y="6253"/>
                  <a:pt x="28145" y="6203"/>
                </a:cubicBezTo>
                <a:lnTo>
                  <a:pt x="28145" y="6140"/>
                </a:lnTo>
                <a:cubicBezTo>
                  <a:pt x="28145" y="6040"/>
                  <a:pt x="28094" y="5940"/>
                  <a:pt x="28094" y="5827"/>
                </a:cubicBezTo>
                <a:cubicBezTo>
                  <a:pt x="28044" y="5777"/>
                  <a:pt x="28044" y="5676"/>
                  <a:pt x="27994" y="5576"/>
                </a:cubicBezTo>
                <a:cubicBezTo>
                  <a:pt x="27994" y="5463"/>
                  <a:pt x="27994" y="5413"/>
                  <a:pt x="27932" y="5313"/>
                </a:cubicBezTo>
                <a:cubicBezTo>
                  <a:pt x="27932" y="5100"/>
                  <a:pt x="27831" y="4837"/>
                  <a:pt x="27781" y="4636"/>
                </a:cubicBezTo>
                <a:cubicBezTo>
                  <a:pt x="27731" y="4260"/>
                  <a:pt x="27681" y="3897"/>
                  <a:pt x="27568" y="3534"/>
                </a:cubicBezTo>
                <a:cubicBezTo>
                  <a:pt x="27568" y="3321"/>
                  <a:pt x="27568" y="3170"/>
                  <a:pt x="27518" y="3007"/>
                </a:cubicBezTo>
                <a:cubicBezTo>
                  <a:pt x="27518" y="2857"/>
                  <a:pt x="27468" y="2757"/>
                  <a:pt x="27468" y="2644"/>
                </a:cubicBezTo>
                <a:cubicBezTo>
                  <a:pt x="27468" y="2544"/>
                  <a:pt x="27418" y="2381"/>
                  <a:pt x="27418" y="2230"/>
                </a:cubicBezTo>
                <a:cubicBezTo>
                  <a:pt x="27368" y="1754"/>
                  <a:pt x="27368" y="1341"/>
                  <a:pt x="27305" y="927"/>
                </a:cubicBezTo>
                <a:lnTo>
                  <a:pt x="27305" y="764"/>
                </a:lnTo>
                <a:lnTo>
                  <a:pt x="27305" y="714"/>
                </a:lnTo>
                <a:lnTo>
                  <a:pt x="27305" y="501"/>
                </a:lnTo>
                <a:cubicBezTo>
                  <a:pt x="27305" y="351"/>
                  <a:pt x="27305" y="138"/>
                  <a:pt x="27105" y="38"/>
                </a:cubicBezTo>
                <a:cubicBezTo>
                  <a:pt x="27079" y="13"/>
                  <a:pt x="27051" y="0"/>
                  <a:pt x="27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2" name="Google Shape;62;p4"/>
          <p:cNvGrpSpPr/>
          <p:nvPr/>
        </p:nvGrpSpPr>
        <p:grpSpPr>
          <a:xfrm>
            <a:off x="-251030" y="132140"/>
            <a:ext cx="9723373" cy="4861918"/>
            <a:chOff x="-251030" y="132140"/>
            <a:chExt cx="9723373" cy="4861918"/>
          </a:xfrm>
        </p:grpSpPr>
        <p:grpSp>
          <p:nvGrpSpPr>
            <p:cNvPr id="63" name="Google Shape;63;p4"/>
            <p:cNvGrpSpPr/>
            <p:nvPr/>
          </p:nvGrpSpPr>
          <p:grpSpPr>
            <a:xfrm rot="-6464493">
              <a:off x="-136144" y="488153"/>
              <a:ext cx="853150" cy="864041"/>
              <a:chOff x="-239629" y="2293723"/>
              <a:chExt cx="1525675" cy="1545152"/>
            </a:xfrm>
          </p:grpSpPr>
          <p:sp>
            <p:nvSpPr>
              <p:cNvPr id="64" name="Google Shape;64;p4"/>
              <p:cNvSpPr/>
              <p:nvPr/>
            </p:nvSpPr>
            <p:spPr>
              <a:xfrm>
                <a:off x="-207962" y="2325624"/>
                <a:ext cx="1462342" cy="1481343"/>
              </a:xfrm>
              <a:custGeom>
                <a:rect b="b" l="l" r="r" t="t"/>
                <a:pathLst>
                  <a:path extrusionOk="0" h="49506" w="48871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5" name="Google Shape;65;p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239629" y="2293723"/>
                <a:ext cx="1525675" cy="1545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6" name="Google Shape;66;p4"/>
            <p:cNvGrpSpPr/>
            <p:nvPr/>
          </p:nvGrpSpPr>
          <p:grpSpPr>
            <a:xfrm rot="554382">
              <a:off x="8184535" y="4000514"/>
              <a:ext cx="1223530" cy="901141"/>
              <a:chOff x="4161650" y="24725"/>
              <a:chExt cx="3143298" cy="2314575"/>
            </a:xfrm>
          </p:grpSpPr>
          <p:sp>
            <p:nvSpPr>
              <p:cNvPr id="67" name="Google Shape;67;p4"/>
              <p:cNvSpPr/>
              <p:nvPr/>
            </p:nvSpPr>
            <p:spPr>
              <a:xfrm>
                <a:off x="4161650" y="28230"/>
                <a:ext cx="3143298" cy="2307593"/>
              </a:xfrm>
              <a:custGeom>
                <a:rect b="b" l="l" r="r" t="t"/>
                <a:pathLst>
                  <a:path extrusionOk="0" h="50669" w="69019">
                    <a:moveTo>
                      <a:pt x="30999" y="0"/>
                    </a:moveTo>
                    <a:cubicBezTo>
                      <a:pt x="30270" y="0"/>
                      <a:pt x="29545" y="47"/>
                      <a:pt x="28821" y="120"/>
                    </a:cubicBezTo>
                    <a:lnTo>
                      <a:pt x="28557" y="120"/>
                    </a:lnTo>
                    <a:cubicBezTo>
                      <a:pt x="28514" y="106"/>
                      <a:pt x="28475" y="100"/>
                      <a:pt x="28436" y="100"/>
                    </a:cubicBezTo>
                    <a:cubicBezTo>
                      <a:pt x="28340" y="100"/>
                      <a:pt x="28251" y="138"/>
                      <a:pt x="28144" y="183"/>
                    </a:cubicBezTo>
                    <a:lnTo>
                      <a:pt x="28094" y="183"/>
                    </a:lnTo>
                    <a:cubicBezTo>
                      <a:pt x="27989" y="162"/>
                      <a:pt x="27885" y="155"/>
                      <a:pt x="27782" y="155"/>
                    </a:cubicBezTo>
                    <a:cubicBezTo>
                      <a:pt x="27577" y="155"/>
                      <a:pt x="27380" y="183"/>
                      <a:pt x="27204" y="183"/>
                    </a:cubicBezTo>
                    <a:cubicBezTo>
                      <a:pt x="26991" y="233"/>
                      <a:pt x="26791" y="183"/>
                      <a:pt x="26578" y="283"/>
                    </a:cubicBezTo>
                    <a:lnTo>
                      <a:pt x="26527" y="283"/>
                    </a:lnTo>
                    <a:cubicBezTo>
                      <a:pt x="26001" y="283"/>
                      <a:pt x="25425" y="333"/>
                      <a:pt x="24848" y="434"/>
                    </a:cubicBezTo>
                    <a:cubicBezTo>
                      <a:pt x="24801" y="434"/>
                      <a:pt x="24754" y="422"/>
                      <a:pt x="24712" y="422"/>
                    </a:cubicBezTo>
                    <a:cubicBezTo>
                      <a:pt x="24665" y="422"/>
                      <a:pt x="24624" y="436"/>
                      <a:pt x="24598" y="496"/>
                    </a:cubicBezTo>
                    <a:lnTo>
                      <a:pt x="24222" y="496"/>
                    </a:lnTo>
                    <a:cubicBezTo>
                      <a:pt x="24172" y="521"/>
                      <a:pt x="24122" y="521"/>
                      <a:pt x="24070" y="521"/>
                    </a:cubicBezTo>
                    <a:cubicBezTo>
                      <a:pt x="24018" y="521"/>
                      <a:pt x="23965" y="521"/>
                      <a:pt x="23909" y="546"/>
                    </a:cubicBezTo>
                    <a:cubicBezTo>
                      <a:pt x="23858" y="571"/>
                      <a:pt x="23808" y="571"/>
                      <a:pt x="23757" y="571"/>
                    </a:cubicBezTo>
                    <a:cubicBezTo>
                      <a:pt x="23705" y="571"/>
                      <a:pt x="23652" y="571"/>
                      <a:pt x="23595" y="596"/>
                    </a:cubicBezTo>
                    <a:cubicBezTo>
                      <a:pt x="23232" y="647"/>
                      <a:pt x="22868" y="697"/>
                      <a:pt x="22505" y="860"/>
                    </a:cubicBezTo>
                    <a:lnTo>
                      <a:pt x="22455" y="860"/>
                    </a:lnTo>
                    <a:cubicBezTo>
                      <a:pt x="22405" y="860"/>
                      <a:pt x="22342" y="860"/>
                      <a:pt x="22292" y="910"/>
                    </a:cubicBezTo>
                    <a:cubicBezTo>
                      <a:pt x="22092" y="910"/>
                      <a:pt x="21979" y="960"/>
                      <a:pt x="21828" y="1010"/>
                    </a:cubicBezTo>
                    <a:cubicBezTo>
                      <a:pt x="21666" y="1010"/>
                      <a:pt x="21565" y="1060"/>
                      <a:pt x="21465" y="1123"/>
                    </a:cubicBezTo>
                    <a:cubicBezTo>
                      <a:pt x="21352" y="1123"/>
                      <a:pt x="21302" y="1173"/>
                      <a:pt x="21252" y="1173"/>
                    </a:cubicBezTo>
                    <a:cubicBezTo>
                      <a:pt x="21152" y="1173"/>
                      <a:pt x="21039" y="1223"/>
                      <a:pt x="20939" y="1273"/>
                    </a:cubicBezTo>
                    <a:cubicBezTo>
                      <a:pt x="20939" y="1273"/>
                      <a:pt x="20889" y="1273"/>
                      <a:pt x="20889" y="1323"/>
                    </a:cubicBezTo>
                    <a:cubicBezTo>
                      <a:pt x="20839" y="1323"/>
                      <a:pt x="20776" y="1323"/>
                      <a:pt x="20776" y="1373"/>
                    </a:cubicBezTo>
                    <a:lnTo>
                      <a:pt x="20726" y="1373"/>
                    </a:lnTo>
                    <a:cubicBezTo>
                      <a:pt x="20626" y="1373"/>
                      <a:pt x="20525" y="1436"/>
                      <a:pt x="20463" y="1486"/>
                    </a:cubicBezTo>
                    <a:cubicBezTo>
                      <a:pt x="20312" y="1536"/>
                      <a:pt x="20099" y="1586"/>
                      <a:pt x="19999" y="1687"/>
                    </a:cubicBezTo>
                    <a:cubicBezTo>
                      <a:pt x="19899" y="1749"/>
                      <a:pt x="19786" y="1799"/>
                      <a:pt x="19736" y="1849"/>
                    </a:cubicBezTo>
                    <a:cubicBezTo>
                      <a:pt x="19636" y="1900"/>
                      <a:pt x="19523" y="2000"/>
                      <a:pt x="19473" y="2113"/>
                    </a:cubicBezTo>
                    <a:cubicBezTo>
                      <a:pt x="19272" y="2313"/>
                      <a:pt x="19322" y="2526"/>
                      <a:pt x="19423" y="2739"/>
                    </a:cubicBezTo>
                    <a:cubicBezTo>
                      <a:pt x="19272" y="3516"/>
                      <a:pt x="19210" y="4255"/>
                      <a:pt x="19159" y="5032"/>
                    </a:cubicBezTo>
                    <a:cubicBezTo>
                      <a:pt x="19059" y="5133"/>
                      <a:pt x="19109" y="5295"/>
                      <a:pt x="19109" y="5446"/>
                    </a:cubicBezTo>
                    <a:cubicBezTo>
                      <a:pt x="19109" y="5508"/>
                      <a:pt x="19059" y="5559"/>
                      <a:pt x="19059" y="5609"/>
                    </a:cubicBezTo>
                    <a:cubicBezTo>
                      <a:pt x="18959" y="6599"/>
                      <a:pt x="18796" y="7589"/>
                      <a:pt x="18696" y="8528"/>
                    </a:cubicBezTo>
                    <a:cubicBezTo>
                      <a:pt x="18583" y="9318"/>
                      <a:pt x="18483" y="10095"/>
                      <a:pt x="18433" y="10884"/>
                    </a:cubicBezTo>
                    <a:cubicBezTo>
                      <a:pt x="18383" y="11460"/>
                      <a:pt x="18270" y="12024"/>
                      <a:pt x="18220" y="12601"/>
                    </a:cubicBezTo>
                    <a:cubicBezTo>
                      <a:pt x="18169" y="13177"/>
                      <a:pt x="18069" y="13754"/>
                      <a:pt x="18069" y="14330"/>
                    </a:cubicBezTo>
                    <a:cubicBezTo>
                      <a:pt x="17906" y="15057"/>
                      <a:pt x="17856" y="15846"/>
                      <a:pt x="17806" y="16623"/>
                    </a:cubicBezTo>
                    <a:cubicBezTo>
                      <a:pt x="17706" y="16886"/>
                      <a:pt x="17706" y="17200"/>
                      <a:pt x="17643" y="17513"/>
                    </a:cubicBezTo>
                    <a:cubicBezTo>
                      <a:pt x="17643" y="17663"/>
                      <a:pt x="17593" y="17826"/>
                      <a:pt x="17593" y="17926"/>
                    </a:cubicBezTo>
                    <a:lnTo>
                      <a:pt x="17593" y="18139"/>
                    </a:lnTo>
                    <a:cubicBezTo>
                      <a:pt x="17543" y="18352"/>
                      <a:pt x="17543" y="18603"/>
                      <a:pt x="17493" y="18816"/>
                    </a:cubicBezTo>
                    <a:cubicBezTo>
                      <a:pt x="17443" y="19292"/>
                      <a:pt x="17393" y="19756"/>
                      <a:pt x="17280" y="20232"/>
                    </a:cubicBezTo>
                    <a:cubicBezTo>
                      <a:pt x="17180" y="21009"/>
                      <a:pt x="17079" y="21848"/>
                      <a:pt x="16967" y="22675"/>
                    </a:cubicBezTo>
                    <a:cubicBezTo>
                      <a:pt x="16916" y="22738"/>
                      <a:pt x="16916" y="22788"/>
                      <a:pt x="16916" y="22838"/>
                    </a:cubicBezTo>
                    <a:cubicBezTo>
                      <a:pt x="16866" y="23515"/>
                      <a:pt x="16766" y="24141"/>
                      <a:pt x="16653" y="24768"/>
                    </a:cubicBezTo>
                    <a:cubicBezTo>
                      <a:pt x="16553" y="25708"/>
                      <a:pt x="16390" y="26648"/>
                      <a:pt x="16290" y="27537"/>
                    </a:cubicBezTo>
                    <a:cubicBezTo>
                      <a:pt x="16190" y="28314"/>
                      <a:pt x="16027" y="29054"/>
                      <a:pt x="15927" y="29780"/>
                    </a:cubicBezTo>
                    <a:cubicBezTo>
                      <a:pt x="15876" y="30256"/>
                      <a:pt x="15764" y="30720"/>
                      <a:pt x="15764" y="31246"/>
                    </a:cubicBezTo>
                    <a:lnTo>
                      <a:pt x="15764" y="31296"/>
                    </a:lnTo>
                    <a:cubicBezTo>
                      <a:pt x="15613" y="31447"/>
                      <a:pt x="15663" y="31660"/>
                      <a:pt x="15663" y="31873"/>
                    </a:cubicBezTo>
                    <a:cubicBezTo>
                      <a:pt x="15563" y="31973"/>
                      <a:pt x="15613" y="32136"/>
                      <a:pt x="15613" y="32286"/>
                    </a:cubicBezTo>
                    <a:cubicBezTo>
                      <a:pt x="15513" y="32550"/>
                      <a:pt x="15450" y="32863"/>
                      <a:pt x="15513" y="33126"/>
                    </a:cubicBezTo>
                    <a:cubicBezTo>
                      <a:pt x="15400" y="33276"/>
                      <a:pt x="15400" y="33439"/>
                      <a:pt x="15400" y="33590"/>
                    </a:cubicBezTo>
                    <a:cubicBezTo>
                      <a:pt x="15300" y="33803"/>
                      <a:pt x="15400" y="34066"/>
                      <a:pt x="15300" y="34266"/>
                    </a:cubicBezTo>
                    <a:cubicBezTo>
                      <a:pt x="15250" y="34329"/>
                      <a:pt x="15200" y="34266"/>
                      <a:pt x="15137" y="34379"/>
                    </a:cubicBezTo>
                    <a:cubicBezTo>
                      <a:pt x="15077" y="34369"/>
                      <a:pt x="15017" y="34365"/>
                      <a:pt x="14958" y="34365"/>
                    </a:cubicBezTo>
                    <a:cubicBezTo>
                      <a:pt x="14704" y="34365"/>
                      <a:pt x="14451" y="34439"/>
                      <a:pt x="14197" y="34479"/>
                    </a:cubicBezTo>
                    <a:cubicBezTo>
                      <a:pt x="13997" y="34529"/>
                      <a:pt x="13734" y="34529"/>
                      <a:pt x="13521" y="34642"/>
                    </a:cubicBezTo>
                    <a:lnTo>
                      <a:pt x="13420" y="34642"/>
                    </a:lnTo>
                    <a:cubicBezTo>
                      <a:pt x="13157" y="34742"/>
                      <a:pt x="12944" y="34692"/>
                      <a:pt x="12694" y="34793"/>
                    </a:cubicBezTo>
                    <a:cubicBezTo>
                      <a:pt x="12694" y="34793"/>
                      <a:pt x="12631" y="34793"/>
                      <a:pt x="12581" y="34843"/>
                    </a:cubicBezTo>
                    <a:cubicBezTo>
                      <a:pt x="12631" y="34843"/>
                      <a:pt x="12631" y="34843"/>
                      <a:pt x="12631" y="34893"/>
                    </a:cubicBezTo>
                    <a:cubicBezTo>
                      <a:pt x="12631" y="34893"/>
                      <a:pt x="12631" y="34843"/>
                      <a:pt x="12581" y="34843"/>
                    </a:cubicBezTo>
                    <a:lnTo>
                      <a:pt x="12318" y="34843"/>
                    </a:lnTo>
                    <a:cubicBezTo>
                      <a:pt x="11591" y="35056"/>
                      <a:pt x="10864" y="35156"/>
                      <a:pt x="10187" y="35419"/>
                    </a:cubicBezTo>
                    <a:cubicBezTo>
                      <a:pt x="10156" y="35394"/>
                      <a:pt x="10128" y="35381"/>
                      <a:pt x="10101" y="35381"/>
                    </a:cubicBezTo>
                    <a:cubicBezTo>
                      <a:pt x="10075" y="35381"/>
                      <a:pt x="10050" y="35394"/>
                      <a:pt x="10025" y="35419"/>
                    </a:cubicBezTo>
                    <a:cubicBezTo>
                      <a:pt x="10025" y="35419"/>
                      <a:pt x="9974" y="35469"/>
                      <a:pt x="9924" y="35469"/>
                    </a:cubicBezTo>
                    <a:cubicBezTo>
                      <a:pt x="9711" y="35519"/>
                      <a:pt x="9448" y="35582"/>
                      <a:pt x="9185" y="35682"/>
                    </a:cubicBezTo>
                    <a:cubicBezTo>
                      <a:pt x="9160" y="35682"/>
                      <a:pt x="9122" y="35670"/>
                      <a:pt x="9091" y="35670"/>
                    </a:cubicBezTo>
                    <a:cubicBezTo>
                      <a:pt x="9060" y="35670"/>
                      <a:pt x="9035" y="35682"/>
                      <a:pt x="9035" y="35732"/>
                    </a:cubicBezTo>
                    <a:cubicBezTo>
                      <a:pt x="7882" y="36046"/>
                      <a:pt x="6742" y="36409"/>
                      <a:pt x="5689" y="36885"/>
                    </a:cubicBezTo>
                    <a:cubicBezTo>
                      <a:pt x="5012" y="37148"/>
                      <a:pt x="4386" y="37462"/>
                      <a:pt x="3759" y="37825"/>
                    </a:cubicBezTo>
                    <a:cubicBezTo>
                      <a:pt x="3296" y="38025"/>
                      <a:pt x="2819" y="38289"/>
                      <a:pt x="2406" y="38602"/>
                    </a:cubicBezTo>
                    <a:cubicBezTo>
                      <a:pt x="2193" y="38765"/>
                      <a:pt x="1980" y="38915"/>
                      <a:pt x="1779" y="39078"/>
                    </a:cubicBezTo>
                    <a:cubicBezTo>
                      <a:pt x="1466" y="39391"/>
                      <a:pt x="1103" y="39654"/>
                      <a:pt x="890" y="40068"/>
                    </a:cubicBezTo>
                    <a:cubicBezTo>
                      <a:pt x="790" y="40068"/>
                      <a:pt x="790" y="40168"/>
                      <a:pt x="727" y="40218"/>
                    </a:cubicBezTo>
                    <a:cubicBezTo>
                      <a:pt x="627" y="40331"/>
                      <a:pt x="576" y="40381"/>
                      <a:pt x="526" y="40532"/>
                    </a:cubicBezTo>
                    <a:cubicBezTo>
                      <a:pt x="526" y="40594"/>
                      <a:pt x="476" y="40644"/>
                      <a:pt x="414" y="40694"/>
                    </a:cubicBezTo>
                    <a:cubicBezTo>
                      <a:pt x="213" y="41008"/>
                      <a:pt x="213" y="41421"/>
                      <a:pt x="0" y="41735"/>
                    </a:cubicBezTo>
                    <a:lnTo>
                      <a:pt x="0" y="41897"/>
                    </a:lnTo>
                    <a:cubicBezTo>
                      <a:pt x="50" y="41897"/>
                      <a:pt x="50" y="41948"/>
                      <a:pt x="50" y="41948"/>
                    </a:cubicBezTo>
                    <a:cubicBezTo>
                      <a:pt x="213" y="42787"/>
                      <a:pt x="677" y="43414"/>
                      <a:pt x="1203" y="43978"/>
                    </a:cubicBezTo>
                    <a:cubicBezTo>
                      <a:pt x="2193" y="45030"/>
                      <a:pt x="3396" y="45707"/>
                      <a:pt x="4649" y="46333"/>
                    </a:cubicBezTo>
                    <a:cubicBezTo>
                      <a:pt x="5902" y="46960"/>
                      <a:pt x="7205" y="47486"/>
                      <a:pt x="8508" y="47900"/>
                    </a:cubicBezTo>
                    <a:cubicBezTo>
                      <a:pt x="9561" y="48213"/>
                      <a:pt x="10601" y="48526"/>
                      <a:pt x="11691" y="48677"/>
                    </a:cubicBezTo>
                    <a:cubicBezTo>
                      <a:pt x="11754" y="48739"/>
                      <a:pt x="11804" y="48739"/>
                      <a:pt x="11854" y="48789"/>
                    </a:cubicBezTo>
                    <a:cubicBezTo>
                      <a:pt x="13257" y="49052"/>
                      <a:pt x="14673" y="49203"/>
                      <a:pt x="16027" y="49416"/>
                    </a:cubicBezTo>
                    <a:cubicBezTo>
                      <a:pt x="16866" y="49516"/>
                      <a:pt x="17643" y="49679"/>
                      <a:pt x="18433" y="49779"/>
                    </a:cubicBezTo>
                    <a:cubicBezTo>
                      <a:pt x="19159" y="49879"/>
                      <a:pt x="19899" y="49930"/>
                      <a:pt x="20575" y="50042"/>
                    </a:cubicBezTo>
                    <a:cubicBezTo>
                      <a:pt x="21152" y="50092"/>
                      <a:pt x="21666" y="50143"/>
                      <a:pt x="22192" y="50143"/>
                    </a:cubicBezTo>
                    <a:cubicBezTo>
                      <a:pt x="23031" y="50193"/>
                      <a:pt x="23808" y="50243"/>
                      <a:pt x="24648" y="50305"/>
                    </a:cubicBezTo>
                    <a:lnTo>
                      <a:pt x="25274" y="50305"/>
                    </a:lnTo>
                    <a:cubicBezTo>
                      <a:pt x="25299" y="50356"/>
                      <a:pt x="25337" y="50368"/>
                      <a:pt x="25375" y="50368"/>
                    </a:cubicBezTo>
                    <a:cubicBezTo>
                      <a:pt x="25412" y="50368"/>
                      <a:pt x="25450" y="50356"/>
                      <a:pt x="25475" y="50356"/>
                    </a:cubicBezTo>
                    <a:cubicBezTo>
                      <a:pt x="26477" y="50406"/>
                      <a:pt x="27467" y="50506"/>
                      <a:pt x="28457" y="50556"/>
                    </a:cubicBezTo>
                    <a:cubicBezTo>
                      <a:pt x="29610" y="50619"/>
                      <a:pt x="30700" y="50669"/>
                      <a:pt x="31853" y="50669"/>
                    </a:cubicBezTo>
                    <a:lnTo>
                      <a:pt x="37016" y="50669"/>
                    </a:lnTo>
                    <a:cubicBezTo>
                      <a:pt x="37855" y="50669"/>
                      <a:pt x="38632" y="50619"/>
                      <a:pt x="39421" y="50619"/>
                    </a:cubicBezTo>
                    <a:cubicBezTo>
                      <a:pt x="40725" y="50506"/>
                      <a:pt x="41978" y="50456"/>
                      <a:pt x="43231" y="50406"/>
                    </a:cubicBezTo>
                    <a:cubicBezTo>
                      <a:pt x="43312" y="50381"/>
                      <a:pt x="43378" y="50381"/>
                      <a:pt x="43436" y="50381"/>
                    </a:cubicBezTo>
                    <a:cubicBezTo>
                      <a:pt x="43494" y="50381"/>
                      <a:pt x="43544" y="50381"/>
                      <a:pt x="43594" y="50356"/>
                    </a:cubicBezTo>
                    <a:cubicBezTo>
                      <a:pt x="43807" y="50305"/>
                      <a:pt x="43958" y="50305"/>
                      <a:pt x="44120" y="50305"/>
                    </a:cubicBezTo>
                    <a:lnTo>
                      <a:pt x="44271" y="50305"/>
                    </a:lnTo>
                    <a:cubicBezTo>
                      <a:pt x="44584" y="50305"/>
                      <a:pt x="44960" y="50305"/>
                      <a:pt x="45273" y="50243"/>
                    </a:cubicBezTo>
                    <a:lnTo>
                      <a:pt x="45374" y="50243"/>
                    </a:lnTo>
                    <a:cubicBezTo>
                      <a:pt x="46000" y="50193"/>
                      <a:pt x="46677" y="50193"/>
                      <a:pt x="47303" y="50143"/>
                    </a:cubicBezTo>
                    <a:cubicBezTo>
                      <a:pt x="48143" y="50042"/>
                      <a:pt x="48970" y="49992"/>
                      <a:pt x="49759" y="49879"/>
                    </a:cubicBezTo>
                    <a:cubicBezTo>
                      <a:pt x="50599" y="49729"/>
                      <a:pt x="51426" y="49679"/>
                      <a:pt x="52315" y="49516"/>
                    </a:cubicBezTo>
                    <a:cubicBezTo>
                      <a:pt x="53305" y="49303"/>
                      <a:pt x="54358" y="49203"/>
                      <a:pt x="55398" y="49052"/>
                    </a:cubicBezTo>
                    <a:cubicBezTo>
                      <a:pt x="55711" y="48990"/>
                      <a:pt x="55974" y="48940"/>
                      <a:pt x="56288" y="48890"/>
                    </a:cubicBezTo>
                    <a:lnTo>
                      <a:pt x="56388" y="48890"/>
                    </a:lnTo>
                    <a:cubicBezTo>
                      <a:pt x="57741" y="48626"/>
                      <a:pt x="59107" y="48313"/>
                      <a:pt x="60460" y="47849"/>
                    </a:cubicBezTo>
                    <a:cubicBezTo>
                      <a:pt x="61764" y="47423"/>
                      <a:pt x="63067" y="46960"/>
                      <a:pt x="64270" y="46333"/>
                    </a:cubicBezTo>
                    <a:cubicBezTo>
                      <a:pt x="65059" y="45920"/>
                      <a:pt x="65886" y="45444"/>
                      <a:pt x="66625" y="44917"/>
                    </a:cubicBezTo>
                    <a:cubicBezTo>
                      <a:pt x="67302" y="44404"/>
                      <a:pt x="67929" y="43877"/>
                      <a:pt x="68342" y="43100"/>
                    </a:cubicBezTo>
                    <a:cubicBezTo>
                      <a:pt x="68969" y="42098"/>
                      <a:pt x="69019" y="41471"/>
                      <a:pt x="68292" y="40431"/>
                    </a:cubicBezTo>
                    <a:cubicBezTo>
                      <a:pt x="68242" y="40381"/>
                      <a:pt x="68192" y="40331"/>
                      <a:pt x="68142" y="40218"/>
                    </a:cubicBezTo>
                    <a:cubicBezTo>
                      <a:pt x="68142" y="40118"/>
                      <a:pt x="68079" y="40118"/>
                      <a:pt x="68029" y="40068"/>
                    </a:cubicBezTo>
                    <a:cubicBezTo>
                      <a:pt x="67879" y="39805"/>
                      <a:pt x="67666" y="39654"/>
                      <a:pt x="67515" y="39492"/>
                    </a:cubicBezTo>
                    <a:lnTo>
                      <a:pt x="67452" y="39441"/>
                    </a:lnTo>
                    <a:cubicBezTo>
                      <a:pt x="67352" y="39341"/>
                      <a:pt x="67302" y="39228"/>
                      <a:pt x="67202" y="39178"/>
                    </a:cubicBezTo>
                    <a:cubicBezTo>
                      <a:pt x="67139" y="39128"/>
                      <a:pt x="67089" y="39078"/>
                      <a:pt x="67039" y="39028"/>
                    </a:cubicBezTo>
                    <a:cubicBezTo>
                      <a:pt x="66939" y="38965"/>
                      <a:pt x="66889" y="38915"/>
                      <a:pt x="66776" y="38865"/>
                    </a:cubicBezTo>
                    <a:cubicBezTo>
                      <a:pt x="66776" y="38765"/>
                      <a:pt x="66726" y="38765"/>
                      <a:pt x="66625" y="38715"/>
                    </a:cubicBezTo>
                    <a:cubicBezTo>
                      <a:pt x="66625" y="38652"/>
                      <a:pt x="66575" y="38602"/>
                      <a:pt x="66513" y="38602"/>
                    </a:cubicBezTo>
                    <a:cubicBezTo>
                      <a:pt x="66099" y="38339"/>
                      <a:pt x="65686" y="38025"/>
                      <a:pt x="65159" y="37825"/>
                    </a:cubicBezTo>
                    <a:cubicBezTo>
                      <a:pt x="64533" y="37512"/>
                      <a:pt x="63906" y="37148"/>
                      <a:pt x="63230" y="36885"/>
                    </a:cubicBezTo>
                    <a:cubicBezTo>
                      <a:pt x="62653" y="36672"/>
                      <a:pt x="62077" y="36409"/>
                      <a:pt x="61500" y="36209"/>
                    </a:cubicBezTo>
                    <a:cubicBezTo>
                      <a:pt x="60987" y="36046"/>
                      <a:pt x="60460" y="35833"/>
                      <a:pt x="59884" y="35732"/>
                    </a:cubicBezTo>
                    <a:cubicBezTo>
                      <a:pt x="59784" y="35682"/>
                      <a:pt x="59734" y="35632"/>
                      <a:pt x="59683" y="35632"/>
                    </a:cubicBezTo>
                    <a:cubicBezTo>
                      <a:pt x="58894" y="35419"/>
                      <a:pt x="58117" y="35206"/>
                      <a:pt x="57328" y="35056"/>
                    </a:cubicBezTo>
                    <a:cubicBezTo>
                      <a:pt x="57014" y="34955"/>
                      <a:pt x="56651" y="34893"/>
                      <a:pt x="56288" y="34843"/>
                    </a:cubicBezTo>
                    <a:cubicBezTo>
                      <a:pt x="56288" y="34793"/>
                      <a:pt x="56238" y="34793"/>
                      <a:pt x="56175" y="34793"/>
                    </a:cubicBezTo>
                    <a:cubicBezTo>
                      <a:pt x="55974" y="34692"/>
                      <a:pt x="55711" y="34742"/>
                      <a:pt x="55498" y="34642"/>
                    </a:cubicBezTo>
                    <a:lnTo>
                      <a:pt x="55398" y="34642"/>
                    </a:lnTo>
                    <a:cubicBezTo>
                      <a:pt x="55135" y="34580"/>
                      <a:pt x="54922" y="34529"/>
                      <a:pt x="54721" y="34479"/>
                    </a:cubicBezTo>
                    <a:cubicBezTo>
                      <a:pt x="54468" y="34439"/>
                      <a:pt x="54214" y="34365"/>
                      <a:pt x="53961" y="34365"/>
                    </a:cubicBezTo>
                    <a:cubicBezTo>
                      <a:pt x="53901" y="34365"/>
                      <a:pt x="53841" y="34369"/>
                      <a:pt x="53782" y="34379"/>
                    </a:cubicBezTo>
                    <a:cubicBezTo>
                      <a:pt x="53518" y="34266"/>
                      <a:pt x="53255" y="34266"/>
                      <a:pt x="53042" y="34216"/>
                    </a:cubicBezTo>
                    <a:cubicBezTo>
                      <a:pt x="52892" y="34166"/>
                      <a:pt x="52792" y="34166"/>
                      <a:pt x="52679" y="34166"/>
                    </a:cubicBezTo>
                    <a:cubicBezTo>
                      <a:pt x="52629" y="34166"/>
                      <a:pt x="52579" y="34166"/>
                      <a:pt x="52478" y="34116"/>
                    </a:cubicBezTo>
                    <a:cubicBezTo>
                      <a:pt x="52348" y="34116"/>
                      <a:pt x="52226" y="34052"/>
                      <a:pt x="52099" y="34052"/>
                    </a:cubicBezTo>
                    <a:cubicBezTo>
                      <a:pt x="52067" y="34052"/>
                      <a:pt x="52035" y="34056"/>
                      <a:pt x="52002" y="34066"/>
                    </a:cubicBezTo>
                    <a:cubicBezTo>
                      <a:pt x="52002" y="33953"/>
                      <a:pt x="52002" y="33903"/>
                      <a:pt x="51902" y="33853"/>
                    </a:cubicBezTo>
                    <a:cubicBezTo>
                      <a:pt x="51952" y="33276"/>
                      <a:pt x="51739" y="32813"/>
                      <a:pt x="51689" y="32286"/>
                    </a:cubicBezTo>
                    <a:cubicBezTo>
                      <a:pt x="51689" y="31973"/>
                      <a:pt x="51589" y="31710"/>
                      <a:pt x="51539" y="31447"/>
                    </a:cubicBezTo>
                    <a:cubicBezTo>
                      <a:pt x="51476" y="30883"/>
                      <a:pt x="51326" y="30307"/>
                      <a:pt x="51225" y="29780"/>
                    </a:cubicBezTo>
                    <a:cubicBezTo>
                      <a:pt x="51062" y="29104"/>
                      <a:pt x="50962" y="28427"/>
                      <a:pt x="50799" y="27800"/>
                    </a:cubicBezTo>
                    <a:lnTo>
                      <a:pt x="50799" y="27587"/>
                    </a:lnTo>
                    <a:cubicBezTo>
                      <a:pt x="50649" y="26698"/>
                      <a:pt x="50486" y="25808"/>
                      <a:pt x="50286" y="24868"/>
                    </a:cubicBezTo>
                    <a:cubicBezTo>
                      <a:pt x="50072" y="23728"/>
                      <a:pt x="49859" y="22575"/>
                      <a:pt x="49659" y="21422"/>
                    </a:cubicBezTo>
                    <a:lnTo>
                      <a:pt x="49659" y="21222"/>
                    </a:lnTo>
                    <a:cubicBezTo>
                      <a:pt x="49496" y="20382"/>
                      <a:pt x="49346" y="19493"/>
                      <a:pt x="49183" y="18666"/>
                    </a:cubicBezTo>
                    <a:cubicBezTo>
                      <a:pt x="49133" y="18189"/>
                      <a:pt x="49032" y="17726"/>
                      <a:pt x="48970" y="17300"/>
                    </a:cubicBezTo>
                    <a:lnTo>
                      <a:pt x="48970" y="17099"/>
                    </a:lnTo>
                    <a:cubicBezTo>
                      <a:pt x="48819" y="16410"/>
                      <a:pt x="48719" y="15683"/>
                      <a:pt x="48606" y="14957"/>
                    </a:cubicBezTo>
                    <a:cubicBezTo>
                      <a:pt x="48456" y="14167"/>
                      <a:pt x="48343" y="13440"/>
                      <a:pt x="48243" y="12651"/>
                    </a:cubicBezTo>
                    <a:cubicBezTo>
                      <a:pt x="48193" y="12338"/>
                      <a:pt x="48143" y="11974"/>
                      <a:pt x="48093" y="11661"/>
                    </a:cubicBezTo>
                    <a:cubicBezTo>
                      <a:pt x="48030" y="11247"/>
                      <a:pt x="47980" y="10834"/>
                      <a:pt x="47880" y="10408"/>
                    </a:cubicBezTo>
                    <a:cubicBezTo>
                      <a:pt x="47880" y="10258"/>
                      <a:pt x="47880" y="10095"/>
                      <a:pt x="47830" y="9944"/>
                    </a:cubicBezTo>
                    <a:cubicBezTo>
                      <a:pt x="47830" y="9894"/>
                      <a:pt x="47830" y="9831"/>
                      <a:pt x="47779" y="9781"/>
                    </a:cubicBezTo>
                    <a:cubicBezTo>
                      <a:pt x="47779" y="9631"/>
                      <a:pt x="47830" y="9518"/>
                      <a:pt x="47717" y="9368"/>
                    </a:cubicBezTo>
                    <a:cubicBezTo>
                      <a:pt x="47667" y="8741"/>
                      <a:pt x="47516" y="8065"/>
                      <a:pt x="47403" y="7438"/>
                    </a:cubicBezTo>
                    <a:cubicBezTo>
                      <a:pt x="47403" y="7275"/>
                      <a:pt x="47403" y="7175"/>
                      <a:pt x="47353" y="7012"/>
                    </a:cubicBezTo>
                    <a:cubicBezTo>
                      <a:pt x="47303" y="6812"/>
                      <a:pt x="47353" y="6599"/>
                      <a:pt x="47253" y="6448"/>
                    </a:cubicBezTo>
                    <a:lnTo>
                      <a:pt x="47253" y="6335"/>
                    </a:lnTo>
                    <a:cubicBezTo>
                      <a:pt x="47253" y="6185"/>
                      <a:pt x="47253" y="6072"/>
                      <a:pt x="47203" y="5922"/>
                    </a:cubicBezTo>
                    <a:cubicBezTo>
                      <a:pt x="47203" y="5822"/>
                      <a:pt x="47203" y="5709"/>
                      <a:pt x="47153" y="5609"/>
                    </a:cubicBezTo>
                    <a:cubicBezTo>
                      <a:pt x="47153" y="5559"/>
                      <a:pt x="47090" y="5508"/>
                      <a:pt x="47090" y="5396"/>
                    </a:cubicBezTo>
                    <a:lnTo>
                      <a:pt x="47090" y="5295"/>
                    </a:lnTo>
                    <a:cubicBezTo>
                      <a:pt x="47090" y="5245"/>
                      <a:pt x="47090" y="5195"/>
                      <a:pt x="47040" y="5133"/>
                    </a:cubicBezTo>
                    <a:lnTo>
                      <a:pt x="47040" y="5082"/>
                    </a:lnTo>
                    <a:lnTo>
                      <a:pt x="47040" y="5032"/>
                    </a:lnTo>
                    <a:cubicBezTo>
                      <a:pt x="47040" y="4982"/>
                      <a:pt x="46990" y="4882"/>
                      <a:pt x="46990" y="4819"/>
                    </a:cubicBezTo>
                    <a:cubicBezTo>
                      <a:pt x="46990" y="4769"/>
                      <a:pt x="46990" y="4719"/>
                      <a:pt x="46940" y="4669"/>
                    </a:cubicBezTo>
                    <a:cubicBezTo>
                      <a:pt x="46990" y="4406"/>
                      <a:pt x="46940" y="4193"/>
                      <a:pt x="46890" y="3942"/>
                    </a:cubicBezTo>
                    <a:cubicBezTo>
                      <a:pt x="46890" y="3942"/>
                      <a:pt x="46890" y="3879"/>
                      <a:pt x="46840" y="3829"/>
                    </a:cubicBezTo>
                    <a:cubicBezTo>
                      <a:pt x="46840" y="3629"/>
                      <a:pt x="46777" y="3416"/>
                      <a:pt x="46727" y="3203"/>
                    </a:cubicBezTo>
                    <a:cubicBezTo>
                      <a:pt x="46727" y="3103"/>
                      <a:pt x="46727" y="3002"/>
                      <a:pt x="46677" y="2890"/>
                    </a:cubicBezTo>
                    <a:cubicBezTo>
                      <a:pt x="46777" y="2689"/>
                      <a:pt x="46727" y="2476"/>
                      <a:pt x="46576" y="2263"/>
                    </a:cubicBezTo>
                    <a:cubicBezTo>
                      <a:pt x="46526" y="2263"/>
                      <a:pt x="46464" y="2213"/>
                      <a:pt x="46414" y="2163"/>
                    </a:cubicBezTo>
                    <a:cubicBezTo>
                      <a:pt x="46313" y="2062"/>
                      <a:pt x="46150" y="1950"/>
                      <a:pt x="46000" y="1900"/>
                    </a:cubicBezTo>
                    <a:cubicBezTo>
                      <a:pt x="45900" y="1799"/>
                      <a:pt x="45787" y="1749"/>
                      <a:pt x="45637" y="1687"/>
                    </a:cubicBezTo>
                    <a:cubicBezTo>
                      <a:pt x="45587" y="1636"/>
                      <a:pt x="45474" y="1586"/>
                      <a:pt x="45374" y="1586"/>
                    </a:cubicBezTo>
                    <a:cubicBezTo>
                      <a:pt x="45273" y="1486"/>
                      <a:pt x="45160" y="1486"/>
                      <a:pt x="45060" y="1486"/>
                    </a:cubicBezTo>
                    <a:cubicBezTo>
                      <a:pt x="44986" y="1403"/>
                      <a:pt x="44878" y="1354"/>
                      <a:pt x="44767" y="1354"/>
                    </a:cubicBezTo>
                    <a:cubicBezTo>
                      <a:pt x="44727" y="1354"/>
                      <a:pt x="44686" y="1360"/>
                      <a:pt x="44647" y="1373"/>
                    </a:cubicBezTo>
                    <a:cubicBezTo>
                      <a:pt x="44584" y="1323"/>
                      <a:pt x="44484" y="1323"/>
                      <a:pt x="44434" y="1323"/>
                    </a:cubicBezTo>
                    <a:cubicBezTo>
                      <a:pt x="44397" y="1250"/>
                      <a:pt x="44327" y="1203"/>
                      <a:pt x="44252" y="1203"/>
                    </a:cubicBezTo>
                    <a:cubicBezTo>
                      <a:pt x="44225" y="1203"/>
                      <a:pt x="44197" y="1210"/>
                      <a:pt x="44171" y="1223"/>
                    </a:cubicBezTo>
                    <a:cubicBezTo>
                      <a:pt x="44070" y="1123"/>
                      <a:pt x="43907" y="1060"/>
                      <a:pt x="43757" y="1060"/>
                    </a:cubicBezTo>
                    <a:cubicBezTo>
                      <a:pt x="43707" y="1010"/>
                      <a:pt x="43644" y="1010"/>
                      <a:pt x="43544" y="1010"/>
                    </a:cubicBezTo>
                    <a:cubicBezTo>
                      <a:pt x="43494" y="960"/>
                      <a:pt x="43444" y="960"/>
                      <a:pt x="43331" y="960"/>
                    </a:cubicBezTo>
                    <a:cubicBezTo>
                      <a:pt x="43018" y="809"/>
                      <a:pt x="42704" y="809"/>
                      <a:pt x="42341" y="747"/>
                    </a:cubicBezTo>
                    <a:cubicBezTo>
                      <a:pt x="42291" y="697"/>
                      <a:pt x="42191" y="697"/>
                      <a:pt x="42141" y="697"/>
                    </a:cubicBezTo>
                    <a:cubicBezTo>
                      <a:pt x="41928" y="647"/>
                      <a:pt x="41765" y="596"/>
                      <a:pt x="41564" y="596"/>
                    </a:cubicBezTo>
                    <a:cubicBezTo>
                      <a:pt x="41401" y="546"/>
                      <a:pt x="41301" y="546"/>
                      <a:pt x="41138" y="546"/>
                    </a:cubicBezTo>
                    <a:cubicBezTo>
                      <a:pt x="40675" y="434"/>
                      <a:pt x="40148" y="383"/>
                      <a:pt x="39634" y="383"/>
                    </a:cubicBezTo>
                    <a:lnTo>
                      <a:pt x="39472" y="383"/>
                    </a:lnTo>
                    <a:cubicBezTo>
                      <a:pt x="39421" y="333"/>
                      <a:pt x="39371" y="333"/>
                      <a:pt x="39321" y="333"/>
                    </a:cubicBezTo>
                    <a:cubicBezTo>
                      <a:pt x="38482" y="283"/>
                      <a:pt x="37642" y="120"/>
                      <a:pt x="36815" y="120"/>
                    </a:cubicBezTo>
                    <a:cubicBezTo>
                      <a:pt x="36676" y="83"/>
                      <a:pt x="36539" y="74"/>
                      <a:pt x="36403" y="74"/>
                    </a:cubicBezTo>
                    <a:cubicBezTo>
                      <a:pt x="36254" y="74"/>
                      <a:pt x="36107" y="85"/>
                      <a:pt x="35959" y="85"/>
                    </a:cubicBezTo>
                    <a:cubicBezTo>
                      <a:pt x="35877" y="85"/>
                      <a:pt x="35795" y="81"/>
                      <a:pt x="35712" y="70"/>
                    </a:cubicBezTo>
                    <a:cubicBezTo>
                      <a:pt x="35641" y="53"/>
                      <a:pt x="35566" y="48"/>
                      <a:pt x="35488" y="48"/>
                    </a:cubicBezTo>
                    <a:cubicBezTo>
                      <a:pt x="35331" y="48"/>
                      <a:pt x="35161" y="70"/>
                      <a:pt x="34986" y="70"/>
                    </a:cubicBezTo>
                    <a:lnTo>
                      <a:pt x="34459" y="70"/>
                    </a:lnTo>
                    <a:cubicBezTo>
                      <a:pt x="34196" y="70"/>
                      <a:pt x="33933" y="20"/>
                      <a:pt x="33682" y="20"/>
                    </a:cubicBezTo>
                    <a:lnTo>
                      <a:pt x="31803" y="20"/>
                    </a:lnTo>
                    <a:cubicBezTo>
                      <a:pt x="31534" y="7"/>
                      <a:pt x="31267" y="0"/>
                      <a:pt x="309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8" name="Google Shape;68;p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4161675" y="24725"/>
                <a:ext cx="3143250" cy="23145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" name="Google Shape;69;p4"/>
            <p:cNvGrpSpPr/>
            <p:nvPr/>
          </p:nvGrpSpPr>
          <p:grpSpPr>
            <a:xfrm>
              <a:off x="618639" y="132140"/>
              <a:ext cx="602312" cy="440802"/>
              <a:chOff x="3843338" y="2429575"/>
              <a:chExt cx="1457325" cy="1066800"/>
            </a:xfrm>
          </p:grpSpPr>
          <p:grpSp>
            <p:nvGrpSpPr>
              <p:cNvPr id="70" name="Google Shape;70;p4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71" name="Google Shape;71;p4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rect b="b" l="l" r="r" t="t"/>
                  <a:pathLst>
                    <a:path extrusionOk="0" h="9662" w="9812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2" name="Google Shape;72;p4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rect b="b" l="l" r="r" t="t"/>
                  <a:pathLst>
                    <a:path extrusionOk="0" h="7701" w="7832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" name="Google Shape;73;p4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rect b="b" l="l" r="r" t="t"/>
                  <a:pathLst>
                    <a:path extrusionOk="0" h="6730" w="6843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74" name="Google Shape;74;p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/>
          <p:nvPr>
            <p:ph idx="1" type="subTitle"/>
          </p:nvPr>
        </p:nvSpPr>
        <p:spPr>
          <a:xfrm>
            <a:off x="1216798" y="2155275"/>
            <a:ext cx="3209400" cy="47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77" name="Google Shape;77;p5"/>
          <p:cNvSpPr txBox="1"/>
          <p:nvPr>
            <p:ph idx="2" type="subTitle"/>
          </p:nvPr>
        </p:nvSpPr>
        <p:spPr>
          <a:xfrm>
            <a:off x="4717801" y="2155275"/>
            <a:ext cx="3209400" cy="47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b="1" sz="18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priola"/>
              <a:buNone/>
              <a:defRPr sz="24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78" name="Google Shape;78;p5"/>
          <p:cNvSpPr txBox="1"/>
          <p:nvPr>
            <p:ph idx="3" type="subTitle"/>
          </p:nvPr>
        </p:nvSpPr>
        <p:spPr>
          <a:xfrm>
            <a:off x="1216798" y="2550750"/>
            <a:ext cx="32094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79" name="Google Shape;79;p5"/>
          <p:cNvSpPr txBox="1"/>
          <p:nvPr>
            <p:ph idx="4" type="subTitle"/>
          </p:nvPr>
        </p:nvSpPr>
        <p:spPr>
          <a:xfrm>
            <a:off x="4717801" y="2550750"/>
            <a:ext cx="32094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80" name="Google Shape;80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apriola"/>
              <a:buNone/>
              <a:defRPr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grpSp>
        <p:nvGrpSpPr>
          <p:cNvPr id="81" name="Google Shape;81;p5"/>
          <p:cNvGrpSpPr/>
          <p:nvPr/>
        </p:nvGrpSpPr>
        <p:grpSpPr>
          <a:xfrm>
            <a:off x="-1" y="4"/>
            <a:ext cx="9350808" cy="5596646"/>
            <a:chOff x="-1" y="4"/>
            <a:chExt cx="9350808" cy="5596646"/>
          </a:xfrm>
        </p:grpSpPr>
        <p:grpSp>
          <p:nvGrpSpPr>
            <p:cNvPr id="82" name="Google Shape;82;p5"/>
            <p:cNvGrpSpPr/>
            <p:nvPr/>
          </p:nvGrpSpPr>
          <p:grpSpPr>
            <a:xfrm rot="2700000">
              <a:off x="8444534" y="3843116"/>
              <a:ext cx="753359" cy="744558"/>
              <a:chOff x="1813770" y="3045275"/>
              <a:chExt cx="1394516" cy="1378225"/>
            </a:xfrm>
          </p:grpSpPr>
          <p:sp>
            <p:nvSpPr>
              <p:cNvPr id="83" name="Google Shape;83;p5"/>
              <p:cNvSpPr/>
              <p:nvPr/>
            </p:nvSpPr>
            <p:spPr>
              <a:xfrm>
                <a:off x="1813775" y="3045275"/>
                <a:ext cx="1394510" cy="1371285"/>
              </a:xfrm>
              <a:custGeom>
                <a:rect b="b" l="l" r="r" t="t"/>
                <a:pathLst>
                  <a:path extrusionOk="0" h="29704" w="30212">
                    <a:moveTo>
                      <a:pt x="14253" y="1"/>
                    </a:moveTo>
                    <a:lnTo>
                      <a:pt x="14253" y="1"/>
                    </a:lnTo>
                    <a:cubicBezTo>
                      <a:pt x="14845" y="1792"/>
                      <a:pt x="15959" y="3435"/>
                      <a:pt x="17454" y="4613"/>
                    </a:cubicBezTo>
                    <a:cubicBezTo>
                      <a:pt x="16989" y="4733"/>
                      <a:pt x="16545" y="4846"/>
                      <a:pt x="16079" y="4965"/>
                    </a:cubicBezTo>
                    <a:cubicBezTo>
                      <a:pt x="16107" y="5057"/>
                      <a:pt x="16164" y="5113"/>
                      <a:pt x="16220" y="5170"/>
                    </a:cubicBezTo>
                    <a:cubicBezTo>
                      <a:pt x="16608" y="5671"/>
                      <a:pt x="17165" y="6080"/>
                      <a:pt x="17779" y="6291"/>
                    </a:cubicBezTo>
                    <a:cubicBezTo>
                      <a:pt x="17341" y="6432"/>
                      <a:pt x="16897" y="6580"/>
                      <a:pt x="16460" y="6728"/>
                    </a:cubicBezTo>
                    <a:cubicBezTo>
                      <a:pt x="17137" y="7666"/>
                      <a:pt x="17983" y="8491"/>
                      <a:pt x="18956" y="9112"/>
                    </a:cubicBezTo>
                    <a:cubicBezTo>
                      <a:pt x="18724" y="9253"/>
                      <a:pt x="18456" y="9316"/>
                      <a:pt x="18159" y="9316"/>
                    </a:cubicBezTo>
                    <a:cubicBezTo>
                      <a:pt x="17955" y="9316"/>
                      <a:pt x="17750" y="9288"/>
                      <a:pt x="17574" y="9197"/>
                    </a:cubicBezTo>
                    <a:lnTo>
                      <a:pt x="17574" y="9197"/>
                    </a:lnTo>
                    <a:cubicBezTo>
                      <a:pt x="17666" y="9288"/>
                      <a:pt x="17750" y="9345"/>
                      <a:pt x="17842" y="9429"/>
                    </a:cubicBezTo>
                    <a:lnTo>
                      <a:pt x="17842" y="9465"/>
                    </a:lnTo>
                    <a:cubicBezTo>
                      <a:pt x="18632" y="10170"/>
                      <a:pt x="19570" y="10699"/>
                      <a:pt x="20599" y="11051"/>
                    </a:cubicBezTo>
                    <a:cubicBezTo>
                      <a:pt x="20367" y="11192"/>
                      <a:pt x="20134" y="11256"/>
                      <a:pt x="19866" y="11256"/>
                    </a:cubicBezTo>
                    <a:cubicBezTo>
                      <a:pt x="19365" y="11256"/>
                      <a:pt x="18836" y="11016"/>
                      <a:pt x="18427" y="10663"/>
                    </a:cubicBezTo>
                    <a:cubicBezTo>
                      <a:pt x="17842" y="10170"/>
                      <a:pt x="17454" y="9465"/>
                      <a:pt x="16925" y="8872"/>
                    </a:cubicBezTo>
                    <a:cubicBezTo>
                      <a:pt x="15987" y="7786"/>
                      <a:pt x="14577" y="7081"/>
                      <a:pt x="13110" y="6996"/>
                    </a:cubicBezTo>
                    <a:lnTo>
                      <a:pt x="13110" y="6996"/>
                    </a:lnTo>
                    <a:cubicBezTo>
                      <a:pt x="13752" y="7525"/>
                      <a:pt x="14316" y="8195"/>
                      <a:pt x="14725" y="8936"/>
                    </a:cubicBezTo>
                    <a:cubicBezTo>
                      <a:pt x="13519" y="7814"/>
                      <a:pt x="11876" y="7173"/>
                      <a:pt x="10226" y="7173"/>
                    </a:cubicBezTo>
                    <a:cubicBezTo>
                      <a:pt x="9641" y="7173"/>
                      <a:pt x="9084" y="7257"/>
                      <a:pt x="8526" y="7405"/>
                    </a:cubicBezTo>
                    <a:cubicBezTo>
                      <a:pt x="9055" y="7758"/>
                      <a:pt x="9436" y="8343"/>
                      <a:pt x="9521" y="8992"/>
                    </a:cubicBezTo>
                    <a:cubicBezTo>
                      <a:pt x="8703" y="8788"/>
                      <a:pt x="7821" y="8696"/>
                      <a:pt x="6968" y="8696"/>
                    </a:cubicBezTo>
                    <a:cubicBezTo>
                      <a:pt x="4472" y="8696"/>
                      <a:pt x="1975" y="9493"/>
                      <a:pt x="1" y="10988"/>
                    </a:cubicBezTo>
                    <a:cubicBezTo>
                      <a:pt x="2236" y="12398"/>
                      <a:pt x="4528" y="13724"/>
                      <a:pt x="6876" y="14930"/>
                    </a:cubicBezTo>
                    <a:cubicBezTo>
                      <a:pt x="6291" y="15515"/>
                      <a:pt x="5734" y="16192"/>
                      <a:pt x="5233" y="16869"/>
                    </a:cubicBezTo>
                    <a:cubicBezTo>
                      <a:pt x="5177" y="16982"/>
                      <a:pt x="5085" y="17102"/>
                      <a:pt x="5085" y="17222"/>
                    </a:cubicBezTo>
                    <a:cubicBezTo>
                      <a:pt x="5113" y="17426"/>
                      <a:pt x="5261" y="17539"/>
                      <a:pt x="5438" y="17631"/>
                    </a:cubicBezTo>
                    <a:cubicBezTo>
                      <a:pt x="7088" y="18689"/>
                      <a:pt x="8992" y="19069"/>
                      <a:pt x="10931" y="19069"/>
                    </a:cubicBezTo>
                    <a:cubicBezTo>
                      <a:pt x="12553" y="19069"/>
                      <a:pt x="14196" y="18808"/>
                      <a:pt x="15783" y="18456"/>
                    </a:cubicBezTo>
                    <a:lnTo>
                      <a:pt x="15783" y="18456"/>
                    </a:lnTo>
                    <a:cubicBezTo>
                      <a:pt x="13900" y="19126"/>
                      <a:pt x="12313" y="20508"/>
                      <a:pt x="11460" y="22299"/>
                    </a:cubicBezTo>
                    <a:cubicBezTo>
                      <a:pt x="11961" y="22271"/>
                      <a:pt x="12490" y="22271"/>
                      <a:pt x="12990" y="22243"/>
                    </a:cubicBezTo>
                    <a:lnTo>
                      <a:pt x="12990" y="22243"/>
                    </a:lnTo>
                    <a:cubicBezTo>
                      <a:pt x="11256" y="23921"/>
                      <a:pt x="9584" y="25592"/>
                      <a:pt x="7969" y="27327"/>
                    </a:cubicBezTo>
                    <a:lnTo>
                      <a:pt x="9556" y="27327"/>
                    </a:lnTo>
                    <a:cubicBezTo>
                      <a:pt x="10318" y="27299"/>
                      <a:pt x="11107" y="27299"/>
                      <a:pt x="11876" y="27299"/>
                    </a:cubicBezTo>
                    <a:cubicBezTo>
                      <a:pt x="11989" y="27299"/>
                      <a:pt x="12081" y="27384"/>
                      <a:pt x="12137" y="27475"/>
                    </a:cubicBezTo>
                    <a:lnTo>
                      <a:pt x="12137" y="27504"/>
                    </a:lnTo>
                    <a:lnTo>
                      <a:pt x="12137" y="27560"/>
                    </a:lnTo>
                    <a:cubicBezTo>
                      <a:pt x="13195" y="27179"/>
                      <a:pt x="14253" y="26918"/>
                      <a:pt x="15310" y="26707"/>
                    </a:cubicBezTo>
                    <a:lnTo>
                      <a:pt x="15310" y="26707"/>
                    </a:lnTo>
                    <a:cubicBezTo>
                      <a:pt x="15162" y="27179"/>
                      <a:pt x="15021" y="27652"/>
                      <a:pt x="14873" y="28117"/>
                    </a:cubicBezTo>
                    <a:cubicBezTo>
                      <a:pt x="17137" y="27828"/>
                      <a:pt x="19217" y="26678"/>
                      <a:pt x="20691" y="24944"/>
                    </a:cubicBezTo>
                    <a:lnTo>
                      <a:pt x="20691" y="24944"/>
                    </a:lnTo>
                    <a:cubicBezTo>
                      <a:pt x="19922" y="26389"/>
                      <a:pt x="19633" y="28089"/>
                      <a:pt x="19838" y="29704"/>
                    </a:cubicBezTo>
                    <a:cubicBezTo>
                      <a:pt x="20571" y="27764"/>
                      <a:pt x="23188" y="27532"/>
                      <a:pt x="24859" y="26298"/>
                    </a:cubicBezTo>
                    <a:cubicBezTo>
                      <a:pt x="26537" y="25064"/>
                      <a:pt x="27123" y="22892"/>
                      <a:pt x="27623" y="20861"/>
                    </a:cubicBezTo>
                    <a:cubicBezTo>
                      <a:pt x="27800" y="20099"/>
                      <a:pt x="28004" y="19366"/>
                      <a:pt x="28209" y="18632"/>
                    </a:cubicBezTo>
                    <a:cubicBezTo>
                      <a:pt x="28244" y="18597"/>
                      <a:pt x="28244" y="18540"/>
                      <a:pt x="28244" y="18512"/>
                    </a:cubicBezTo>
                    <a:cubicBezTo>
                      <a:pt x="28681" y="17130"/>
                      <a:pt x="29125" y="15776"/>
                      <a:pt x="29563" y="14337"/>
                    </a:cubicBezTo>
                    <a:cubicBezTo>
                      <a:pt x="29887" y="13308"/>
                      <a:pt x="30091" y="12222"/>
                      <a:pt x="30148" y="11136"/>
                    </a:cubicBezTo>
                    <a:cubicBezTo>
                      <a:pt x="30211" y="10522"/>
                      <a:pt x="29739" y="8463"/>
                      <a:pt x="30007" y="8019"/>
                    </a:cubicBezTo>
                    <a:lnTo>
                      <a:pt x="30007" y="8019"/>
                    </a:lnTo>
                    <a:cubicBezTo>
                      <a:pt x="29682" y="8548"/>
                      <a:pt x="29302" y="9020"/>
                      <a:pt x="28829" y="9465"/>
                    </a:cubicBezTo>
                    <a:cubicBezTo>
                      <a:pt x="28328" y="6933"/>
                      <a:pt x="27151" y="4556"/>
                      <a:pt x="25479" y="2617"/>
                    </a:cubicBezTo>
                    <a:cubicBezTo>
                      <a:pt x="25423" y="3470"/>
                      <a:pt x="25183" y="4288"/>
                      <a:pt x="24802" y="5022"/>
                    </a:cubicBezTo>
                    <a:cubicBezTo>
                      <a:pt x="23836" y="3174"/>
                      <a:pt x="22362" y="1559"/>
                      <a:pt x="20628" y="382"/>
                    </a:cubicBezTo>
                    <a:lnTo>
                      <a:pt x="20628" y="382"/>
                    </a:lnTo>
                    <a:cubicBezTo>
                      <a:pt x="20628" y="410"/>
                      <a:pt x="20663" y="473"/>
                      <a:pt x="20691" y="530"/>
                    </a:cubicBezTo>
                    <a:cubicBezTo>
                      <a:pt x="20924" y="1143"/>
                      <a:pt x="20952" y="1884"/>
                      <a:pt x="20804" y="2525"/>
                    </a:cubicBezTo>
                    <a:cubicBezTo>
                      <a:pt x="20134" y="1616"/>
                      <a:pt x="19281" y="826"/>
                      <a:pt x="18308" y="177"/>
                    </a:cubicBezTo>
                    <a:lnTo>
                      <a:pt x="18308" y="262"/>
                    </a:lnTo>
                    <a:cubicBezTo>
                      <a:pt x="18336" y="325"/>
                      <a:pt x="18336" y="382"/>
                      <a:pt x="18336" y="438"/>
                    </a:cubicBezTo>
                    <a:cubicBezTo>
                      <a:pt x="18371" y="678"/>
                      <a:pt x="18399" y="910"/>
                      <a:pt x="18456" y="1178"/>
                    </a:cubicBezTo>
                    <a:cubicBezTo>
                      <a:pt x="17193" y="410"/>
                      <a:pt x="15726" y="29"/>
                      <a:pt x="14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84" name="Google Shape;84;p5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813770" y="3045278"/>
                <a:ext cx="1394500" cy="13782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" name="Google Shape;85;p5"/>
            <p:cNvGrpSpPr/>
            <p:nvPr/>
          </p:nvGrpSpPr>
          <p:grpSpPr>
            <a:xfrm rot="8238560">
              <a:off x="7411708" y="4447161"/>
              <a:ext cx="964141" cy="948258"/>
              <a:chOff x="5161925" y="3671416"/>
              <a:chExt cx="1161560" cy="1142425"/>
            </a:xfrm>
          </p:grpSpPr>
          <p:sp>
            <p:nvSpPr>
              <p:cNvPr id="86" name="Google Shape;86;p5"/>
              <p:cNvSpPr/>
              <p:nvPr/>
            </p:nvSpPr>
            <p:spPr>
              <a:xfrm>
                <a:off x="5161925" y="3673459"/>
                <a:ext cx="1161560" cy="1138345"/>
              </a:xfrm>
              <a:custGeom>
                <a:rect b="b" l="l" r="r" t="t"/>
                <a:pathLst>
                  <a:path extrusionOk="0" h="48919" w="49922">
                    <a:moveTo>
                      <a:pt x="29133" y="1"/>
                    </a:moveTo>
                    <a:cubicBezTo>
                      <a:pt x="23619" y="1"/>
                      <a:pt x="23124" y="1268"/>
                      <a:pt x="23124" y="1268"/>
                    </a:cubicBezTo>
                    <a:cubicBezTo>
                      <a:pt x="23124" y="1268"/>
                      <a:pt x="21954" y="830"/>
                      <a:pt x="20332" y="710"/>
                    </a:cubicBezTo>
                    <a:cubicBezTo>
                      <a:pt x="20113" y="696"/>
                      <a:pt x="19886" y="689"/>
                      <a:pt x="19650" y="689"/>
                    </a:cubicBezTo>
                    <a:cubicBezTo>
                      <a:pt x="19415" y="689"/>
                      <a:pt x="19172" y="696"/>
                      <a:pt x="18921" y="710"/>
                    </a:cubicBezTo>
                    <a:cubicBezTo>
                      <a:pt x="18808" y="710"/>
                      <a:pt x="18688" y="710"/>
                      <a:pt x="18569" y="739"/>
                    </a:cubicBezTo>
                    <a:cubicBezTo>
                      <a:pt x="17074" y="887"/>
                      <a:pt x="15430" y="1387"/>
                      <a:pt x="13985" y="2678"/>
                    </a:cubicBezTo>
                    <a:cubicBezTo>
                      <a:pt x="12433" y="4060"/>
                      <a:pt x="11460" y="4970"/>
                      <a:pt x="10903" y="5527"/>
                    </a:cubicBezTo>
                    <a:cubicBezTo>
                      <a:pt x="10050" y="6380"/>
                      <a:pt x="10022" y="6528"/>
                      <a:pt x="10022" y="6528"/>
                    </a:cubicBezTo>
                    <a:lnTo>
                      <a:pt x="9993" y="6500"/>
                    </a:lnTo>
                    <a:cubicBezTo>
                      <a:pt x="9845" y="6500"/>
                      <a:pt x="5346" y="6557"/>
                      <a:pt x="2497" y="13284"/>
                    </a:cubicBezTo>
                    <a:cubicBezTo>
                      <a:pt x="2208" y="13989"/>
                      <a:pt x="1912" y="14786"/>
                      <a:pt x="1679" y="15668"/>
                    </a:cubicBezTo>
                    <a:cubicBezTo>
                      <a:pt x="177" y="20661"/>
                      <a:pt x="2941" y="21422"/>
                      <a:pt x="2941" y="21422"/>
                    </a:cubicBezTo>
                    <a:cubicBezTo>
                      <a:pt x="2941" y="21422"/>
                      <a:pt x="2088" y="21542"/>
                      <a:pt x="1326" y="22275"/>
                    </a:cubicBezTo>
                    <a:cubicBezTo>
                      <a:pt x="1207" y="22367"/>
                      <a:pt x="1115" y="22480"/>
                      <a:pt x="1002" y="22628"/>
                    </a:cubicBezTo>
                    <a:cubicBezTo>
                      <a:pt x="762" y="22952"/>
                      <a:pt x="530" y="23361"/>
                      <a:pt x="353" y="23890"/>
                    </a:cubicBezTo>
                    <a:cubicBezTo>
                      <a:pt x="29" y="25068"/>
                      <a:pt x="1" y="26746"/>
                      <a:pt x="798" y="29215"/>
                    </a:cubicBezTo>
                    <a:cubicBezTo>
                      <a:pt x="1150" y="30329"/>
                      <a:pt x="1559" y="31239"/>
                      <a:pt x="1968" y="31972"/>
                    </a:cubicBezTo>
                    <a:cubicBezTo>
                      <a:pt x="2032" y="32064"/>
                      <a:pt x="2060" y="32148"/>
                      <a:pt x="2116" y="32212"/>
                    </a:cubicBezTo>
                    <a:cubicBezTo>
                      <a:pt x="2293" y="32529"/>
                      <a:pt x="2497" y="32825"/>
                      <a:pt x="2673" y="33058"/>
                    </a:cubicBezTo>
                    <a:cubicBezTo>
                      <a:pt x="2793" y="33178"/>
                      <a:pt x="2878" y="33298"/>
                      <a:pt x="2970" y="33411"/>
                    </a:cubicBezTo>
                    <a:cubicBezTo>
                      <a:pt x="4156" y="34779"/>
                      <a:pt x="5397" y="35117"/>
                      <a:pt x="6334" y="35117"/>
                    </a:cubicBezTo>
                    <a:cubicBezTo>
                      <a:pt x="7251" y="35117"/>
                      <a:pt x="7878" y="34793"/>
                      <a:pt x="7878" y="34793"/>
                    </a:cubicBezTo>
                    <a:lnTo>
                      <a:pt x="7878" y="34793"/>
                    </a:lnTo>
                    <a:cubicBezTo>
                      <a:pt x="7878" y="34793"/>
                      <a:pt x="6848" y="35526"/>
                      <a:pt x="6347" y="36824"/>
                    </a:cubicBezTo>
                    <a:cubicBezTo>
                      <a:pt x="6319" y="36908"/>
                      <a:pt x="6263" y="37000"/>
                      <a:pt x="6228" y="37085"/>
                    </a:cubicBezTo>
                    <a:cubicBezTo>
                      <a:pt x="6171" y="37261"/>
                      <a:pt x="6143" y="37437"/>
                      <a:pt x="6115" y="37642"/>
                    </a:cubicBezTo>
                    <a:cubicBezTo>
                      <a:pt x="6051" y="37910"/>
                      <a:pt x="6051" y="38142"/>
                      <a:pt x="6051" y="38439"/>
                    </a:cubicBezTo>
                    <a:cubicBezTo>
                      <a:pt x="6051" y="38559"/>
                      <a:pt x="6087" y="38643"/>
                      <a:pt x="6087" y="38763"/>
                    </a:cubicBezTo>
                    <a:cubicBezTo>
                      <a:pt x="6115" y="38996"/>
                      <a:pt x="6171" y="39228"/>
                      <a:pt x="6228" y="39468"/>
                    </a:cubicBezTo>
                    <a:cubicBezTo>
                      <a:pt x="6291" y="39581"/>
                      <a:pt x="6319" y="39729"/>
                      <a:pt x="6376" y="39849"/>
                    </a:cubicBezTo>
                    <a:cubicBezTo>
                      <a:pt x="6404" y="39969"/>
                      <a:pt x="6467" y="40110"/>
                      <a:pt x="6552" y="40230"/>
                    </a:cubicBezTo>
                    <a:cubicBezTo>
                      <a:pt x="6615" y="40350"/>
                      <a:pt x="6672" y="40498"/>
                      <a:pt x="6757" y="40611"/>
                    </a:cubicBezTo>
                    <a:cubicBezTo>
                      <a:pt x="7201" y="41344"/>
                      <a:pt x="7850" y="42141"/>
                      <a:pt x="8816" y="42966"/>
                    </a:cubicBezTo>
                    <a:cubicBezTo>
                      <a:pt x="12219" y="45873"/>
                      <a:pt x="14306" y="46585"/>
                      <a:pt x="15534" y="46585"/>
                    </a:cubicBezTo>
                    <a:cubicBezTo>
                      <a:pt x="16714" y="46585"/>
                      <a:pt x="17102" y="45928"/>
                      <a:pt x="17102" y="45928"/>
                    </a:cubicBezTo>
                    <a:cubicBezTo>
                      <a:pt x="17102" y="45928"/>
                      <a:pt x="17102" y="48919"/>
                      <a:pt x="23101" y="48919"/>
                    </a:cubicBezTo>
                    <a:cubicBezTo>
                      <a:pt x="24213" y="48919"/>
                      <a:pt x="25532" y="48816"/>
                      <a:pt x="27094" y="48572"/>
                    </a:cubicBezTo>
                    <a:cubicBezTo>
                      <a:pt x="27207" y="48572"/>
                      <a:pt x="27327" y="48544"/>
                      <a:pt x="27419" y="48516"/>
                    </a:cubicBezTo>
                    <a:lnTo>
                      <a:pt x="27532" y="48516"/>
                    </a:lnTo>
                    <a:cubicBezTo>
                      <a:pt x="27595" y="48488"/>
                      <a:pt x="27680" y="48488"/>
                      <a:pt x="27736" y="48460"/>
                    </a:cubicBezTo>
                    <a:cubicBezTo>
                      <a:pt x="27771" y="48460"/>
                      <a:pt x="27828" y="48460"/>
                      <a:pt x="27856" y="48431"/>
                    </a:cubicBezTo>
                    <a:cubicBezTo>
                      <a:pt x="27912" y="48431"/>
                      <a:pt x="27976" y="48431"/>
                      <a:pt x="28032" y="48396"/>
                    </a:cubicBezTo>
                    <a:cubicBezTo>
                      <a:pt x="28089" y="48396"/>
                      <a:pt x="28124" y="48368"/>
                      <a:pt x="28152" y="48368"/>
                    </a:cubicBezTo>
                    <a:cubicBezTo>
                      <a:pt x="28209" y="48368"/>
                      <a:pt x="28265" y="48340"/>
                      <a:pt x="28329" y="48340"/>
                    </a:cubicBezTo>
                    <a:cubicBezTo>
                      <a:pt x="28357" y="48311"/>
                      <a:pt x="28413" y="48311"/>
                      <a:pt x="28441" y="48283"/>
                    </a:cubicBezTo>
                    <a:cubicBezTo>
                      <a:pt x="28505" y="48283"/>
                      <a:pt x="28561" y="48255"/>
                      <a:pt x="28589" y="48255"/>
                    </a:cubicBezTo>
                    <a:cubicBezTo>
                      <a:pt x="28653" y="48220"/>
                      <a:pt x="28681" y="48220"/>
                      <a:pt x="28709" y="48220"/>
                    </a:cubicBezTo>
                    <a:cubicBezTo>
                      <a:pt x="28766" y="48192"/>
                      <a:pt x="28829" y="48192"/>
                      <a:pt x="28857" y="48163"/>
                    </a:cubicBezTo>
                    <a:cubicBezTo>
                      <a:pt x="28886" y="48163"/>
                      <a:pt x="28942" y="48135"/>
                      <a:pt x="28970" y="48135"/>
                    </a:cubicBezTo>
                    <a:cubicBezTo>
                      <a:pt x="29006" y="48107"/>
                      <a:pt x="29062" y="48107"/>
                      <a:pt x="29118" y="48079"/>
                    </a:cubicBezTo>
                    <a:cubicBezTo>
                      <a:pt x="29147" y="48079"/>
                      <a:pt x="29182" y="48043"/>
                      <a:pt x="29210" y="48043"/>
                    </a:cubicBezTo>
                    <a:cubicBezTo>
                      <a:pt x="29266" y="48015"/>
                      <a:pt x="29295" y="47987"/>
                      <a:pt x="29358" y="47987"/>
                    </a:cubicBezTo>
                    <a:cubicBezTo>
                      <a:pt x="29386" y="47959"/>
                      <a:pt x="29415" y="47959"/>
                      <a:pt x="29443" y="47931"/>
                    </a:cubicBezTo>
                    <a:cubicBezTo>
                      <a:pt x="29499" y="47931"/>
                      <a:pt x="29563" y="47902"/>
                      <a:pt x="29591" y="47867"/>
                    </a:cubicBezTo>
                    <a:cubicBezTo>
                      <a:pt x="29619" y="47867"/>
                      <a:pt x="29647" y="47839"/>
                      <a:pt x="29647" y="47839"/>
                    </a:cubicBezTo>
                    <a:cubicBezTo>
                      <a:pt x="29739" y="47811"/>
                      <a:pt x="29795" y="47783"/>
                      <a:pt x="29852" y="47754"/>
                    </a:cubicBezTo>
                    <a:cubicBezTo>
                      <a:pt x="29887" y="47726"/>
                      <a:pt x="29887" y="47726"/>
                      <a:pt x="29915" y="47726"/>
                    </a:cubicBezTo>
                    <a:cubicBezTo>
                      <a:pt x="29943" y="47691"/>
                      <a:pt x="30000" y="47663"/>
                      <a:pt x="30063" y="47634"/>
                    </a:cubicBezTo>
                    <a:cubicBezTo>
                      <a:pt x="30063" y="47606"/>
                      <a:pt x="30092" y="47606"/>
                      <a:pt x="30120" y="47578"/>
                    </a:cubicBezTo>
                    <a:cubicBezTo>
                      <a:pt x="30148" y="47578"/>
                      <a:pt x="30204" y="47550"/>
                      <a:pt x="30240" y="47515"/>
                    </a:cubicBezTo>
                    <a:cubicBezTo>
                      <a:pt x="30268" y="47515"/>
                      <a:pt x="30268" y="47486"/>
                      <a:pt x="30296" y="47458"/>
                    </a:cubicBezTo>
                    <a:cubicBezTo>
                      <a:pt x="30324" y="47458"/>
                      <a:pt x="30352" y="47430"/>
                      <a:pt x="30416" y="47402"/>
                    </a:cubicBezTo>
                    <a:cubicBezTo>
                      <a:pt x="30416" y="47402"/>
                      <a:pt x="30444" y="47374"/>
                      <a:pt x="30472" y="47338"/>
                    </a:cubicBezTo>
                    <a:cubicBezTo>
                      <a:pt x="30501" y="47338"/>
                      <a:pt x="30529" y="47310"/>
                      <a:pt x="30557" y="47282"/>
                    </a:cubicBezTo>
                    <a:cubicBezTo>
                      <a:pt x="30592" y="47254"/>
                      <a:pt x="30592" y="47254"/>
                      <a:pt x="30620" y="47225"/>
                    </a:cubicBezTo>
                    <a:cubicBezTo>
                      <a:pt x="30649" y="47225"/>
                      <a:pt x="30677" y="47197"/>
                      <a:pt x="30705" y="47162"/>
                    </a:cubicBezTo>
                    <a:cubicBezTo>
                      <a:pt x="30733" y="47134"/>
                      <a:pt x="30733" y="47134"/>
                      <a:pt x="30769" y="47106"/>
                    </a:cubicBezTo>
                    <a:cubicBezTo>
                      <a:pt x="30797" y="47077"/>
                      <a:pt x="30825" y="47049"/>
                      <a:pt x="30853" y="47049"/>
                    </a:cubicBezTo>
                    <a:cubicBezTo>
                      <a:pt x="30853" y="47021"/>
                      <a:pt x="30881" y="46986"/>
                      <a:pt x="30910" y="46986"/>
                    </a:cubicBezTo>
                    <a:cubicBezTo>
                      <a:pt x="30945" y="46957"/>
                      <a:pt x="30945" y="46929"/>
                      <a:pt x="30973" y="46901"/>
                    </a:cubicBezTo>
                    <a:cubicBezTo>
                      <a:pt x="31001" y="46901"/>
                      <a:pt x="31001" y="46873"/>
                      <a:pt x="31029" y="46845"/>
                    </a:cubicBezTo>
                    <a:cubicBezTo>
                      <a:pt x="31058" y="46809"/>
                      <a:pt x="31086" y="46781"/>
                      <a:pt x="31121" y="46753"/>
                    </a:cubicBezTo>
                    <a:cubicBezTo>
                      <a:pt x="31121" y="46753"/>
                      <a:pt x="31121" y="46725"/>
                      <a:pt x="31149" y="46725"/>
                    </a:cubicBezTo>
                    <a:cubicBezTo>
                      <a:pt x="31178" y="46697"/>
                      <a:pt x="31206" y="46633"/>
                      <a:pt x="31234" y="46605"/>
                    </a:cubicBezTo>
                    <a:lnTo>
                      <a:pt x="31234" y="46577"/>
                    </a:lnTo>
                    <a:cubicBezTo>
                      <a:pt x="31262" y="46548"/>
                      <a:pt x="31297" y="46492"/>
                      <a:pt x="31354" y="46457"/>
                    </a:cubicBezTo>
                    <a:lnTo>
                      <a:pt x="31354" y="46429"/>
                    </a:lnTo>
                    <a:cubicBezTo>
                      <a:pt x="31382" y="46372"/>
                      <a:pt x="31410" y="46344"/>
                      <a:pt x="31410" y="46316"/>
                    </a:cubicBezTo>
                    <a:cubicBezTo>
                      <a:pt x="31438" y="46316"/>
                      <a:pt x="31438" y="46280"/>
                      <a:pt x="31438" y="46280"/>
                    </a:cubicBezTo>
                    <a:cubicBezTo>
                      <a:pt x="31474" y="46224"/>
                      <a:pt x="31502" y="46196"/>
                      <a:pt x="31502" y="46168"/>
                    </a:cubicBezTo>
                    <a:lnTo>
                      <a:pt x="31530" y="46139"/>
                    </a:lnTo>
                    <a:cubicBezTo>
                      <a:pt x="31558" y="46104"/>
                      <a:pt x="31558" y="46076"/>
                      <a:pt x="31558" y="46048"/>
                    </a:cubicBezTo>
                    <a:cubicBezTo>
                      <a:pt x="31587" y="46020"/>
                      <a:pt x="31587" y="45991"/>
                      <a:pt x="31587" y="45991"/>
                    </a:cubicBezTo>
                    <a:cubicBezTo>
                      <a:pt x="31615" y="45963"/>
                      <a:pt x="31615" y="45928"/>
                      <a:pt x="31650" y="45900"/>
                    </a:cubicBezTo>
                    <a:lnTo>
                      <a:pt x="31650" y="45843"/>
                    </a:lnTo>
                    <a:cubicBezTo>
                      <a:pt x="31678" y="45815"/>
                      <a:pt x="31678" y="45787"/>
                      <a:pt x="31678" y="45752"/>
                    </a:cubicBezTo>
                    <a:cubicBezTo>
                      <a:pt x="31706" y="45723"/>
                      <a:pt x="31706" y="45723"/>
                      <a:pt x="31706" y="45695"/>
                    </a:cubicBezTo>
                    <a:cubicBezTo>
                      <a:pt x="31706" y="45667"/>
                      <a:pt x="31735" y="45639"/>
                      <a:pt x="31735" y="45611"/>
                    </a:cubicBezTo>
                    <a:cubicBezTo>
                      <a:pt x="31735" y="45575"/>
                      <a:pt x="31735" y="45575"/>
                      <a:pt x="31763" y="45547"/>
                    </a:cubicBezTo>
                    <a:cubicBezTo>
                      <a:pt x="31763" y="45519"/>
                      <a:pt x="31763" y="45491"/>
                      <a:pt x="31791" y="45462"/>
                    </a:cubicBezTo>
                    <a:lnTo>
                      <a:pt x="31791" y="45399"/>
                    </a:lnTo>
                    <a:cubicBezTo>
                      <a:pt x="31791" y="45371"/>
                      <a:pt x="31826" y="45343"/>
                      <a:pt x="31826" y="45286"/>
                    </a:cubicBezTo>
                    <a:lnTo>
                      <a:pt x="31826" y="45258"/>
                    </a:lnTo>
                    <a:cubicBezTo>
                      <a:pt x="31826" y="45223"/>
                      <a:pt x="31855" y="45166"/>
                      <a:pt x="31855" y="45110"/>
                    </a:cubicBezTo>
                    <a:lnTo>
                      <a:pt x="31855" y="44962"/>
                    </a:lnTo>
                    <a:cubicBezTo>
                      <a:pt x="31883" y="44962"/>
                      <a:pt x="31883" y="44934"/>
                      <a:pt x="31883" y="44934"/>
                    </a:cubicBezTo>
                    <a:lnTo>
                      <a:pt x="31883" y="44814"/>
                    </a:lnTo>
                    <a:lnTo>
                      <a:pt x="31883" y="44785"/>
                    </a:lnTo>
                    <a:lnTo>
                      <a:pt x="31883" y="44694"/>
                    </a:lnTo>
                    <a:lnTo>
                      <a:pt x="31883" y="44637"/>
                    </a:lnTo>
                    <a:lnTo>
                      <a:pt x="31883" y="44553"/>
                    </a:lnTo>
                    <a:lnTo>
                      <a:pt x="31883" y="44489"/>
                    </a:lnTo>
                    <a:lnTo>
                      <a:pt x="31883" y="44405"/>
                    </a:lnTo>
                    <a:lnTo>
                      <a:pt x="31883" y="44341"/>
                    </a:lnTo>
                    <a:lnTo>
                      <a:pt x="31883" y="44257"/>
                    </a:lnTo>
                    <a:lnTo>
                      <a:pt x="31883" y="44200"/>
                    </a:lnTo>
                    <a:lnTo>
                      <a:pt x="31883" y="44108"/>
                    </a:lnTo>
                    <a:cubicBezTo>
                      <a:pt x="31855" y="44108"/>
                      <a:pt x="31855" y="44080"/>
                      <a:pt x="31855" y="44080"/>
                    </a:cubicBezTo>
                    <a:lnTo>
                      <a:pt x="31855" y="43960"/>
                    </a:lnTo>
                    <a:lnTo>
                      <a:pt x="31855" y="43932"/>
                    </a:lnTo>
                    <a:cubicBezTo>
                      <a:pt x="31826" y="43848"/>
                      <a:pt x="31826" y="43756"/>
                      <a:pt x="31791" y="43671"/>
                    </a:cubicBezTo>
                    <a:lnTo>
                      <a:pt x="31791" y="43636"/>
                    </a:lnTo>
                    <a:cubicBezTo>
                      <a:pt x="31791" y="43608"/>
                      <a:pt x="31791" y="43551"/>
                      <a:pt x="31763" y="43523"/>
                    </a:cubicBezTo>
                    <a:lnTo>
                      <a:pt x="31763" y="43495"/>
                    </a:lnTo>
                    <a:cubicBezTo>
                      <a:pt x="31763" y="43460"/>
                      <a:pt x="31763" y="43431"/>
                      <a:pt x="31735" y="43403"/>
                    </a:cubicBezTo>
                    <a:lnTo>
                      <a:pt x="31735" y="43347"/>
                    </a:lnTo>
                    <a:cubicBezTo>
                      <a:pt x="31735" y="43319"/>
                      <a:pt x="31735" y="43283"/>
                      <a:pt x="31706" y="43283"/>
                    </a:cubicBezTo>
                    <a:lnTo>
                      <a:pt x="31706" y="43227"/>
                    </a:lnTo>
                    <a:cubicBezTo>
                      <a:pt x="31706" y="43199"/>
                      <a:pt x="31678" y="43171"/>
                      <a:pt x="31678" y="43142"/>
                    </a:cubicBezTo>
                    <a:lnTo>
                      <a:pt x="31678" y="43107"/>
                    </a:lnTo>
                    <a:cubicBezTo>
                      <a:pt x="31678" y="43079"/>
                      <a:pt x="31650" y="43051"/>
                      <a:pt x="31650" y="43022"/>
                    </a:cubicBezTo>
                    <a:lnTo>
                      <a:pt x="31650" y="42994"/>
                    </a:lnTo>
                    <a:cubicBezTo>
                      <a:pt x="31615" y="42966"/>
                      <a:pt x="31615" y="42931"/>
                      <a:pt x="31615" y="42903"/>
                    </a:cubicBezTo>
                    <a:lnTo>
                      <a:pt x="31587" y="42874"/>
                    </a:lnTo>
                    <a:cubicBezTo>
                      <a:pt x="31587" y="42846"/>
                      <a:pt x="31587" y="42818"/>
                      <a:pt x="31558" y="42790"/>
                    </a:cubicBezTo>
                    <a:lnTo>
                      <a:pt x="31558" y="42754"/>
                    </a:lnTo>
                    <a:cubicBezTo>
                      <a:pt x="31558" y="42726"/>
                      <a:pt x="31530" y="42698"/>
                      <a:pt x="31530" y="42670"/>
                    </a:cubicBezTo>
                    <a:lnTo>
                      <a:pt x="31530" y="42642"/>
                    </a:lnTo>
                    <a:cubicBezTo>
                      <a:pt x="31502" y="42578"/>
                      <a:pt x="31474" y="42522"/>
                      <a:pt x="31438" y="42465"/>
                    </a:cubicBezTo>
                    <a:lnTo>
                      <a:pt x="31438" y="42437"/>
                    </a:lnTo>
                    <a:cubicBezTo>
                      <a:pt x="31410" y="42402"/>
                      <a:pt x="31410" y="42374"/>
                      <a:pt x="31410" y="42345"/>
                    </a:cubicBezTo>
                    <a:lnTo>
                      <a:pt x="31382" y="42317"/>
                    </a:lnTo>
                    <a:cubicBezTo>
                      <a:pt x="31382" y="42317"/>
                      <a:pt x="31382" y="42289"/>
                      <a:pt x="31354" y="42261"/>
                    </a:cubicBezTo>
                    <a:lnTo>
                      <a:pt x="31354" y="42226"/>
                    </a:lnTo>
                    <a:cubicBezTo>
                      <a:pt x="31354" y="42226"/>
                      <a:pt x="31326" y="42197"/>
                      <a:pt x="31326" y="42169"/>
                    </a:cubicBezTo>
                    <a:lnTo>
                      <a:pt x="31326" y="42141"/>
                    </a:lnTo>
                    <a:cubicBezTo>
                      <a:pt x="31297" y="42141"/>
                      <a:pt x="31297" y="42113"/>
                      <a:pt x="31297" y="42113"/>
                    </a:cubicBezTo>
                    <a:lnTo>
                      <a:pt x="31262" y="42085"/>
                    </a:lnTo>
                    <a:lnTo>
                      <a:pt x="31262" y="42021"/>
                    </a:lnTo>
                    <a:lnTo>
                      <a:pt x="31234" y="41993"/>
                    </a:lnTo>
                    <a:cubicBezTo>
                      <a:pt x="31234" y="41993"/>
                      <a:pt x="31234" y="41965"/>
                      <a:pt x="31206" y="41965"/>
                    </a:cubicBezTo>
                    <a:lnTo>
                      <a:pt x="31206" y="41936"/>
                    </a:lnTo>
                    <a:cubicBezTo>
                      <a:pt x="31206" y="41908"/>
                      <a:pt x="31206" y="41908"/>
                      <a:pt x="31178" y="41873"/>
                    </a:cubicBezTo>
                    <a:cubicBezTo>
                      <a:pt x="31149" y="41845"/>
                      <a:pt x="31149" y="41817"/>
                      <a:pt x="31121" y="41788"/>
                    </a:cubicBezTo>
                    <a:cubicBezTo>
                      <a:pt x="31086" y="41732"/>
                      <a:pt x="31058" y="41669"/>
                      <a:pt x="31058" y="41641"/>
                    </a:cubicBezTo>
                    <a:lnTo>
                      <a:pt x="31058" y="41641"/>
                    </a:lnTo>
                    <a:cubicBezTo>
                      <a:pt x="31058" y="41669"/>
                      <a:pt x="31086" y="41697"/>
                      <a:pt x="31121" y="41760"/>
                    </a:cubicBezTo>
                    <a:cubicBezTo>
                      <a:pt x="31149" y="41788"/>
                      <a:pt x="31149" y="41817"/>
                      <a:pt x="31178" y="41845"/>
                    </a:cubicBezTo>
                    <a:lnTo>
                      <a:pt x="31178" y="41873"/>
                    </a:lnTo>
                    <a:cubicBezTo>
                      <a:pt x="31206" y="41873"/>
                      <a:pt x="31206" y="41908"/>
                      <a:pt x="31234" y="41936"/>
                    </a:cubicBezTo>
                    <a:cubicBezTo>
                      <a:pt x="31262" y="41965"/>
                      <a:pt x="31262" y="41993"/>
                      <a:pt x="31297" y="42021"/>
                    </a:cubicBezTo>
                    <a:lnTo>
                      <a:pt x="31326" y="42049"/>
                    </a:lnTo>
                    <a:cubicBezTo>
                      <a:pt x="31354" y="42085"/>
                      <a:pt x="31382" y="42141"/>
                      <a:pt x="31410" y="42169"/>
                    </a:cubicBezTo>
                    <a:cubicBezTo>
                      <a:pt x="31410" y="42169"/>
                      <a:pt x="31410" y="42197"/>
                      <a:pt x="31438" y="42197"/>
                    </a:cubicBezTo>
                    <a:cubicBezTo>
                      <a:pt x="31474" y="42226"/>
                      <a:pt x="31502" y="42261"/>
                      <a:pt x="31502" y="42289"/>
                    </a:cubicBezTo>
                    <a:cubicBezTo>
                      <a:pt x="31530" y="42317"/>
                      <a:pt x="31530" y="42317"/>
                      <a:pt x="31558" y="42345"/>
                    </a:cubicBezTo>
                    <a:cubicBezTo>
                      <a:pt x="31587" y="42374"/>
                      <a:pt x="31615" y="42402"/>
                      <a:pt x="31650" y="42437"/>
                    </a:cubicBezTo>
                    <a:cubicBezTo>
                      <a:pt x="31650" y="42465"/>
                      <a:pt x="31650" y="42465"/>
                      <a:pt x="31678" y="42494"/>
                    </a:cubicBezTo>
                    <a:cubicBezTo>
                      <a:pt x="31706" y="42522"/>
                      <a:pt x="31735" y="42550"/>
                      <a:pt x="31763" y="42613"/>
                    </a:cubicBezTo>
                    <a:cubicBezTo>
                      <a:pt x="31791" y="42613"/>
                      <a:pt x="31791" y="42642"/>
                      <a:pt x="31826" y="42642"/>
                    </a:cubicBezTo>
                    <a:cubicBezTo>
                      <a:pt x="31855" y="42698"/>
                      <a:pt x="31883" y="42726"/>
                      <a:pt x="31911" y="42754"/>
                    </a:cubicBezTo>
                    <a:cubicBezTo>
                      <a:pt x="31939" y="42790"/>
                      <a:pt x="31939" y="42790"/>
                      <a:pt x="31967" y="42818"/>
                    </a:cubicBezTo>
                    <a:cubicBezTo>
                      <a:pt x="32003" y="42846"/>
                      <a:pt x="32031" y="42903"/>
                      <a:pt x="32087" y="42931"/>
                    </a:cubicBezTo>
                    <a:lnTo>
                      <a:pt x="32115" y="42966"/>
                    </a:lnTo>
                    <a:cubicBezTo>
                      <a:pt x="32179" y="43022"/>
                      <a:pt x="32207" y="43051"/>
                      <a:pt x="32264" y="43107"/>
                    </a:cubicBezTo>
                    <a:lnTo>
                      <a:pt x="32292" y="43142"/>
                    </a:lnTo>
                    <a:cubicBezTo>
                      <a:pt x="32468" y="43283"/>
                      <a:pt x="32673" y="43460"/>
                      <a:pt x="32912" y="43608"/>
                    </a:cubicBezTo>
                    <a:lnTo>
                      <a:pt x="32941" y="43636"/>
                    </a:lnTo>
                    <a:cubicBezTo>
                      <a:pt x="32997" y="43671"/>
                      <a:pt x="33060" y="43728"/>
                      <a:pt x="33117" y="43756"/>
                    </a:cubicBezTo>
                    <a:cubicBezTo>
                      <a:pt x="33145" y="43784"/>
                      <a:pt x="33145" y="43784"/>
                      <a:pt x="33173" y="43784"/>
                    </a:cubicBezTo>
                    <a:cubicBezTo>
                      <a:pt x="33237" y="43812"/>
                      <a:pt x="33293" y="43876"/>
                      <a:pt x="33350" y="43904"/>
                    </a:cubicBezTo>
                    <a:cubicBezTo>
                      <a:pt x="33378" y="43904"/>
                      <a:pt x="33378" y="43932"/>
                      <a:pt x="33413" y="43932"/>
                    </a:cubicBezTo>
                    <a:cubicBezTo>
                      <a:pt x="33469" y="43960"/>
                      <a:pt x="33526" y="43989"/>
                      <a:pt x="33589" y="44024"/>
                    </a:cubicBezTo>
                    <a:cubicBezTo>
                      <a:pt x="33618" y="44024"/>
                      <a:pt x="33646" y="44052"/>
                      <a:pt x="33674" y="44052"/>
                    </a:cubicBezTo>
                    <a:cubicBezTo>
                      <a:pt x="33730" y="44080"/>
                      <a:pt x="33794" y="44108"/>
                      <a:pt x="33850" y="44137"/>
                    </a:cubicBezTo>
                    <a:cubicBezTo>
                      <a:pt x="33878" y="44137"/>
                      <a:pt x="33907" y="44165"/>
                      <a:pt x="33942" y="44165"/>
                    </a:cubicBezTo>
                    <a:cubicBezTo>
                      <a:pt x="33998" y="44200"/>
                      <a:pt x="34055" y="44228"/>
                      <a:pt x="34118" y="44228"/>
                    </a:cubicBezTo>
                    <a:cubicBezTo>
                      <a:pt x="34146" y="44257"/>
                      <a:pt x="34175" y="44257"/>
                      <a:pt x="34203" y="44257"/>
                    </a:cubicBezTo>
                    <a:cubicBezTo>
                      <a:pt x="34259" y="44285"/>
                      <a:pt x="34351" y="44313"/>
                      <a:pt x="34407" y="44313"/>
                    </a:cubicBezTo>
                    <a:cubicBezTo>
                      <a:pt x="34436" y="44313"/>
                      <a:pt x="34471" y="44341"/>
                      <a:pt x="34471" y="44341"/>
                    </a:cubicBezTo>
                    <a:cubicBezTo>
                      <a:pt x="34675" y="44376"/>
                      <a:pt x="34852" y="44405"/>
                      <a:pt x="35056" y="44433"/>
                    </a:cubicBezTo>
                    <a:lnTo>
                      <a:pt x="35465" y="44433"/>
                    </a:lnTo>
                    <a:cubicBezTo>
                      <a:pt x="35557" y="44433"/>
                      <a:pt x="35613" y="44433"/>
                      <a:pt x="35705" y="44405"/>
                    </a:cubicBezTo>
                    <a:lnTo>
                      <a:pt x="35818" y="44405"/>
                    </a:lnTo>
                    <a:cubicBezTo>
                      <a:pt x="35881" y="44405"/>
                      <a:pt x="35938" y="44376"/>
                      <a:pt x="36022" y="44376"/>
                    </a:cubicBezTo>
                    <a:cubicBezTo>
                      <a:pt x="36058" y="44376"/>
                      <a:pt x="36114" y="44376"/>
                      <a:pt x="36142" y="44341"/>
                    </a:cubicBezTo>
                    <a:cubicBezTo>
                      <a:pt x="36199" y="44341"/>
                      <a:pt x="36290" y="44313"/>
                      <a:pt x="36347" y="44313"/>
                    </a:cubicBezTo>
                    <a:cubicBezTo>
                      <a:pt x="36410" y="44285"/>
                      <a:pt x="36438" y="44285"/>
                      <a:pt x="36495" y="44257"/>
                    </a:cubicBezTo>
                    <a:cubicBezTo>
                      <a:pt x="36551" y="44257"/>
                      <a:pt x="36615" y="44228"/>
                      <a:pt x="36699" y="44200"/>
                    </a:cubicBezTo>
                    <a:cubicBezTo>
                      <a:pt x="36727" y="44200"/>
                      <a:pt x="36791" y="44165"/>
                      <a:pt x="36847" y="44137"/>
                    </a:cubicBezTo>
                    <a:cubicBezTo>
                      <a:pt x="36904" y="44137"/>
                      <a:pt x="36995" y="44080"/>
                      <a:pt x="37052" y="44052"/>
                    </a:cubicBezTo>
                    <a:cubicBezTo>
                      <a:pt x="37115" y="44052"/>
                      <a:pt x="37144" y="44024"/>
                      <a:pt x="37200" y="43989"/>
                    </a:cubicBezTo>
                    <a:cubicBezTo>
                      <a:pt x="37256" y="43960"/>
                      <a:pt x="37348" y="43932"/>
                      <a:pt x="37433" y="43876"/>
                    </a:cubicBezTo>
                    <a:cubicBezTo>
                      <a:pt x="37468" y="43876"/>
                      <a:pt x="37524" y="43848"/>
                      <a:pt x="37553" y="43812"/>
                    </a:cubicBezTo>
                    <a:cubicBezTo>
                      <a:pt x="37672" y="43756"/>
                      <a:pt x="37785" y="43671"/>
                      <a:pt x="37933" y="43608"/>
                    </a:cubicBezTo>
                    <a:cubicBezTo>
                      <a:pt x="48130" y="37085"/>
                      <a:pt x="41636" y="32240"/>
                      <a:pt x="41636" y="32240"/>
                    </a:cubicBezTo>
                    <a:lnTo>
                      <a:pt x="41636" y="32240"/>
                    </a:lnTo>
                    <a:cubicBezTo>
                      <a:pt x="41636" y="32240"/>
                      <a:pt x="41840" y="32353"/>
                      <a:pt x="42193" y="32473"/>
                    </a:cubicBezTo>
                    <a:cubicBezTo>
                      <a:pt x="42369" y="32529"/>
                      <a:pt x="42545" y="32564"/>
                      <a:pt x="42757" y="32593"/>
                    </a:cubicBezTo>
                    <a:lnTo>
                      <a:pt x="42870" y="32593"/>
                    </a:lnTo>
                    <a:cubicBezTo>
                      <a:pt x="42898" y="32621"/>
                      <a:pt x="42933" y="32621"/>
                      <a:pt x="42990" y="32621"/>
                    </a:cubicBezTo>
                    <a:lnTo>
                      <a:pt x="43575" y="32621"/>
                    </a:lnTo>
                    <a:cubicBezTo>
                      <a:pt x="43638" y="32621"/>
                      <a:pt x="43667" y="32593"/>
                      <a:pt x="43695" y="32593"/>
                    </a:cubicBezTo>
                    <a:cubicBezTo>
                      <a:pt x="45282" y="32416"/>
                      <a:pt x="47454" y="31154"/>
                      <a:pt x="49160" y="26394"/>
                    </a:cubicBezTo>
                    <a:cubicBezTo>
                      <a:pt x="49717" y="24835"/>
                      <a:pt x="49922" y="23538"/>
                      <a:pt x="49922" y="22480"/>
                    </a:cubicBezTo>
                    <a:lnTo>
                      <a:pt x="49922" y="22452"/>
                    </a:lnTo>
                    <a:cubicBezTo>
                      <a:pt x="49922" y="22219"/>
                      <a:pt x="49894" y="21986"/>
                      <a:pt x="49865" y="21775"/>
                    </a:cubicBezTo>
                    <a:cubicBezTo>
                      <a:pt x="49865" y="21690"/>
                      <a:pt x="49837" y="21599"/>
                      <a:pt x="49837" y="21542"/>
                    </a:cubicBezTo>
                    <a:cubicBezTo>
                      <a:pt x="49809" y="21246"/>
                      <a:pt x="49745" y="21013"/>
                      <a:pt x="49661" y="20752"/>
                    </a:cubicBezTo>
                    <a:cubicBezTo>
                      <a:pt x="49661" y="20717"/>
                      <a:pt x="49633" y="20689"/>
                      <a:pt x="49633" y="20632"/>
                    </a:cubicBezTo>
                    <a:cubicBezTo>
                      <a:pt x="49421" y="19955"/>
                      <a:pt x="49068" y="19370"/>
                      <a:pt x="48716" y="18926"/>
                    </a:cubicBezTo>
                    <a:cubicBezTo>
                      <a:pt x="48659" y="18869"/>
                      <a:pt x="48603" y="18813"/>
                      <a:pt x="48575" y="18749"/>
                    </a:cubicBezTo>
                    <a:cubicBezTo>
                      <a:pt x="48483" y="18665"/>
                      <a:pt x="48427" y="18573"/>
                      <a:pt x="48335" y="18517"/>
                    </a:cubicBezTo>
                    <a:cubicBezTo>
                      <a:pt x="48250" y="18425"/>
                      <a:pt x="48131" y="18340"/>
                      <a:pt x="48046" y="18249"/>
                    </a:cubicBezTo>
                    <a:cubicBezTo>
                      <a:pt x="47982" y="18192"/>
                      <a:pt x="47926" y="18136"/>
                      <a:pt x="47870" y="18108"/>
                    </a:cubicBezTo>
                    <a:cubicBezTo>
                      <a:pt x="47834" y="18073"/>
                      <a:pt x="47806" y="18044"/>
                      <a:pt x="47778" y="18044"/>
                    </a:cubicBezTo>
                    <a:cubicBezTo>
                      <a:pt x="47722" y="17988"/>
                      <a:pt x="47630" y="17931"/>
                      <a:pt x="47573" y="17868"/>
                    </a:cubicBezTo>
                    <a:cubicBezTo>
                      <a:pt x="47517" y="17840"/>
                      <a:pt x="47482" y="17840"/>
                      <a:pt x="47454" y="17812"/>
                    </a:cubicBezTo>
                    <a:cubicBezTo>
                      <a:pt x="47369" y="17755"/>
                      <a:pt x="47305" y="17720"/>
                      <a:pt x="47221" y="17663"/>
                    </a:cubicBezTo>
                    <a:cubicBezTo>
                      <a:pt x="47164" y="17635"/>
                      <a:pt x="47101" y="17607"/>
                      <a:pt x="47073" y="17579"/>
                    </a:cubicBezTo>
                    <a:cubicBezTo>
                      <a:pt x="46988" y="17544"/>
                      <a:pt x="46896" y="17487"/>
                      <a:pt x="46812" y="17459"/>
                    </a:cubicBezTo>
                    <a:cubicBezTo>
                      <a:pt x="46748" y="17431"/>
                      <a:pt x="46692" y="17403"/>
                      <a:pt x="46636" y="17367"/>
                    </a:cubicBezTo>
                    <a:cubicBezTo>
                      <a:pt x="46424" y="17283"/>
                      <a:pt x="46283" y="17254"/>
                      <a:pt x="46283" y="17254"/>
                    </a:cubicBezTo>
                    <a:cubicBezTo>
                      <a:pt x="46283" y="17254"/>
                      <a:pt x="47482" y="13460"/>
                      <a:pt x="45691" y="9998"/>
                    </a:cubicBezTo>
                    <a:cubicBezTo>
                      <a:pt x="45606" y="9822"/>
                      <a:pt x="45514" y="9645"/>
                      <a:pt x="45401" y="9469"/>
                    </a:cubicBezTo>
                    <a:cubicBezTo>
                      <a:pt x="44985" y="8792"/>
                      <a:pt x="44456" y="8143"/>
                      <a:pt x="43779" y="7530"/>
                    </a:cubicBezTo>
                    <a:cubicBezTo>
                      <a:pt x="39932" y="4167"/>
                      <a:pt x="37396" y="3965"/>
                      <a:pt x="36842" y="3965"/>
                    </a:cubicBezTo>
                    <a:cubicBezTo>
                      <a:pt x="36766" y="3965"/>
                      <a:pt x="36727" y="3969"/>
                      <a:pt x="36727" y="3969"/>
                    </a:cubicBezTo>
                    <a:cubicBezTo>
                      <a:pt x="36727" y="3969"/>
                      <a:pt x="36727" y="3884"/>
                      <a:pt x="36643" y="3736"/>
                    </a:cubicBezTo>
                    <a:cubicBezTo>
                      <a:pt x="36318" y="2883"/>
                      <a:pt x="34936" y="301"/>
                      <a:pt x="30268" y="34"/>
                    </a:cubicBezTo>
                    <a:cubicBezTo>
                      <a:pt x="30092" y="34"/>
                      <a:pt x="29915" y="5"/>
                      <a:pt x="29711" y="5"/>
                    </a:cubicBezTo>
                    <a:cubicBezTo>
                      <a:pt x="29512" y="2"/>
                      <a:pt x="29320" y="1"/>
                      <a:pt x="2913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87" name="Google Shape;87;p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5161925" y="3671416"/>
                <a:ext cx="1161554" cy="11424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8" name="Google Shape;88;p5"/>
            <p:cNvGrpSpPr/>
            <p:nvPr/>
          </p:nvGrpSpPr>
          <p:grpSpPr>
            <a:xfrm>
              <a:off x="-1" y="4"/>
              <a:ext cx="1157726" cy="1156045"/>
              <a:chOff x="7012011" y="-13815"/>
              <a:chExt cx="1804999" cy="1802378"/>
            </a:xfrm>
          </p:grpSpPr>
          <p:sp>
            <p:nvSpPr>
              <p:cNvPr id="89" name="Google Shape;89;p5"/>
              <p:cNvSpPr/>
              <p:nvPr/>
            </p:nvSpPr>
            <p:spPr>
              <a:xfrm rot="7607666">
                <a:off x="7273459" y="239832"/>
                <a:ext cx="1282101" cy="1295084"/>
              </a:xfrm>
              <a:custGeom>
                <a:rect b="b" l="l" r="r" t="t"/>
                <a:pathLst>
                  <a:path extrusionOk="0" h="28429" w="28144">
                    <a:moveTo>
                      <a:pt x="18613" y="1"/>
                    </a:moveTo>
                    <a:cubicBezTo>
                      <a:pt x="18591" y="1"/>
                      <a:pt x="18581" y="39"/>
                      <a:pt x="18545" y="84"/>
                    </a:cubicBezTo>
                    <a:cubicBezTo>
                      <a:pt x="18382" y="184"/>
                      <a:pt x="18282" y="335"/>
                      <a:pt x="18169" y="498"/>
                    </a:cubicBezTo>
                    <a:cubicBezTo>
                      <a:pt x="18069" y="598"/>
                      <a:pt x="18019" y="711"/>
                      <a:pt x="17919" y="861"/>
                    </a:cubicBezTo>
                    <a:cubicBezTo>
                      <a:pt x="17856" y="911"/>
                      <a:pt x="17806" y="961"/>
                      <a:pt x="17806" y="1024"/>
                    </a:cubicBezTo>
                    <a:cubicBezTo>
                      <a:pt x="17706" y="1124"/>
                      <a:pt x="17656" y="1224"/>
                      <a:pt x="17606" y="1387"/>
                    </a:cubicBezTo>
                    <a:cubicBezTo>
                      <a:pt x="17606" y="1387"/>
                      <a:pt x="17543" y="1387"/>
                      <a:pt x="17543" y="1437"/>
                    </a:cubicBezTo>
                    <a:cubicBezTo>
                      <a:pt x="17443" y="1487"/>
                      <a:pt x="17393" y="1650"/>
                      <a:pt x="17342" y="1751"/>
                    </a:cubicBezTo>
                    <a:cubicBezTo>
                      <a:pt x="17230" y="1964"/>
                      <a:pt x="17079" y="2164"/>
                      <a:pt x="16979" y="2427"/>
                    </a:cubicBezTo>
                    <a:cubicBezTo>
                      <a:pt x="16916" y="2527"/>
                      <a:pt x="16866" y="2640"/>
                      <a:pt x="16816" y="2741"/>
                    </a:cubicBezTo>
                    <a:cubicBezTo>
                      <a:pt x="16766" y="2791"/>
                      <a:pt x="16716" y="2841"/>
                      <a:pt x="16716" y="2903"/>
                    </a:cubicBezTo>
                    <a:cubicBezTo>
                      <a:pt x="16666" y="3004"/>
                      <a:pt x="16603" y="3104"/>
                      <a:pt x="16553" y="3217"/>
                    </a:cubicBezTo>
                    <a:cubicBezTo>
                      <a:pt x="16553" y="3217"/>
                      <a:pt x="16503" y="3317"/>
                      <a:pt x="16503" y="3367"/>
                    </a:cubicBezTo>
                    <a:cubicBezTo>
                      <a:pt x="16453" y="3417"/>
                      <a:pt x="16453" y="3530"/>
                      <a:pt x="16403" y="3630"/>
                    </a:cubicBezTo>
                    <a:lnTo>
                      <a:pt x="16403" y="3580"/>
                    </a:lnTo>
                    <a:cubicBezTo>
                      <a:pt x="16403" y="3680"/>
                      <a:pt x="16352" y="3730"/>
                      <a:pt x="16290" y="3843"/>
                    </a:cubicBezTo>
                    <a:cubicBezTo>
                      <a:pt x="16290" y="3893"/>
                      <a:pt x="16190" y="3994"/>
                      <a:pt x="16240" y="4044"/>
                    </a:cubicBezTo>
                    <a:cubicBezTo>
                      <a:pt x="16190" y="4094"/>
                      <a:pt x="16139" y="4257"/>
                      <a:pt x="16139" y="4307"/>
                    </a:cubicBezTo>
                    <a:cubicBezTo>
                      <a:pt x="16089" y="4407"/>
                      <a:pt x="16039" y="4520"/>
                      <a:pt x="16039" y="4620"/>
                    </a:cubicBezTo>
                    <a:cubicBezTo>
                      <a:pt x="15977" y="4670"/>
                      <a:pt x="15977" y="4783"/>
                      <a:pt x="15977" y="4833"/>
                    </a:cubicBezTo>
                    <a:cubicBezTo>
                      <a:pt x="15876" y="5096"/>
                      <a:pt x="15826" y="5347"/>
                      <a:pt x="15776" y="5610"/>
                    </a:cubicBezTo>
                    <a:lnTo>
                      <a:pt x="15776" y="5660"/>
                    </a:lnTo>
                    <a:cubicBezTo>
                      <a:pt x="15726" y="5723"/>
                      <a:pt x="15726" y="5773"/>
                      <a:pt x="15726" y="5873"/>
                    </a:cubicBezTo>
                    <a:cubicBezTo>
                      <a:pt x="15663" y="6086"/>
                      <a:pt x="15563" y="6399"/>
                      <a:pt x="15613" y="6600"/>
                    </a:cubicBezTo>
                    <a:cubicBezTo>
                      <a:pt x="15563" y="6976"/>
                      <a:pt x="15563" y="7389"/>
                      <a:pt x="15563" y="7753"/>
                    </a:cubicBezTo>
                    <a:cubicBezTo>
                      <a:pt x="15563" y="8116"/>
                      <a:pt x="15563" y="8480"/>
                      <a:pt x="15663" y="8855"/>
                    </a:cubicBezTo>
                    <a:cubicBezTo>
                      <a:pt x="15663" y="8860"/>
                      <a:pt x="15661" y="8862"/>
                      <a:pt x="15658" y="8862"/>
                    </a:cubicBezTo>
                    <a:cubicBezTo>
                      <a:pt x="15621" y="8862"/>
                      <a:pt x="15407" y="8642"/>
                      <a:pt x="15350" y="8642"/>
                    </a:cubicBezTo>
                    <a:cubicBezTo>
                      <a:pt x="15300" y="8592"/>
                      <a:pt x="15300" y="8542"/>
                      <a:pt x="15250" y="8542"/>
                    </a:cubicBezTo>
                    <a:lnTo>
                      <a:pt x="15200" y="8480"/>
                    </a:lnTo>
                    <a:cubicBezTo>
                      <a:pt x="15200" y="8429"/>
                      <a:pt x="15150" y="8429"/>
                      <a:pt x="15150" y="8429"/>
                    </a:cubicBezTo>
                    <a:lnTo>
                      <a:pt x="15037" y="8329"/>
                    </a:lnTo>
                    <a:cubicBezTo>
                      <a:pt x="14987" y="8279"/>
                      <a:pt x="14886" y="8166"/>
                      <a:pt x="14786" y="8116"/>
                    </a:cubicBezTo>
                    <a:lnTo>
                      <a:pt x="14724" y="8116"/>
                    </a:lnTo>
                    <a:cubicBezTo>
                      <a:pt x="14673" y="8016"/>
                      <a:pt x="14573" y="7916"/>
                      <a:pt x="14473" y="7853"/>
                    </a:cubicBezTo>
                    <a:cubicBezTo>
                      <a:pt x="14210" y="7703"/>
                      <a:pt x="13947" y="7490"/>
                      <a:pt x="13683" y="7339"/>
                    </a:cubicBezTo>
                    <a:cubicBezTo>
                      <a:pt x="13633" y="7289"/>
                      <a:pt x="13370" y="7076"/>
                      <a:pt x="13320" y="7076"/>
                    </a:cubicBezTo>
                    <a:lnTo>
                      <a:pt x="13270" y="7026"/>
                    </a:lnTo>
                    <a:cubicBezTo>
                      <a:pt x="13157" y="6976"/>
                      <a:pt x="13057" y="6913"/>
                      <a:pt x="12957" y="6863"/>
                    </a:cubicBezTo>
                    <a:cubicBezTo>
                      <a:pt x="12844" y="6763"/>
                      <a:pt x="12694" y="6713"/>
                      <a:pt x="12593" y="6600"/>
                    </a:cubicBezTo>
                    <a:lnTo>
                      <a:pt x="12593" y="6663"/>
                    </a:lnTo>
                    <a:cubicBezTo>
                      <a:pt x="12531" y="6600"/>
                      <a:pt x="12531" y="6600"/>
                      <a:pt x="12481" y="6550"/>
                    </a:cubicBezTo>
                    <a:cubicBezTo>
                      <a:pt x="12380" y="6550"/>
                      <a:pt x="12330" y="6500"/>
                      <a:pt x="12217" y="6450"/>
                    </a:cubicBezTo>
                    <a:cubicBezTo>
                      <a:pt x="12167" y="6399"/>
                      <a:pt x="12117" y="6399"/>
                      <a:pt x="12067" y="6349"/>
                    </a:cubicBezTo>
                    <a:cubicBezTo>
                      <a:pt x="11854" y="6237"/>
                      <a:pt x="11704" y="6136"/>
                      <a:pt x="11491" y="6086"/>
                    </a:cubicBezTo>
                    <a:cubicBezTo>
                      <a:pt x="11077" y="5873"/>
                      <a:pt x="10651" y="5773"/>
                      <a:pt x="10238" y="5660"/>
                    </a:cubicBezTo>
                    <a:cubicBezTo>
                      <a:pt x="10187" y="5610"/>
                      <a:pt x="10187" y="5610"/>
                      <a:pt x="10087" y="5610"/>
                    </a:cubicBezTo>
                    <a:cubicBezTo>
                      <a:pt x="9974" y="5560"/>
                      <a:pt x="9924" y="5510"/>
                      <a:pt x="9824" y="5510"/>
                    </a:cubicBezTo>
                    <a:lnTo>
                      <a:pt x="9711" y="5510"/>
                    </a:lnTo>
                    <a:lnTo>
                      <a:pt x="9711" y="5460"/>
                    </a:lnTo>
                    <a:cubicBezTo>
                      <a:pt x="9611" y="5460"/>
                      <a:pt x="9511" y="5410"/>
                      <a:pt x="9398" y="5347"/>
                    </a:cubicBezTo>
                    <a:lnTo>
                      <a:pt x="9398" y="5410"/>
                    </a:lnTo>
                    <a:cubicBezTo>
                      <a:pt x="9348" y="5347"/>
                      <a:pt x="9298" y="5347"/>
                      <a:pt x="9248" y="5297"/>
                    </a:cubicBezTo>
                    <a:lnTo>
                      <a:pt x="9248" y="5347"/>
                    </a:lnTo>
                    <a:cubicBezTo>
                      <a:pt x="9198" y="5297"/>
                      <a:pt x="9198" y="5297"/>
                      <a:pt x="9147" y="5297"/>
                    </a:cubicBezTo>
                    <a:cubicBezTo>
                      <a:pt x="9035" y="5247"/>
                      <a:pt x="8934" y="5197"/>
                      <a:pt x="8884" y="5197"/>
                    </a:cubicBezTo>
                    <a:lnTo>
                      <a:pt x="8834" y="5197"/>
                    </a:lnTo>
                    <a:cubicBezTo>
                      <a:pt x="8408" y="5096"/>
                      <a:pt x="8045" y="4983"/>
                      <a:pt x="7681" y="4883"/>
                    </a:cubicBezTo>
                    <a:cubicBezTo>
                      <a:pt x="7368" y="4833"/>
                      <a:pt x="7005" y="4720"/>
                      <a:pt x="6691" y="4620"/>
                    </a:cubicBezTo>
                    <a:lnTo>
                      <a:pt x="6579" y="4620"/>
                    </a:lnTo>
                    <a:cubicBezTo>
                      <a:pt x="6265" y="4520"/>
                      <a:pt x="5952" y="4407"/>
                      <a:pt x="5639" y="4357"/>
                    </a:cubicBezTo>
                    <a:cubicBezTo>
                      <a:pt x="5438" y="4307"/>
                      <a:pt x="5225" y="4207"/>
                      <a:pt x="5012" y="4156"/>
                    </a:cubicBezTo>
                    <a:cubicBezTo>
                      <a:pt x="4979" y="4156"/>
                      <a:pt x="4923" y="4129"/>
                      <a:pt x="4875" y="4129"/>
                    </a:cubicBezTo>
                    <a:cubicBezTo>
                      <a:pt x="4851" y="4129"/>
                      <a:pt x="4828" y="4136"/>
                      <a:pt x="4812" y="4156"/>
                    </a:cubicBezTo>
                    <a:lnTo>
                      <a:pt x="4862" y="4207"/>
                    </a:lnTo>
                    <a:cubicBezTo>
                      <a:pt x="4812" y="4207"/>
                      <a:pt x="4862" y="4307"/>
                      <a:pt x="4862" y="4357"/>
                    </a:cubicBezTo>
                    <a:cubicBezTo>
                      <a:pt x="4912" y="4470"/>
                      <a:pt x="5075" y="4720"/>
                      <a:pt x="5225" y="4783"/>
                    </a:cubicBezTo>
                    <a:lnTo>
                      <a:pt x="5225" y="4833"/>
                    </a:lnTo>
                    <a:cubicBezTo>
                      <a:pt x="5275" y="4983"/>
                      <a:pt x="5388" y="5146"/>
                      <a:pt x="5488" y="5247"/>
                    </a:cubicBezTo>
                    <a:cubicBezTo>
                      <a:pt x="5589" y="5410"/>
                      <a:pt x="5701" y="5610"/>
                      <a:pt x="5852" y="5723"/>
                    </a:cubicBezTo>
                    <a:cubicBezTo>
                      <a:pt x="5902" y="5823"/>
                      <a:pt x="5952" y="5923"/>
                      <a:pt x="6065" y="5973"/>
                    </a:cubicBezTo>
                    <a:cubicBezTo>
                      <a:pt x="6065" y="6036"/>
                      <a:pt x="6115" y="6086"/>
                      <a:pt x="6115" y="6086"/>
                    </a:cubicBezTo>
                    <a:cubicBezTo>
                      <a:pt x="6115" y="6086"/>
                      <a:pt x="6165" y="6086"/>
                      <a:pt x="6165" y="6136"/>
                    </a:cubicBezTo>
                    <a:lnTo>
                      <a:pt x="6115" y="6136"/>
                    </a:lnTo>
                    <a:cubicBezTo>
                      <a:pt x="6215" y="6237"/>
                      <a:pt x="6328" y="6399"/>
                      <a:pt x="6428" y="6500"/>
                    </a:cubicBezTo>
                    <a:cubicBezTo>
                      <a:pt x="6478" y="6600"/>
                      <a:pt x="6579" y="6713"/>
                      <a:pt x="6641" y="6763"/>
                    </a:cubicBezTo>
                    <a:cubicBezTo>
                      <a:pt x="6641" y="6813"/>
                      <a:pt x="6691" y="6863"/>
                      <a:pt x="6742" y="6913"/>
                    </a:cubicBezTo>
                    <a:cubicBezTo>
                      <a:pt x="6742" y="6913"/>
                      <a:pt x="6764" y="6941"/>
                      <a:pt x="6779" y="6941"/>
                    </a:cubicBezTo>
                    <a:cubicBezTo>
                      <a:pt x="6786" y="6941"/>
                      <a:pt x="6792" y="6934"/>
                      <a:pt x="6792" y="6913"/>
                    </a:cubicBezTo>
                    <a:lnTo>
                      <a:pt x="6792" y="6976"/>
                    </a:lnTo>
                    <a:cubicBezTo>
                      <a:pt x="6842" y="7076"/>
                      <a:pt x="6955" y="7176"/>
                      <a:pt x="7005" y="7226"/>
                    </a:cubicBezTo>
                    <a:cubicBezTo>
                      <a:pt x="7155" y="7490"/>
                      <a:pt x="7368" y="7703"/>
                      <a:pt x="7518" y="7916"/>
                    </a:cubicBezTo>
                    <a:cubicBezTo>
                      <a:pt x="7581" y="7966"/>
                      <a:pt x="7631" y="8016"/>
                      <a:pt x="7681" y="8066"/>
                    </a:cubicBezTo>
                    <a:cubicBezTo>
                      <a:pt x="7995" y="8480"/>
                      <a:pt x="8308" y="8906"/>
                      <a:pt x="8671" y="9269"/>
                    </a:cubicBezTo>
                    <a:cubicBezTo>
                      <a:pt x="8671" y="9319"/>
                      <a:pt x="8721" y="9369"/>
                      <a:pt x="8771" y="9369"/>
                    </a:cubicBezTo>
                    <a:cubicBezTo>
                      <a:pt x="8834" y="9482"/>
                      <a:pt x="8884" y="9532"/>
                      <a:pt x="8984" y="9582"/>
                    </a:cubicBezTo>
                    <a:cubicBezTo>
                      <a:pt x="8984" y="9632"/>
                      <a:pt x="9035" y="9682"/>
                      <a:pt x="9085" y="9733"/>
                    </a:cubicBezTo>
                    <a:cubicBezTo>
                      <a:pt x="9147" y="9795"/>
                      <a:pt x="9248" y="9896"/>
                      <a:pt x="9298" y="9946"/>
                    </a:cubicBezTo>
                    <a:cubicBezTo>
                      <a:pt x="9398" y="10046"/>
                      <a:pt x="9511" y="10159"/>
                      <a:pt x="9661" y="10259"/>
                    </a:cubicBezTo>
                    <a:cubicBezTo>
                      <a:pt x="9774" y="10422"/>
                      <a:pt x="9874" y="10522"/>
                      <a:pt x="10025" y="10622"/>
                    </a:cubicBezTo>
                    <a:cubicBezTo>
                      <a:pt x="10137" y="10735"/>
                      <a:pt x="10238" y="10835"/>
                      <a:pt x="10338" y="10885"/>
                    </a:cubicBezTo>
                    <a:cubicBezTo>
                      <a:pt x="10400" y="10936"/>
                      <a:pt x="10451" y="10936"/>
                      <a:pt x="10451" y="10986"/>
                    </a:cubicBezTo>
                    <a:cubicBezTo>
                      <a:pt x="10551" y="11048"/>
                      <a:pt x="10651" y="11098"/>
                      <a:pt x="10764" y="11149"/>
                    </a:cubicBezTo>
                    <a:lnTo>
                      <a:pt x="10714" y="11149"/>
                    </a:lnTo>
                    <a:cubicBezTo>
                      <a:pt x="10814" y="11249"/>
                      <a:pt x="10864" y="11299"/>
                      <a:pt x="10964" y="11362"/>
                    </a:cubicBezTo>
                    <a:cubicBezTo>
                      <a:pt x="11027" y="11412"/>
                      <a:pt x="11077" y="11412"/>
                      <a:pt x="11127" y="11412"/>
                    </a:cubicBezTo>
                    <a:lnTo>
                      <a:pt x="11077" y="11412"/>
                    </a:lnTo>
                    <a:cubicBezTo>
                      <a:pt x="11227" y="11512"/>
                      <a:pt x="11340" y="11562"/>
                      <a:pt x="11440" y="11612"/>
                    </a:cubicBezTo>
                    <a:cubicBezTo>
                      <a:pt x="11591" y="11725"/>
                      <a:pt x="11754" y="11825"/>
                      <a:pt x="11967" y="11925"/>
                    </a:cubicBezTo>
                    <a:cubicBezTo>
                      <a:pt x="12017" y="11988"/>
                      <a:pt x="12117" y="11988"/>
                      <a:pt x="12167" y="11988"/>
                    </a:cubicBezTo>
                    <a:cubicBezTo>
                      <a:pt x="12117" y="12038"/>
                      <a:pt x="12117" y="12038"/>
                      <a:pt x="12067" y="12038"/>
                    </a:cubicBezTo>
                    <a:lnTo>
                      <a:pt x="11654" y="12038"/>
                    </a:lnTo>
                    <a:cubicBezTo>
                      <a:pt x="11127" y="12088"/>
                      <a:pt x="10601" y="12088"/>
                      <a:pt x="10087" y="12138"/>
                    </a:cubicBezTo>
                    <a:cubicBezTo>
                      <a:pt x="9611" y="12138"/>
                      <a:pt x="9085" y="12189"/>
                      <a:pt x="8621" y="12352"/>
                    </a:cubicBezTo>
                    <a:lnTo>
                      <a:pt x="8521" y="12352"/>
                    </a:lnTo>
                    <a:cubicBezTo>
                      <a:pt x="8458" y="12352"/>
                      <a:pt x="8358" y="12352"/>
                      <a:pt x="8308" y="12402"/>
                    </a:cubicBezTo>
                    <a:cubicBezTo>
                      <a:pt x="8208" y="12402"/>
                      <a:pt x="8045" y="12452"/>
                      <a:pt x="7944" y="12502"/>
                    </a:cubicBezTo>
                    <a:lnTo>
                      <a:pt x="7832" y="12502"/>
                    </a:lnTo>
                    <a:cubicBezTo>
                      <a:pt x="7731" y="12502"/>
                      <a:pt x="7518" y="12615"/>
                      <a:pt x="7368" y="12665"/>
                    </a:cubicBezTo>
                    <a:cubicBezTo>
                      <a:pt x="7205" y="12715"/>
                      <a:pt x="7055" y="12765"/>
                      <a:pt x="6892" y="12865"/>
                    </a:cubicBezTo>
                    <a:cubicBezTo>
                      <a:pt x="6691" y="12978"/>
                      <a:pt x="6478" y="13028"/>
                      <a:pt x="6265" y="13128"/>
                    </a:cubicBezTo>
                    <a:cubicBezTo>
                      <a:pt x="6215" y="13128"/>
                      <a:pt x="6065" y="13241"/>
                      <a:pt x="6065" y="13291"/>
                    </a:cubicBezTo>
                    <a:cubicBezTo>
                      <a:pt x="6065" y="13266"/>
                      <a:pt x="6065" y="13254"/>
                      <a:pt x="6059" y="13254"/>
                    </a:cubicBezTo>
                    <a:cubicBezTo>
                      <a:pt x="6052" y="13254"/>
                      <a:pt x="6040" y="13266"/>
                      <a:pt x="6015" y="13291"/>
                    </a:cubicBezTo>
                    <a:cubicBezTo>
                      <a:pt x="5902" y="13291"/>
                      <a:pt x="5802" y="13392"/>
                      <a:pt x="5752" y="13442"/>
                    </a:cubicBezTo>
                    <a:cubicBezTo>
                      <a:pt x="5639" y="13442"/>
                      <a:pt x="5539" y="13492"/>
                      <a:pt x="5438" y="13605"/>
                    </a:cubicBezTo>
                    <a:cubicBezTo>
                      <a:pt x="5326" y="13655"/>
                      <a:pt x="5225" y="13705"/>
                      <a:pt x="5175" y="13755"/>
                    </a:cubicBezTo>
                    <a:cubicBezTo>
                      <a:pt x="5125" y="13755"/>
                      <a:pt x="5125" y="13755"/>
                      <a:pt x="5125" y="13805"/>
                    </a:cubicBezTo>
                    <a:cubicBezTo>
                      <a:pt x="4912" y="13918"/>
                      <a:pt x="4762" y="14018"/>
                      <a:pt x="4549" y="14181"/>
                    </a:cubicBezTo>
                    <a:cubicBezTo>
                      <a:pt x="4448" y="14181"/>
                      <a:pt x="4285" y="14331"/>
                      <a:pt x="4235" y="14381"/>
                    </a:cubicBezTo>
                    <a:cubicBezTo>
                      <a:pt x="4185" y="14381"/>
                      <a:pt x="4072" y="14494"/>
                      <a:pt x="4022" y="14544"/>
                    </a:cubicBezTo>
                    <a:cubicBezTo>
                      <a:pt x="3972" y="14595"/>
                      <a:pt x="3872" y="14645"/>
                      <a:pt x="3822" y="14695"/>
                    </a:cubicBezTo>
                    <a:cubicBezTo>
                      <a:pt x="3709" y="14808"/>
                      <a:pt x="3559" y="14908"/>
                      <a:pt x="3446" y="15008"/>
                    </a:cubicBezTo>
                    <a:cubicBezTo>
                      <a:pt x="3346" y="15121"/>
                      <a:pt x="3195" y="15221"/>
                      <a:pt x="3083" y="15321"/>
                    </a:cubicBezTo>
                    <a:lnTo>
                      <a:pt x="3083" y="15371"/>
                    </a:lnTo>
                    <a:cubicBezTo>
                      <a:pt x="3032" y="15371"/>
                      <a:pt x="3032" y="15371"/>
                      <a:pt x="2982" y="15434"/>
                    </a:cubicBezTo>
                    <a:cubicBezTo>
                      <a:pt x="2932" y="15434"/>
                      <a:pt x="2819" y="15534"/>
                      <a:pt x="2819" y="15584"/>
                    </a:cubicBezTo>
                    <a:lnTo>
                      <a:pt x="2769" y="15584"/>
                    </a:lnTo>
                    <a:cubicBezTo>
                      <a:pt x="2719" y="15635"/>
                      <a:pt x="2669" y="15747"/>
                      <a:pt x="2619" y="15797"/>
                    </a:cubicBezTo>
                    <a:cubicBezTo>
                      <a:pt x="2569" y="15797"/>
                      <a:pt x="2506" y="15848"/>
                      <a:pt x="2456" y="15898"/>
                    </a:cubicBezTo>
                    <a:cubicBezTo>
                      <a:pt x="2456" y="15948"/>
                      <a:pt x="2406" y="15998"/>
                      <a:pt x="2406" y="16061"/>
                    </a:cubicBezTo>
                    <a:cubicBezTo>
                      <a:pt x="2406" y="16029"/>
                      <a:pt x="2393" y="16014"/>
                      <a:pt x="2381" y="16014"/>
                    </a:cubicBezTo>
                    <a:cubicBezTo>
                      <a:pt x="2368" y="16014"/>
                      <a:pt x="2356" y="16029"/>
                      <a:pt x="2356" y="16061"/>
                    </a:cubicBezTo>
                    <a:cubicBezTo>
                      <a:pt x="2306" y="16061"/>
                      <a:pt x="2256" y="16161"/>
                      <a:pt x="2193" y="16211"/>
                    </a:cubicBezTo>
                    <a:cubicBezTo>
                      <a:pt x="2143" y="16261"/>
                      <a:pt x="2043" y="16374"/>
                      <a:pt x="1992" y="16424"/>
                    </a:cubicBezTo>
                    <a:lnTo>
                      <a:pt x="1942" y="16474"/>
                    </a:lnTo>
                    <a:cubicBezTo>
                      <a:pt x="1729" y="16687"/>
                      <a:pt x="1566" y="16888"/>
                      <a:pt x="1416" y="17101"/>
                    </a:cubicBezTo>
                    <a:lnTo>
                      <a:pt x="1466" y="17101"/>
                    </a:lnTo>
                    <a:cubicBezTo>
                      <a:pt x="1416" y="17101"/>
                      <a:pt x="1416" y="17101"/>
                      <a:pt x="1366" y="17151"/>
                    </a:cubicBezTo>
                    <a:cubicBezTo>
                      <a:pt x="1253" y="17251"/>
                      <a:pt x="1203" y="17414"/>
                      <a:pt x="1103" y="17514"/>
                    </a:cubicBezTo>
                    <a:lnTo>
                      <a:pt x="1153" y="17514"/>
                    </a:lnTo>
                    <a:cubicBezTo>
                      <a:pt x="1103" y="17514"/>
                      <a:pt x="1103" y="17514"/>
                      <a:pt x="1103" y="17564"/>
                    </a:cubicBezTo>
                    <a:cubicBezTo>
                      <a:pt x="1002" y="17627"/>
                      <a:pt x="940" y="17727"/>
                      <a:pt x="890" y="17777"/>
                    </a:cubicBezTo>
                    <a:cubicBezTo>
                      <a:pt x="840" y="17878"/>
                      <a:pt x="789" y="17990"/>
                      <a:pt x="739" y="18091"/>
                    </a:cubicBezTo>
                    <a:cubicBezTo>
                      <a:pt x="689" y="18091"/>
                      <a:pt x="627" y="18253"/>
                      <a:pt x="576" y="18304"/>
                    </a:cubicBezTo>
                    <a:cubicBezTo>
                      <a:pt x="476" y="18504"/>
                      <a:pt x="313" y="18767"/>
                      <a:pt x="213" y="18980"/>
                    </a:cubicBezTo>
                    <a:cubicBezTo>
                      <a:pt x="163" y="19030"/>
                      <a:pt x="113" y="19193"/>
                      <a:pt x="113" y="19243"/>
                    </a:cubicBezTo>
                    <a:lnTo>
                      <a:pt x="113" y="19293"/>
                    </a:lnTo>
                    <a:cubicBezTo>
                      <a:pt x="63" y="19293"/>
                      <a:pt x="63" y="19394"/>
                      <a:pt x="63" y="19444"/>
                    </a:cubicBezTo>
                    <a:cubicBezTo>
                      <a:pt x="0" y="19507"/>
                      <a:pt x="63" y="19757"/>
                      <a:pt x="163" y="19757"/>
                    </a:cubicBezTo>
                    <a:cubicBezTo>
                      <a:pt x="213" y="19820"/>
                      <a:pt x="263" y="19870"/>
                      <a:pt x="313" y="19870"/>
                    </a:cubicBezTo>
                    <a:lnTo>
                      <a:pt x="376" y="19870"/>
                    </a:lnTo>
                    <a:cubicBezTo>
                      <a:pt x="376" y="19870"/>
                      <a:pt x="376" y="19920"/>
                      <a:pt x="426" y="19920"/>
                    </a:cubicBezTo>
                    <a:cubicBezTo>
                      <a:pt x="476" y="19970"/>
                      <a:pt x="576" y="20020"/>
                      <a:pt x="627" y="20020"/>
                    </a:cubicBezTo>
                    <a:lnTo>
                      <a:pt x="576" y="20020"/>
                    </a:lnTo>
                    <a:cubicBezTo>
                      <a:pt x="840" y="20133"/>
                      <a:pt x="1153" y="20233"/>
                      <a:pt x="1416" y="20334"/>
                    </a:cubicBezTo>
                    <a:cubicBezTo>
                      <a:pt x="1466" y="20334"/>
                      <a:pt x="1516" y="20384"/>
                      <a:pt x="1566" y="20384"/>
                    </a:cubicBezTo>
                    <a:cubicBezTo>
                      <a:pt x="1629" y="20384"/>
                      <a:pt x="1729" y="20446"/>
                      <a:pt x="1779" y="20446"/>
                    </a:cubicBezTo>
                    <a:cubicBezTo>
                      <a:pt x="1829" y="20496"/>
                      <a:pt x="1880" y="20496"/>
                      <a:pt x="1880" y="20496"/>
                    </a:cubicBezTo>
                    <a:lnTo>
                      <a:pt x="1942" y="20496"/>
                    </a:lnTo>
                    <a:cubicBezTo>
                      <a:pt x="1992" y="20547"/>
                      <a:pt x="2143" y="20547"/>
                      <a:pt x="2193" y="20597"/>
                    </a:cubicBezTo>
                    <a:cubicBezTo>
                      <a:pt x="2356" y="20597"/>
                      <a:pt x="2569" y="20697"/>
                      <a:pt x="2719" y="20697"/>
                    </a:cubicBezTo>
                    <a:cubicBezTo>
                      <a:pt x="2932" y="20760"/>
                      <a:pt x="3083" y="20760"/>
                      <a:pt x="3296" y="20810"/>
                    </a:cubicBezTo>
                    <a:cubicBezTo>
                      <a:pt x="3396" y="20810"/>
                      <a:pt x="3509" y="20860"/>
                      <a:pt x="3609" y="20860"/>
                    </a:cubicBezTo>
                    <a:cubicBezTo>
                      <a:pt x="3822" y="20860"/>
                      <a:pt x="4072" y="20910"/>
                      <a:pt x="4285" y="20910"/>
                    </a:cubicBezTo>
                    <a:lnTo>
                      <a:pt x="4448" y="20910"/>
                    </a:lnTo>
                    <a:cubicBezTo>
                      <a:pt x="4549" y="20910"/>
                      <a:pt x="4699" y="20960"/>
                      <a:pt x="4762" y="20960"/>
                    </a:cubicBezTo>
                    <a:cubicBezTo>
                      <a:pt x="4778" y="20977"/>
                      <a:pt x="4824" y="20982"/>
                      <a:pt x="4880" y="20982"/>
                    </a:cubicBezTo>
                    <a:cubicBezTo>
                      <a:pt x="4991" y="20982"/>
                      <a:pt x="5142" y="20960"/>
                      <a:pt x="5175" y="20960"/>
                    </a:cubicBezTo>
                    <a:cubicBezTo>
                      <a:pt x="5326" y="20960"/>
                      <a:pt x="5488" y="20960"/>
                      <a:pt x="5639" y="21010"/>
                    </a:cubicBezTo>
                    <a:lnTo>
                      <a:pt x="6115" y="21010"/>
                    </a:lnTo>
                    <a:cubicBezTo>
                      <a:pt x="6165" y="20985"/>
                      <a:pt x="6268" y="20985"/>
                      <a:pt x="6366" y="20985"/>
                    </a:cubicBezTo>
                    <a:cubicBezTo>
                      <a:pt x="6463" y="20985"/>
                      <a:pt x="6554" y="20985"/>
                      <a:pt x="6579" y="20960"/>
                    </a:cubicBezTo>
                    <a:cubicBezTo>
                      <a:pt x="6691" y="20960"/>
                      <a:pt x="6842" y="20960"/>
                      <a:pt x="6955" y="20910"/>
                    </a:cubicBezTo>
                    <a:lnTo>
                      <a:pt x="7005" y="20910"/>
                    </a:lnTo>
                    <a:cubicBezTo>
                      <a:pt x="7268" y="20910"/>
                      <a:pt x="7518" y="20910"/>
                      <a:pt x="7731" y="20860"/>
                    </a:cubicBezTo>
                    <a:cubicBezTo>
                      <a:pt x="7832" y="20860"/>
                      <a:pt x="7944" y="20810"/>
                      <a:pt x="8045" y="20810"/>
                    </a:cubicBezTo>
                    <a:cubicBezTo>
                      <a:pt x="8145" y="20760"/>
                      <a:pt x="8258" y="20760"/>
                      <a:pt x="8358" y="20697"/>
                    </a:cubicBezTo>
                    <a:lnTo>
                      <a:pt x="8358" y="20760"/>
                    </a:lnTo>
                    <a:cubicBezTo>
                      <a:pt x="8521" y="20697"/>
                      <a:pt x="8621" y="20697"/>
                      <a:pt x="8771" y="20647"/>
                    </a:cubicBezTo>
                    <a:cubicBezTo>
                      <a:pt x="8884" y="20647"/>
                      <a:pt x="9035" y="20597"/>
                      <a:pt x="9198" y="20547"/>
                    </a:cubicBezTo>
                    <a:cubicBezTo>
                      <a:pt x="9298" y="20547"/>
                      <a:pt x="9511" y="20496"/>
                      <a:pt x="9611" y="20446"/>
                    </a:cubicBezTo>
                    <a:cubicBezTo>
                      <a:pt x="9824" y="20384"/>
                      <a:pt x="9974" y="20334"/>
                      <a:pt x="10137" y="20283"/>
                    </a:cubicBezTo>
                    <a:cubicBezTo>
                      <a:pt x="10288" y="20183"/>
                      <a:pt x="10501" y="20183"/>
                      <a:pt x="10601" y="20070"/>
                    </a:cubicBezTo>
                    <a:cubicBezTo>
                      <a:pt x="10601" y="20070"/>
                      <a:pt x="10601" y="20020"/>
                      <a:pt x="10651" y="20020"/>
                    </a:cubicBezTo>
                    <a:cubicBezTo>
                      <a:pt x="10714" y="20020"/>
                      <a:pt x="10964" y="19920"/>
                      <a:pt x="10964" y="19920"/>
                    </a:cubicBezTo>
                    <a:cubicBezTo>
                      <a:pt x="11127" y="19820"/>
                      <a:pt x="11227" y="19757"/>
                      <a:pt x="11340" y="19707"/>
                    </a:cubicBezTo>
                    <a:cubicBezTo>
                      <a:pt x="12117" y="19293"/>
                      <a:pt x="12844" y="18717"/>
                      <a:pt x="13583" y="18141"/>
                    </a:cubicBezTo>
                    <a:cubicBezTo>
                      <a:pt x="13683" y="18091"/>
                      <a:pt x="13734" y="18040"/>
                      <a:pt x="13784" y="17990"/>
                    </a:cubicBezTo>
                    <a:cubicBezTo>
                      <a:pt x="13896" y="17940"/>
                      <a:pt x="13997" y="17827"/>
                      <a:pt x="14097" y="17777"/>
                    </a:cubicBezTo>
                    <a:lnTo>
                      <a:pt x="14160" y="17727"/>
                    </a:lnTo>
                    <a:cubicBezTo>
                      <a:pt x="14160" y="17702"/>
                      <a:pt x="14172" y="17690"/>
                      <a:pt x="14185" y="17690"/>
                    </a:cubicBezTo>
                    <a:cubicBezTo>
                      <a:pt x="14197" y="17690"/>
                      <a:pt x="14210" y="17702"/>
                      <a:pt x="14210" y="17727"/>
                    </a:cubicBezTo>
                    <a:cubicBezTo>
                      <a:pt x="14047" y="17940"/>
                      <a:pt x="13997" y="18253"/>
                      <a:pt x="13896" y="18454"/>
                    </a:cubicBezTo>
                    <a:lnTo>
                      <a:pt x="13947" y="18454"/>
                    </a:lnTo>
                    <a:cubicBezTo>
                      <a:pt x="13896" y="18567"/>
                      <a:pt x="13784" y="18667"/>
                      <a:pt x="13784" y="18817"/>
                    </a:cubicBezTo>
                    <a:cubicBezTo>
                      <a:pt x="13734" y="18930"/>
                      <a:pt x="13734" y="19030"/>
                      <a:pt x="13683" y="19131"/>
                    </a:cubicBezTo>
                    <a:lnTo>
                      <a:pt x="13683" y="19193"/>
                    </a:lnTo>
                    <a:cubicBezTo>
                      <a:pt x="13633" y="19243"/>
                      <a:pt x="13633" y="19293"/>
                      <a:pt x="13633" y="19344"/>
                    </a:cubicBezTo>
                    <a:cubicBezTo>
                      <a:pt x="13583" y="19444"/>
                      <a:pt x="13583" y="19607"/>
                      <a:pt x="13583" y="19707"/>
                    </a:cubicBezTo>
                    <a:cubicBezTo>
                      <a:pt x="13535" y="19816"/>
                      <a:pt x="13382" y="20447"/>
                      <a:pt x="13416" y="20628"/>
                    </a:cubicBezTo>
                    <a:lnTo>
                      <a:pt x="13416" y="20628"/>
                    </a:lnTo>
                    <a:cubicBezTo>
                      <a:pt x="13414" y="20627"/>
                      <a:pt x="13413" y="20626"/>
                      <a:pt x="13411" y="20626"/>
                    </a:cubicBezTo>
                    <a:cubicBezTo>
                      <a:pt x="13400" y="20626"/>
                      <a:pt x="13385" y="20661"/>
                      <a:pt x="13420" y="20697"/>
                    </a:cubicBezTo>
                    <a:cubicBezTo>
                      <a:pt x="13370" y="20697"/>
                      <a:pt x="13370" y="20760"/>
                      <a:pt x="13370" y="20810"/>
                    </a:cubicBezTo>
                    <a:lnTo>
                      <a:pt x="13370" y="21123"/>
                    </a:lnTo>
                    <a:lnTo>
                      <a:pt x="13370" y="21173"/>
                    </a:lnTo>
                    <a:cubicBezTo>
                      <a:pt x="13320" y="21273"/>
                      <a:pt x="13320" y="21386"/>
                      <a:pt x="13320" y="21486"/>
                    </a:cubicBezTo>
                    <a:cubicBezTo>
                      <a:pt x="13320" y="21536"/>
                      <a:pt x="13320" y="21587"/>
                      <a:pt x="13370" y="21587"/>
                    </a:cubicBezTo>
                    <a:cubicBezTo>
                      <a:pt x="13320" y="21699"/>
                      <a:pt x="13320" y="21750"/>
                      <a:pt x="13320" y="21850"/>
                    </a:cubicBezTo>
                    <a:cubicBezTo>
                      <a:pt x="13270" y="21950"/>
                      <a:pt x="13320" y="22163"/>
                      <a:pt x="13320" y="22263"/>
                    </a:cubicBezTo>
                    <a:lnTo>
                      <a:pt x="13320" y="23153"/>
                    </a:lnTo>
                    <a:lnTo>
                      <a:pt x="13320" y="23366"/>
                    </a:lnTo>
                    <a:cubicBezTo>
                      <a:pt x="13320" y="23416"/>
                      <a:pt x="13270" y="23579"/>
                      <a:pt x="13320" y="23579"/>
                    </a:cubicBezTo>
                    <a:lnTo>
                      <a:pt x="13320" y="23779"/>
                    </a:lnTo>
                    <a:lnTo>
                      <a:pt x="13320" y="23942"/>
                    </a:lnTo>
                    <a:lnTo>
                      <a:pt x="13320" y="24669"/>
                    </a:lnTo>
                    <a:lnTo>
                      <a:pt x="13370" y="24619"/>
                    </a:lnTo>
                    <a:lnTo>
                      <a:pt x="13370" y="24619"/>
                    </a:lnTo>
                    <a:cubicBezTo>
                      <a:pt x="13320" y="24719"/>
                      <a:pt x="13320" y="24932"/>
                      <a:pt x="13370" y="25033"/>
                    </a:cubicBezTo>
                    <a:cubicBezTo>
                      <a:pt x="13320" y="25145"/>
                      <a:pt x="13370" y="25296"/>
                      <a:pt x="13370" y="25396"/>
                    </a:cubicBezTo>
                    <a:lnTo>
                      <a:pt x="13370" y="25559"/>
                    </a:lnTo>
                    <a:lnTo>
                      <a:pt x="13370" y="26085"/>
                    </a:lnTo>
                    <a:lnTo>
                      <a:pt x="13420" y="26085"/>
                    </a:lnTo>
                    <a:cubicBezTo>
                      <a:pt x="13370" y="26135"/>
                      <a:pt x="13370" y="26235"/>
                      <a:pt x="13420" y="26235"/>
                    </a:cubicBezTo>
                    <a:lnTo>
                      <a:pt x="13420" y="26286"/>
                    </a:lnTo>
                    <a:cubicBezTo>
                      <a:pt x="13370" y="26398"/>
                      <a:pt x="13420" y="26499"/>
                      <a:pt x="13420" y="26549"/>
                    </a:cubicBezTo>
                    <a:lnTo>
                      <a:pt x="13420" y="26649"/>
                    </a:lnTo>
                    <a:cubicBezTo>
                      <a:pt x="13420" y="27025"/>
                      <a:pt x="13470" y="27338"/>
                      <a:pt x="13533" y="27702"/>
                    </a:cubicBezTo>
                    <a:cubicBezTo>
                      <a:pt x="13470" y="27752"/>
                      <a:pt x="13533" y="27902"/>
                      <a:pt x="13533" y="28015"/>
                    </a:cubicBezTo>
                    <a:cubicBezTo>
                      <a:pt x="13533" y="28165"/>
                      <a:pt x="13533" y="28278"/>
                      <a:pt x="13633" y="28378"/>
                    </a:cubicBezTo>
                    <a:lnTo>
                      <a:pt x="13633" y="28428"/>
                    </a:lnTo>
                    <a:cubicBezTo>
                      <a:pt x="13734" y="28428"/>
                      <a:pt x="13947" y="28065"/>
                      <a:pt x="13997" y="28015"/>
                    </a:cubicBezTo>
                    <a:cubicBezTo>
                      <a:pt x="14047" y="27902"/>
                      <a:pt x="14097" y="27802"/>
                      <a:pt x="14160" y="27752"/>
                    </a:cubicBezTo>
                    <a:cubicBezTo>
                      <a:pt x="14310" y="27489"/>
                      <a:pt x="14523" y="27225"/>
                      <a:pt x="14673" y="26962"/>
                    </a:cubicBezTo>
                    <a:cubicBezTo>
                      <a:pt x="14886" y="26649"/>
                      <a:pt x="15099" y="26398"/>
                      <a:pt x="15250" y="26135"/>
                    </a:cubicBezTo>
                    <a:cubicBezTo>
                      <a:pt x="15300" y="26085"/>
                      <a:pt x="15350" y="26022"/>
                      <a:pt x="15350" y="25972"/>
                    </a:cubicBezTo>
                    <a:cubicBezTo>
                      <a:pt x="15613" y="25709"/>
                      <a:pt x="15826" y="25396"/>
                      <a:pt x="16039" y="25083"/>
                    </a:cubicBezTo>
                    <a:lnTo>
                      <a:pt x="16039" y="25033"/>
                    </a:lnTo>
                    <a:cubicBezTo>
                      <a:pt x="16039" y="25033"/>
                      <a:pt x="16089" y="24982"/>
                      <a:pt x="16139" y="24932"/>
                    </a:cubicBezTo>
                    <a:cubicBezTo>
                      <a:pt x="16190" y="24882"/>
                      <a:pt x="16240" y="24769"/>
                      <a:pt x="16290" y="24669"/>
                    </a:cubicBezTo>
                    <a:cubicBezTo>
                      <a:pt x="16290" y="24619"/>
                      <a:pt x="16352" y="24569"/>
                      <a:pt x="16352" y="24519"/>
                    </a:cubicBezTo>
                    <a:lnTo>
                      <a:pt x="16403" y="24569"/>
                    </a:lnTo>
                    <a:cubicBezTo>
                      <a:pt x="16403" y="24456"/>
                      <a:pt x="16453" y="24406"/>
                      <a:pt x="16503" y="24356"/>
                    </a:cubicBezTo>
                    <a:cubicBezTo>
                      <a:pt x="16503" y="24306"/>
                      <a:pt x="16553" y="24306"/>
                      <a:pt x="16553" y="24256"/>
                    </a:cubicBezTo>
                    <a:cubicBezTo>
                      <a:pt x="16553" y="24256"/>
                      <a:pt x="16603" y="24206"/>
                      <a:pt x="16603" y="24143"/>
                    </a:cubicBezTo>
                    <a:cubicBezTo>
                      <a:pt x="16716" y="24043"/>
                      <a:pt x="16766" y="23892"/>
                      <a:pt x="16866" y="23779"/>
                    </a:cubicBezTo>
                    <a:cubicBezTo>
                      <a:pt x="17079" y="23416"/>
                      <a:pt x="17342" y="23053"/>
                      <a:pt x="17543" y="22689"/>
                    </a:cubicBezTo>
                    <a:cubicBezTo>
                      <a:pt x="17656" y="22476"/>
                      <a:pt x="17706" y="22263"/>
                      <a:pt x="17806" y="22063"/>
                    </a:cubicBezTo>
                    <a:cubicBezTo>
                      <a:pt x="17806" y="22013"/>
                      <a:pt x="17856" y="21950"/>
                      <a:pt x="17856" y="21900"/>
                    </a:cubicBezTo>
                    <a:cubicBezTo>
                      <a:pt x="17919" y="21800"/>
                      <a:pt x="17969" y="21637"/>
                      <a:pt x="18019" y="21536"/>
                    </a:cubicBezTo>
                    <a:cubicBezTo>
                      <a:pt x="18069" y="21436"/>
                      <a:pt x="18119" y="21273"/>
                      <a:pt x="18169" y="21123"/>
                    </a:cubicBezTo>
                    <a:cubicBezTo>
                      <a:pt x="18169" y="21010"/>
                      <a:pt x="18232" y="20960"/>
                      <a:pt x="18232" y="20910"/>
                    </a:cubicBezTo>
                    <a:cubicBezTo>
                      <a:pt x="18232" y="20860"/>
                      <a:pt x="18282" y="20810"/>
                      <a:pt x="18282" y="20760"/>
                    </a:cubicBezTo>
                    <a:lnTo>
                      <a:pt x="18282" y="20697"/>
                    </a:lnTo>
                    <a:cubicBezTo>
                      <a:pt x="18382" y="20384"/>
                      <a:pt x="18483" y="20070"/>
                      <a:pt x="18595" y="19757"/>
                    </a:cubicBezTo>
                    <a:cubicBezTo>
                      <a:pt x="18595" y="19607"/>
                      <a:pt x="18646" y="19507"/>
                      <a:pt x="18646" y="19394"/>
                    </a:cubicBezTo>
                    <a:cubicBezTo>
                      <a:pt x="18696" y="19293"/>
                      <a:pt x="18696" y="19131"/>
                      <a:pt x="18696" y="18980"/>
                    </a:cubicBezTo>
                    <a:lnTo>
                      <a:pt x="18696" y="19030"/>
                    </a:lnTo>
                    <a:cubicBezTo>
                      <a:pt x="18796" y="18817"/>
                      <a:pt x="18796" y="18667"/>
                      <a:pt x="18796" y="18454"/>
                    </a:cubicBezTo>
                    <a:cubicBezTo>
                      <a:pt x="18859" y="18404"/>
                      <a:pt x="18859" y="18304"/>
                      <a:pt x="18859" y="18253"/>
                    </a:cubicBezTo>
                    <a:cubicBezTo>
                      <a:pt x="18859" y="18141"/>
                      <a:pt x="18909" y="18091"/>
                      <a:pt x="18909" y="17990"/>
                    </a:cubicBezTo>
                    <a:lnTo>
                      <a:pt x="18909" y="17878"/>
                    </a:lnTo>
                    <a:cubicBezTo>
                      <a:pt x="18909" y="17861"/>
                      <a:pt x="18914" y="17855"/>
                      <a:pt x="18922" y="17855"/>
                    </a:cubicBezTo>
                    <a:cubicBezTo>
                      <a:pt x="18937" y="17855"/>
                      <a:pt x="18959" y="17878"/>
                      <a:pt x="18959" y="17878"/>
                    </a:cubicBezTo>
                    <a:cubicBezTo>
                      <a:pt x="19009" y="17990"/>
                      <a:pt x="19059" y="18091"/>
                      <a:pt x="19109" y="18191"/>
                    </a:cubicBezTo>
                    <a:cubicBezTo>
                      <a:pt x="19272" y="18404"/>
                      <a:pt x="19423" y="18567"/>
                      <a:pt x="19585" y="18767"/>
                    </a:cubicBezTo>
                    <a:cubicBezTo>
                      <a:pt x="19585" y="18817"/>
                      <a:pt x="19636" y="18880"/>
                      <a:pt x="19686" y="18930"/>
                    </a:cubicBezTo>
                    <a:cubicBezTo>
                      <a:pt x="19899" y="19193"/>
                      <a:pt x="20112" y="19394"/>
                      <a:pt x="20362" y="19607"/>
                    </a:cubicBezTo>
                    <a:cubicBezTo>
                      <a:pt x="20475" y="19820"/>
                      <a:pt x="20738" y="19970"/>
                      <a:pt x="20889" y="20133"/>
                    </a:cubicBezTo>
                    <a:lnTo>
                      <a:pt x="20889" y="20070"/>
                    </a:lnTo>
                    <a:cubicBezTo>
                      <a:pt x="20939" y="20133"/>
                      <a:pt x="20939" y="20133"/>
                      <a:pt x="20989" y="20183"/>
                    </a:cubicBezTo>
                    <a:cubicBezTo>
                      <a:pt x="21252" y="20384"/>
                      <a:pt x="21515" y="20597"/>
                      <a:pt x="21828" y="20810"/>
                    </a:cubicBezTo>
                    <a:cubicBezTo>
                      <a:pt x="21991" y="20910"/>
                      <a:pt x="22142" y="20960"/>
                      <a:pt x="22305" y="21073"/>
                    </a:cubicBezTo>
                    <a:cubicBezTo>
                      <a:pt x="22305" y="21073"/>
                      <a:pt x="22405" y="21173"/>
                      <a:pt x="22455" y="21173"/>
                    </a:cubicBezTo>
                    <a:cubicBezTo>
                      <a:pt x="22505" y="21223"/>
                      <a:pt x="22555" y="21223"/>
                      <a:pt x="22618" y="21273"/>
                    </a:cubicBezTo>
                    <a:cubicBezTo>
                      <a:pt x="22668" y="21323"/>
                      <a:pt x="22768" y="21386"/>
                      <a:pt x="22868" y="21386"/>
                    </a:cubicBezTo>
                    <a:cubicBezTo>
                      <a:pt x="22931" y="21436"/>
                      <a:pt x="22981" y="21486"/>
                      <a:pt x="23081" y="21486"/>
                    </a:cubicBezTo>
                    <a:cubicBezTo>
                      <a:pt x="23132" y="21536"/>
                      <a:pt x="23244" y="21587"/>
                      <a:pt x="23294" y="21587"/>
                    </a:cubicBezTo>
                    <a:cubicBezTo>
                      <a:pt x="23345" y="21637"/>
                      <a:pt x="23445" y="21699"/>
                      <a:pt x="23558" y="21750"/>
                    </a:cubicBezTo>
                    <a:cubicBezTo>
                      <a:pt x="23658" y="21800"/>
                      <a:pt x="23758" y="21850"/>
                      <a:pt x="23871" y="21850"/>
                    </a:cubicBezTo>
                    <a:cubicBezTo>
                      <a:pt x="23971" y="21900"/>
                      <a:pt x="24121" y="21950"/>
                      <a:pt x="24234" y="22013"/>
                    </a:cubicBezTo>
                    <a:cubicBezTo>
                      <a:pt x="24497" y="22113"/>
                      <a:pt x="24748" y="22213"/>
                      <a:pt x="25011" y="22326"/>
                    </a:cubicBezTo>
                    <a:cubicBezTo>
                      <a:pt x="25061" y="22326"/>
                      <a:pt x="25174" y="22376"/>
                      <a:pt x="25224" y="22376"/>
                    </a:cubicBezTo>
                    <a:lnTo>
                      <a:pt x="25324" y="22376"/>
                    </a:lnTo>
                    <a:cubicBezTo>
                      <a:pt x="25437" y="22426"/>
                      <a:pt x="25537" y="22476"/>
                      <a:pt x="25688" y="22476"/>
                    </a:cubicBezTo>
                    <a:cubicBezTo>
                      <a:pt x="25801" y="22526"/>
                      <a:pt x="25901" y="22577"/>
                      <a:pt x="26064" y="22577"/>
                    </a:cubicBezTo>
                    <a:cubicBezTo>
                      <a:pt x="26100" y="22621"/>
                      <a:pt x="26161" y="22660"/>
                      <a:pt x="26211" y="22660"/>
                    </a:cubicBezTo>
                    <a:cubicBezTo>
                      <a:pt x="26231" y="22660"/>
                      <a:pt x="26250" y="22654"/>
                      <a:pt x="26264" y="22639"/>
                    </a:cubicBezTo>
                    <a:cubicBezTo>
                      <a:pt x="26427" y="22689"/>
                      <a:pt x="26577" y="22739"/>
                      <a:pt x="26740" y="22739"/>
                    </a:cubicBezTo>
                    <a:cubicBezTo>
                      <a:pt x="26791" y="22739"/>
                      <a:pt x="26828" y="22752"/>
                      <a:pt x="26853" y="22752"/>
                    </a:cubicBezTo>
                    <a:cubicBezTo>
                      <a:pt x="26878" y="22752"/>
                      <a:pt x="26891" y="22739"/>
                      <a:pt x="26891" y="22689"/>
                    </a:cubicBezTo>
                    <a:cubicBezTo>
                      <a:pt x="26891" y="22639"/>
                      <a:pt x="26841" y="22526"/>
                      <a:pt x="26791" y="22426"/>
                    </a:cubicBezTo>
                    <a:cubicBezTo>
                      <a:pt x="26791" y="22376"/>
                      <a:pt x="26740" y="22326"/>
                      <a:pt x="26740" y="22263"/>
                    </a:cubicBezTo>
                    <a:cubicBezTo>
                      <a:pt x="26690" y="22163"/>
                      <a:pt x="26628" y="22063"/>
                      <a:pt x="26577" y="21950"/>
                    </a:cubicBezTo>
                    <a:cubicBezTo>
                      <a:pt x="26527" y="21850"/>
                      <a:pt x="26477" y="21750"/>
                      <a:pt x="26427" y="21699"/>
                    </a:cubicBezTo>
                    <a:cubicBezTo>
                      <a:pt x="26264" y="21173"/>
                      <a:pt x="25951" y="20697"/>
                      <a:pt x="25750" y="20233"/>
                    </a:cubicBezTo>
                    <a:cubicBezTo>
                      <a:pt x="25688" y="20133"/>
                      <a:pt x="25638" y="20020"/>
                      <a:pt x="25537" y="19970"/>
                    </a:cubicBezTo>
                    <a:cubicBezTo>
                      <a:pt x="25588" y="19870"/>
                      <a:pt x="25437" y="19707"/>
                      <a:pt x="25375" y="19657"/>
                    </a:cubicBezTo>
                    <a:cubicBezTo>
                      <a:pt x="25375" y="19607"/>
                      <a:pt x="25375" y="19557"/>
                      <a:pt x="25324" y="19557"/>
                    </a:cubicBezTo>
                    <a:cubicBezTo>
                      <a:pt x="25274" y="19394"/>
                      <a:pt x="25174" y="19293"/>
                      <a:pt x="25124" y="19131"/>
                    </a:cubicBezTo>
                    <a:cubicBezTo>
                      <a:pt x="24961" y="18880"/>
                      <a:pt x="24748" y="18617"/>
                      <a:pt x="24598" y="18404"/>
                    </a:cubicBezTo>
                    <a:cubicBezTo>
                      <a:pt x="24564" y="18370"/>
                      <a:pt x="24553" y="18337"/>
                      <a:pt x="24535" y="18304"/>
                    </a:cubicBezTo>
                    <a:lnTo>
                      <a:pt x="24535" y="18304"/>
                    </a:lnTo>
                    <a:cubicBezTo>
                      <a:pt x="24538" y="18304"/>
                      <a:pt x="24543" y="18304"/>
                      <a:pt x="24548" y="18304"/>
                    </a:cubicBezTo>
                    <a:cubicBezTo>
                      <a:pt x="24435" y="18191"/>
                      <a:pt x="24335" y="18040"/>
                      <a:pt x="24284" y="17940"/>
                    </a:cubicBezTo>
                    <a:cubicBezTo>
                      <a:pt x="24234" y="17940"/>
                      <a:pt x="24234" y="17878"/>
                      <a:pt x="24184" y="17878"/>
                    </a:cubicBezTo>
                    <a:lnTo>
                      <a:pt x="24234" y="17878"/>
                    </a:lnTo>
                    <a:cubicBezTo>
                      <a:pt x="24071" y="17727"/>
                      <a:pt x="23971" y="17514"/>
                      <a:pt x="23808" y="17414"/>
                    </a:cubicBezTo>
                    <a:lnTo>
                      <a:pt x="23871" y="17414"/>
                    </a:lnTo>
                    <a:cubicBezTo>
                      <a:pt x="23708" y="17251"/>
                      <a:pt x="23608" y="17101"/>
                      <a:pt x="23445" y="17000"/>
                    </a:cubicBezTo>
                    <a:cubicBezTo>
                      <a:pt x="23294" y="16787"/>
                      <a:pt x="23132" y="16574"/>
                      <a:pt x="22981" y="16374"/>
                    </a:cubicBezTo>
                    <a:cubicBezTo>
                      <a:pt x="22868" y="16261"/>
                      <a:pt x="22768" y="16161"/>
                      <a:pt x="22668" y="16061"/>
                    </a:cubicBezTo>
                    <a:cubicBezTo>
                      <a:pt x="22618" y="15998"/>
                      <a:pt x="22618" y="15998"/>
                      <a:pt x="22555" y="15998"/>
                    </a:cubicBezTo>
                    <a:cubicBezTo>
                      <a:pt x="22555" y="15898"/>
                      <a:pt x="22455" y="15797"/>
                      <a:pt x="22405" y="15747"/>
                    </a:cubicBezTo>
                    <a:cubicBezTo>
                      <a:pt x="22305" y="15635"/>
                      <a:pt x="22192" y="15534"/>
                      <a:pt x="22092" y="15434"/>
                    </a:cubicBezTo>
                    <a:cubicBezTo>
                      <a:pt x="22092" y="15371"/>
                      <a:pt x="22041" y="15321"/>
                      <a:pt x="21991" y="15321"/>
                    </a:cubicBezTo>
                    <a:cubicBezTo>
                      <a:pt x="21929" y="15271"/>
                      <a:pt x="21879" y="15171"/>
                      <a:pt x="21778" y="15121"/>
                    </a:cubicBezTo>
                    <a:cubicBezTo>
                      <a:pt x="21778" y="15058"/>
                      <a:pt x="21728" y="15008"/>
                      <a:pt x="21678" y="15008"/>
                    </a:cubicBezTo>
                    <a:cubicBezTo>
                      <a:pt x="21678" y="15008"/>
                      <a:pt x="21678" y="14958"/>
                      <a:pt x="21615" y="14958"/>
                    </a:cubicBezTo>
                    <a:cubicBezTo>
                      <a:pt x="21515" y="14858"/>
                      <a:pt x="21415" y="14745"/>
                      <a:pt x="21302" y="14645"/>
                    </a:cubicBezTo>
                    <a:lnTo>
                      <a:pt x="21252" y="14645"/>
                    </a:lnTo>
                    <a:cubicBezTo>
                      <a:pt x="21252" y="14645"/>
                      <a:pt x="21252" y="14595"/>
                      <a:pt x="21202" y="14595"/>
                    </a:cubicBezTo>
                    <a:cubicBezTo>
                      <a:pt x="21152" y="14494"/>
                      <a:pt x="21051" y="14432"/>
                      <a:pt x="20939" y="14381"/>
                    </a:cubicBezTo>
                    <a:cubicBezTo>
                      <a:pt x="20788" y="14231"/>
                      <a:pt x="20625" y="14068"/>
                      <a:pt x="20425" y="13968"/>
                    </a:cubicBezTo>
                    <a:cubicBezTo>
                      <a:pt x="20362" y="13918"/>
                      <a:pt x="20262" y="13805"/>
                      <a:pt x="20162" y="13755"/>
                    </a:cubicBezTo>
                    <a:cubicBezTo>
                      <a:pt x="20049" y="13705"/>
                      <a:pt x="19949" y="13605"/>
                      <a:pt x="19849" y="13554"/>
                    </a:cubicBezTo>
                    <a:cubicBezTo>
                      <a:pt x="19798" y="13492"/>
                      <a:pt x="19736" y="13492"/>
                      <a:pt x="19686" y="13442"/>
                    </a:cubicBezTo>
                    <a:cubicBezTo>
                      <a:pt x="19535" y="13341"/>
                      <a:pt x="19423" y="13291"/>
                      <a:pt x="19272" y="13179"/>
                    </a:cubicBezTo>
                    <a:cubicBezTo>
                      <a:pt x="19222" y="13179"/>
                      <a:pt x="19172" y="13128"/>
                      <a:pt x="19109" y="13128"/>
                    </a:cubicBezTo>
                    <a:cubicBezTo>
                      <a:pt x="19736" y="12865"/>
                      <a:pt x="20312" y="12615"/>
                      <a:pt x="20939" y="12452"/>
                    </a:cubicBezTo>
                    <a:cubicBezTo>
                      <a:pt x="21102" y="12402"/>
                      <a:pt x="21252" y="12352"/>
                      <a:pt x="21415" y="12301"/>
                    </a:cubicBezTo>
                    <a:cubicBezTo>
                      <a:pt x="21415" y="12301"/>
                      <a:pt x="21465" y="12239"/>
                      <a:pt x="21515" y="12239"/>
                    </a:cubicBezTo>
                    <a:cubicBezTo>
                      <a:pt x="21515" y="12239"/>
                      <a:pt x="21515" y="12189"/>
                      <a:pt x="21565" y="12189"/>
                    </a:cubicBezTo>
                    <a:cubicBezTo>
                      <a:pt x="21587" y="12198"/>
                      <a:pt x="21610" y="12202"/>
                      <a:pt x="21633" y="12202"/>
                    </a:cubicBezTo>
                    <a:cubicBezTo>
                      <a:pt x="21734" y="12202"/>
                      <a:pt x="21848" y="12129"/>
                      <a:pt x="21929" y="12088"/>
                    </a:cubicBezTo>
                    <a:cubicBezTo>
                      <a:pt x="21991" y="12088"/>
                      <a:pt x="22092" y="12038"/>
                      <a:pt x="22142" y="12038"/>
                    </a:cubicBezTo>
                    <a:cubicBezTo>
                      <a:pt x="22305" y="11988"/>
                      <a:pt x="22455" y="11925"/>
                      <a:pt x="22618" y="11875"/>
                    </a:cubicBezTo>
                    <a:cubicBezTo>
                      <a:pt x="22718" y="11825"/>
                      <a:pt x="22868" y="11775"/>
                      <a:pt x="23031" y="11725"/>
                    </a:cubicBezTo>
                    <a:cubicBezTo>
                      <a:pt x="23132" y="11725"/>
                      <a:pt x="23244" y="11675"/>
                      <a:pt x="23345" y="11612"/>
                    </a:cubicBezTo>
                    <a:lnTo>
                      <a:pt x="23294" y="11612"/>
                    </a:lnTo>
                    <a:cubicBezTo>
                      <a:pt x="23380" y="11612"/>
                      <a:pt x="23510" y="11576"/>
                      <a:pt x="23608" y="11535"/>
                    </a:cubicBezTo>
                    <a:lnTo>
                      <a:pt x="23608" y="11535"/>
                    </a:lnTo>
                    <a:cubicBezTo>
                      <a:pt x="23608" y="11541"/>
                      <a:pt x="23608" y="11550"/>
                      <a:pt x="23608" y="11562"/>
                    </a:cubicBezTo>
                    <a:cubicBezTo>
                      <a:pt x="23708" y="11512"/>
                      <a:pt x="23808" y="11512"/>
                      <a:pt x="23921" y="11462"/>
                    </a:cubicBezTo>
                    <a:cubicBezTo>
                      <a:pt x="23971" y="11412"/>
                      <a:pt x="24071" y="11362"/>
                      <a:pt x="24184" y="11362"/>
                    </a:cubicBezTo>
                    <a:cubicBezTo>
                      <a:pt x="24284" y="11362"/>
                      <a:pt x="24335" y="11299"/>
                      <a:pt x="24435" y="11299"/>
                    </a:cubicBezTo>
                    <a:lnTo>
                      <a:pt x="24435" y="11249"/>
                    </a:lnTo>
                    <a:cubicBezTo>
                      <a:pt x="24548" y="11249"/>
                      <a:pt x="24648" y="11199"/>
                      <a:pt x="24811" y="11199"/>
                    </a:cubicBezTo>
                    <a:cubicBezTo>
                      <a:pt x="24811" y="11199"/>
                      <a:pt x="24861" y="11149"/>
                      <a:pt x="24911" y="11149"/>
                    </a:cubicBezTo>
                    <a:cubicBezTo>
                      <a:pt x="25224" y="11048"/>
                      <a:pt x="25537" y="10986"/>
                      <a:pt x="25851" y="10885"/>
                    </a:cubicBezTo>
                    <a:cubicBezTo>
                      <a:pt x="26314" y="10735"/>
                      <a:pt x="26791" y="10622"/>
                      <a:pt x="27254" y="10472"/>
                    </a:cubicBezTo>
                    <a:cubicBezTo>
                      <a:pt x="27567" y="10422"/>
                      <a:pt x="28144" y="10359"/>
                      <a:pt x="28044" y="9896"/>
                    </a:cubicBezTo>
                    <a:cubicBezTo>
                      <a:pt x="27993" y="9632"/>
                      <a:pt x="27881" y="9369"/>
                      <a:pt x="27780" y="9106"/>
                    </a:cubicBezTo>
                    <a:cubicBezTo>
                      <a:pt x="27694" y="9020"/>
                      <a:pt x="27598" y="8896"/>
                      <a:pt x="27477" y="8896"/>
                    </a:cubicBezTo>
                    <a:cubicBezTo>
                      <a:pt x="27457" y="8896"/>
                      <a:pt x="27438" y="8899"/>
                      <a:pt x="27417" y="8906"/>
                    </a:cubicBezTo>
                    <a:cubicBezTo>
                      <a:pt x="27204" y="8906"/>
                      <a:pt x="27004" y="9056"/>
                      <a:pt x="26791" y="9169"/>
                    </a:cubicBezTo>
                    <a:cubicBezTo>
                      <a:pt x="26577" y="9269"/>
                      <a:pt x="26377" y="9369"/>
                      <a:pt x="26114" y="9482"/>
                    </a:cubicBezTo>
                    <a:cubicBezTo>
                      <a:pt x="25638" y="9682"/>
                      <a:pt x="25124" y="9896"/>
                      <a:pt x="24648" y="10159"/>
                    </a:cubicBezTo>
                    <a:cubicBezTo>
                      <a:pt x="24548" y="10159"/>
                      <a:pt x="24435" y="10209"/>
                      <a:pt x="24385" y="10259"/>
                    </a:cubicBezTo>
                    <a:cubicBezTo>
                      <a:pt x="24284" y="10259"/>
                      <a:pt x="24184" y="10309"/>
                      <a:pt x="24071" y="10359"/>
                    </a:cubicBezTo>
                    <a:cubicBezTo>
                      <a:pt x="24021" y="10359"/>
                      <a:pt x="23971" y="10422"/>
                      <a:pt x="23921" y="10472"/>
                    </a:cubicBezTo>
                    <a:cubicBezTo>
                      <a:pt x="23808" y="10472"/>
                      <a:pt x="23708" y="10522"/>
                      <a:pt x="23658" y="10572"/>
                    </a:cubicBezTo>
                    <a:lnTo>
                      <a:pt x="23558" y="10572"/>
                    </a:lnTo>
                    <a:cubicBezTo>
                      <a:pt x="23495" y="10622"/>
                      <a:pt x="23395" y="10622"/>
                      <a:pt x="23294" y="10672"/>
                    </a:cubicBezTo>
                    <a:cubicBezTo>
                      <a:pt x="23182" y="10735"/>
                      <a:pt x="23081" y="10785"/>
                      <a:pt x="23031" y="10835"/>
                    </a:cubicBezTo>
                    <a:cubicBezTo>
                      <a:pt x="22931" y="10835"/>
                      <a:pt x="22818" y="10835"/>
                      <a:pt x="22768" y="10885"/>
                    </a:cubicBezTo>
                    <a:cubicBezTo>
                      <a:pt x="22555" y="10986"/>
                      <a:pt x="22355" y="11048"/>
                      <a:pt x="22192" y="11149"/>
                    </a:cubicBezTo>
                    <a:cubicBezTo>
                      <a:pt x="22092" y="11199"/>
                      <a:pt x="21991" y="11199"/>
                      <a:pt x="21879" y="11249"/>
                    </a:cubicBezTo>
                    <a:cubicBezTo>
                      <a:pt x="21728" y="11299"/>
                      <a:pt x="21615" y="11362"/>
                      <a:pt x="21465" y="11412"/>
                    </a:cubicBezTo>
                    <a:cubicBezTo>
                      <a:pt x="21465" y="11412"/>
                      <a:pt x="21302" y="11462"/>
                      <a:pt x="21302" y="11512"/>
                    </a:cubicBezTo>
                    <a:lnTo>
                      <a:pt x="21202" y="11512"/>
                    </a:lnTo>
                    <a:cubicBezTo>
                      <a:pt x="21152" y="11562"/>
                      <a:pt x="21102" y="11562"/>
                      <a:pt x="21051" y="11612"/>
                    </a:cubicBezTo>
                    <a:cubicBezTo>
                      <a:pt x="20575" y="11775"/>
                      <a:pt x="20162" y="11925"/>
                      <a:pt x="19736" y="12088"/>
                    </a:cubicBezTo>
                    <a:cubicBezTo>
                      <a:pt x="19535" y="12138"/>
                      <a:pt x="19322" y="12239"/>
                      <a:pt x="19109" y="12301"/>
                    </a:cubicBezTo>
                    <a:cubicBezTo>
                      <a:pt x="19059" y="12352"/>
                      <a:pt x="19009" y="12352"/>
                      <a:pt x="18959" y="12352"/>
                    </a:cubicBezTo>
                    <a:cubicBezTo>
                      <a:pt x="18909" y="12352"/>
                      <a:pt x="18884" y="12364"/>
                      <a:pt x="18877" y="12364"/>
                    </a:cubicBezTo>
                    <a:cubicBezTo>
                      <a:pt x="18871" y="12364"/>
                      <a:pt x="18884" y="12352"/>
                      <a:pt x="18909" y="12301"/>
                    </a:cubicBezTo>
                    <a:lnTo>
                      <a:pt x="18909" y="12189"/>
                    </a:lnTo>
                    <a:cubicBezTo>
                      <a:pt x="18909" y="12189"/>
                      <a:pt x="18909" y="12138"/>
                      <a:pt x="18959" y="12088"/>
                    </a:cubicBezTo>
                    <a:cubicBezTo>
                      <a:pt x="19009" y="11988"/>
                      <a:pt x="19059" y="11825"/>
                      <a:pt x="19059" y="11675"/>
                    </a:cubicBezTo>
                    <a:cubicBezTo>
                      <a:pt x="19109" y="11612"/>
                      <a:pt x="19109" y="11612"/>
                      <a:pt x="19109" y="11562"/>
                    </a:cubicBezTo>
                    <a:cubicBezTo>
                      <a:pt x="19172" y="11512"/>
                      <a:pt x="19222" y="11362"/>
                      <a:pt x="19222" y="11249"/>
                    </a:cubicBezTo>
                    <a:lnTo>
                      <a:pt x="19172" y="11249"/>
                    </a:lnTo>
                    <a:cubicBezTo>
                      <a:pt x="19222" y="11199"/>
                      <a:pt x="19222" y="11149"/>
                      <a:pt x="19222" y="11149"/>
                    </a:cubicBezTo>
                    <a:cubicBezTo>
                      <a:pt x="19272" y="11048"/>
                      <a:pt x="19272" y="10936"/>
                      <a:pt x="19322" y="10835"/>
                    </a:cubicBezTo>
                    <a:cubicBezTo>
                      <a:pt x="19372" y="10672"/>
                      <a:pt x="19423" y="10472"/>
                      <a:pt x="19423" y="10259"/>
                    </a:cubicBezTo>
                    <a:cubicBezTo>
                      <a:pt x="19485" y="10159"/>
                      <a:pt x="19485" y="10046"/>
                      <a:pt x="19485" y="9996"/>
                    </a:cubicBezTo>
                    <a:cubicBezTo>
                      <a:pt x="19535" y="9946"/>
                      <a:pt x="19535" y="9845"/>
                      <a:pt x="19485" y="9795"/>
                    </a:cubicBezTo>
                    <a:cubicBezTo>
                      <a:pt x="19535" y="9795"/>
                      <a:pt x="19535" y="9733"/>
                      <a:pt x="19535" y="9682"/>
                    </a:cubicBezTo>
                    <a:cubicBezTo>
                      <a:pt x="19585" y="9582"/>
                      <a:pt x="19585" y="9482"/>
                      <a:pt x="19585" y="9320"/>
                    </a:cubicBezTo>
                    <a:lnTo>
                      <a:pt x="19585" y="9320"/>
                    </a:lnTo>
                    <a:cubicBezTo>
                      <a:pt x="19585" y="9369"/>
                      <a:pt x="19585" y="9369"/>
                      <a:pt x="19535" y="9369"/>
                    </a:cubicBezTo>
                    <a:cubicBezTo>
                      <a:pt x="19585" y="9269"/>
                      <a:pt x="19636" y="9106"/>
                      <a:pt x="19636" y="8956"/>
                    </a:cubicBezTo>
                    <a:lnTo>
                      <a:pt x="19636" y="8793"/>
                    </a:lnTo>
                    <a:lnTo>
                      <a:pt x="19636" y="8642"/>
                    </a:lnTo>
                    <a:cubicBezTo>
                      <a:pt x="19636" y="8592"/>
                      <a:pt x="19686" y="8542"/>
                      <a:pt x="19636" y="8542"/>
                    </a:cubicBezTo>
                    <a:cubicBezTo>
                      <a:pt x="19686" y="8480"/>
                      <a:pt x="19686" y="8279"/>
                      <a:pt x="19686" y="8229"/>
                    </a:cubicBezTo>
                    <a:lnTo>
                      <a:pt x="19686" y="8016"/>
                    </a:lnTo>
                    <a:lnTo>
                      <a:pt x="19686" y="6663"/>
                    </a:lnTo>
                    <a:lnTo>
                      <a:pt x="19686" y="6550"/>
                    </a:lnTo>
                    <a:lnTo>
                      <a:pt x="19686" y="6036"/>
                    </a:lnTo>
                    <a:lnTo>
                      <a:pt x="19686" y="5823"/>
                    </a:lnTo>
                    <a:cubicBezTo>
                      <a:pt x="19686" y="5773"/>
                      <a:pt x="19736" y="5460"/>
                      <a:pt x="19686" y="5460"/>
                    </a:cubicBezTo>
                    <a:lnTo>
                      <a:pt x="19686" y="5347"/>
                    </a:lnTo>
                    <a:lnTo>
                      <a:pt x="19686" y="4933"/>
                    </a:lnTo>
                    <a:cubicBezTo>
                      <a:pt x="19686" y="4933"/>
                      <a:pt x="19677" y="4933"/>
                      <a:pt x="19668" y="4937"/>
                    </a:cubicBezTo>
                    <a:lnTo>
                      <a:pt x="19668" y="4937"/>
                    </a:lnTo>
                    <a:cubicBezTo>
                      <a:pt x="19681" y="4902"/>
                      <a:pt x="19670" y="4868"/>
                      <a:pt x="19636" y="4833"/>
                    </a:cubicBezTo>
                    <a:cubicBezTo>
                      <a:pt x="19636" y="4520"/>
                      <a:pt x="19585" y="4156"/>
                      <a:pt x="19535" y="3843"/>
                    </a:cubicBezTo>
                    <a:cubicBezTo>
                      <a:pt x="19585" y="3730"/>
                      <a:pt x="19535" y="3580"/>
                      <a:pt x="19485" y="3467"/>
                    </a:cubicBezTo>
                    <a:lnTo>
                      <a:pt x="19485" y="3317"/>
                    </a:lnTo>
                    <a:cubicBezTo>
                      <a:pt x="19485" y="3217"/>
                      <a:pt x="19423" y="3004"/>
                      <a:pt x="19372" y="3004"/>
                    </a:cubicBezTo>
                    <a:lnTo>
                      <a:pt x="19372" y="2690"/>
                    </a:lnTo>
                    <a:cubicBezTo>
                      <a:pt x="19272" y="2427"/>
                      <a:pt x="19222" y="2114"/>
                      <a:pt x="19172" y="1851"/>
                    </a:cubicBezTo>
                    <a:cubicBezTo>
                      <a:pt x="19109" y="1650"/>
                      <a:pt x="19059" y="1337"/>
                      <a:pt x="18959" y="1124"/>
                    </a:cubicBezTo>
                    <a:cubicBezTo>
                      <a:pt x="18909" y="811"/>
                      <a:pt x="18796" y="548"/>
                      <a:pt x="18746" y="285"/>
                    </a:cubicBezTo>
                    <a:cubicBezTo>
                      <a:pt x="18746" y="234"/>
                      <a:pt x="18696" y="84"/>
                      <a:pt x="18646" y="21"/>
                    </a:cubicBezTo>
                    <a:cubicBezTo>
                      <a:pt x="18631" y="7"/>
                      <a:pt x="18621" y="1"/>
                      <a:pt x="186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90" name="Google Shape;90;p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7590804">
                <a:off x="7276550" y="247600"/>
                <a:ext cx="1260870" cy="1279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91" name="Google Shape;91;p5"/>
          <p:cNvGrpSpPr/>
          <p:nvPr/>
        </p:nvGrpSpPr>
        <p:grpSpPr>
          <a:xfrm>
            <a:off x="335247" y="1017734"/>
            <a:ext cx="7956372" cy="3834532"/>
            <a:chOff x="335247" y="1017734"/>
            <a:chExt cx="7956372" cy="3834532"/>
          </a:xfrm>
        </p:grpSpPr>
        <p:grpSp>
          <p:nvGrpSpPr>
            <p:cNvPr id="92" name="Google Shape;92;p5"/>
            <p:cNvGrpSpPr/>
            <p:nvPr/>
          </p:nvGrpSpPr>
          <p:grpSpPr>
            <a:xfrm>
              <a:off x="8138247" y="1017734"/>
              <a:ext cx="153372" cy="153632"/>
              <a:chOff x="5084512" y="1531545"/>
              <a:chExt cx="190500" cy="190800"/>
            </a:xfrm>
          </p:grpSpPr>
          <p:sp>
            <p:nvSpPr>
              <p:cNvPr id="93" name="Google Shape;93;p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" name="Google Shape;95;p5"/>
            <p:cNvGrpSpPr/>
            <p:nvPr/>
          </p:nvGrpSpPr>
          <p:grpSpPr>
            <a:xfrm>
              <a:off x="1004347" y="4698634"/>
              <a:ext cx="153372" cy="153632"/>
              <a:chOff x="5084512" y="1531545"/>
              <a:chExt cx="190500" cy="190800"/>
            </a:xfrm>
          </p:grpSpPr>
          <p:sp>
            <p:nvSpPr>
              <p:cNvPr id="96" name="Google Shape;96;p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8" name="Google Shape;98;p5"/>
            <p:cNvGrpSpPr/>
            <p:nvPr/>
          </p:nvGrpSpPr>
          <p:grpSpPr>
            <a:xfrm>
              <a:off x="335247" y="1565834"/>
              <a:ext cx="153372" cy="153632"/>
              <a:chOff x="5084512" y="1531545"/>
              <a:chExt cx="190500" cy="190800"/>
            </a:xfrm>
          </p:grpSpPr>
          <p:sp>
            <p:nvSpPr>
              <p:cNvPr id="99" name="Google Shape;99;p5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5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1" name="Google Shape;101;p5"/>
          <p:cNvGrpSpPr/>
          <p:nvPr/>
        </p:nvGrpSpPr>
        <p:grpSpPr>
          <a:xfrm>
            <a:off x="329350" y="4109838"/>
            <a:ext cx="8814656" cy="1319159"/>
            <a:chOff x="329350" y="4109838"/>
            <a:chExt cx="8814656" cy="1319159"/>
          </a:xfrm>
        </p:grpSpPr>
        <p:sp>
          <p:nvSpPr>
            <p:cNvPr id="102" name="Google Shape;102;p5"/>
            <p:cNvSpPr/>
            <p:nvPr/>
          </p:nvSpPr>
          <p:spPr>
            <a:xfrm>
              <a:off x="329350" y="4109838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8644975" y="4930338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6" name="Google Shape;106;p6"/>
          <p:cNvSpPr/>
          <p:nvPr/>
        </p:nvSpPr>
        <p:spPr>
          <a:xfrm>
            <a:off x="8423988" y="535000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6"/>
          <p:cNvSpPr/>
          <p:nvPr/>
        </p:nvSpPr>
        <p:spPr>
          <a:xfrm rot="-141163">
            <a:off x="27171" y="4391760"/>
            <a:ext cx="1333347" cy="1350672"/>
          </a:xfrm>
          <a:custGeom>
            <a:rect b="b" l="l" r="r" t="t"/>
            <a:pathLst>
              <a:path extrusionOk="0" h="49506" w="48871">
                <a:moveTo>
                  <a:pt x="27023" y="0"/>
                </a:moveTo>
                <a:cubicBezTo>
                  <a:pt x="26995" y="0"/>
                  <a:pt x="26967" y="13"/>
                  <a:pt x="26942" y="38"/>
                </a:cubicBezTo>
                <a:cubicBezTo>
                  <a:pt x="26678" y="188"/>
                  <a:pt x="26528" y="401"/>
                  <a:pt x="26365" y="614"/>
                </a:cubicBezTo>
                <a:cubicBezTo>
                  <a:pt x="26365" y="664"/>
                  <a:pt x="26365" y="664"/>
                  <a:pt x="26315" y="664"/>
                </a:cubicBezTo>
                <a:cubicBezTo>
                  <a:pt x="26315" y="714"/>
                  <a:pt x="26265" y="764"/>
                  <a:pt x="26265" y="815"/>
                </a:cubicBezTo>
                <a:cubicBezTo>
                  <a:pt x="25952" y="1241"/>
                  <a:pt x="25689" y="1654"/>
                  <a:pt x="25425" y="2068"/>
                </a:cubicBezTo>
                <a:cubicBezTo>
                  <a:pt x="25375" y="2180"/>
                  <a:pt x="25325" y="2230"/>
                  <a:pt x="25325" y="2281"/>
                </a:cubicBezTo>
                <a:cubicBezTo>
                  <a:pt x="25225" y="2444"/>
                  <a:pt x="25112" y="2544"/>
                  <a:pt x="25062" y="2694"/>
                </a:cubicBezTo>
                <a:cubicBezTo>
                  <a:pt x="25012" y="2807"/>
                  <a:pt x="24962" y="2957"/>
                  <a:pt x="24862" y="3070"/>
                </a:cubicBezTo>
                <a:cubicBezTo>
                  <a:pt x="24862" y="3120"/>
                  <a:pt x="24799" y="3170"/>
                  <a:pt x="24799" y="3220"/>
                </a:cubicBezTo>
                <a:cubicBezTo>
                  <a:pt x="24749" y="3271"/>
                  <a:pt x="24749" y="3321"/>
                  <a:pt x="24699" y="3383"/>
                </a:cubicBezTo>
                <a:cubicBezTo>
                  <a:pt x="24699" y="3433"/>
                  <a:pt x="24649" y="3484"/>
                  <a:pt x="24649" y="3534"/>
                </a:cubicBezTo>
                <a:cubicBezTo>
                  <a:pt x="24598" y="3584"/>
                  <a:pt x="24598" y="3584"/>
                  <a:pt x="24598" y="3634"/>
                </a:cubicBezTo>
                <a:cubicBezTo>
                  <a:pt x="24486" y="3847"/>
                  <a:pt x="24385" y="4060"/>
                  <a:pt x="24285" y="4210"/>
                </a:cubicBezTo>
                <a:lnTo>
                  <a:pt x="24285" y="4323"/>
                </a:lnTo>
                <a:cubicBezTo>
                  <a:pt x="24235" y="4373"/>
                  <a:pt x="24235" y="4423"/>
                  <a:pt x="24235" y="4473"/>
                </a:cubicBezTo>
                <a:cubicBezTo>
                  <a:pt x="24172" y="4524"/>
                  <a:pt x="24122" y="4574"/>
                  <a:pt x="24122" y="4686"/>
                </a:cubicBezTo>
                <a:cubicBezTo>
                  <a:pt x="24072" y="4737"/>
                  <a:pt x="24022" y="4837"/>
                  <a:pt x="24022" y="4887"/>
                </a:cubicBezTo>
                <a:cubicBezTo>
                  <a:pt x="23972" y="4950"/>
                  <a:pt x="23972" y="5000"/>
                  <a:pt x="23972" y="5050"/>
                </a:cubicBezTo>
                <a:cubicBezTo>
                  <a:pt x="23859" y="5100"/>
                  <a:pt x="23859" y="5200"/>
                  <a:pt x="23859" y="5263"/>
                </a:cubicBezTo>
                <a:cubicBezTo>
                  <a:pt x="23608" y="5889"/>
                  <a:pt x="23345" y="6516"/>
                  <a:pt x="23132" y="7193"/>
                </a:cubicBezTo>
                <a:cubicBezTo>
                  <a:pt x="23132" y="7193"/>
                  <a:pt x="23082" y="7243"/>
                  <a:pt x="23082" y="7293"/>
                </a:cubicBezTo>
                <a:cubicBezTo>
                  <a:pt x="23082" y="7293"/>
                  <a:pt x="23032" y="7343"/>
                  <a:pt x="23032" y="7393"/>
                </a:cubicBezTo>
                <a:cubicBezTo>
                  <a:pt x="22982" y="7506"/>
                  <a:pt x="22982" y="7556"/>
                  <a:pt x="22982" y="7656"/>
                </a:cubicBezTo>
                <a:cubicBezTo>
                  <a:pt x="22919" y="7706"/>
                  <a:pt x="22919" y="7706"/>
                  <a:pt x="22919" y="7769"/>
                </a:cubicBezTo>
                <a:cubicBezTo>
                  <a:pt x="22919" y="7819"/>
                  <a:pt x="22869" y="7819"/>
                  <a:pt x="22869" y="7819"/>
                </a:cubicBezTo>
                <a:lnTo>
                  <a:pt x="22869" y="7869"/>
                </a:lnTo>
                <a:cubicBezTo>
                  <a:pt x="22869" y="7919"/>
                  <a:pt x="22869" y="7970"/>
                  <a:pt x="22819" y="7970"/>
                </a:cubicBezTo>
                <a:cubicBezTo>
                  <a:pt x="22769" y="8183"/>
                  <a:pt x="22719" y="8396"/>
                  <a:pt x="22669" y="8596"/>
                </a:cubicBezTo>
                <a:cubicBezTo>
                  <a:pt x="22606" y="8759"/>
                  <a:pt x="22556" y="8909"/>
                  <a:pt x="22506" y="9072"/>
                </a:cubicBezTo>
                <a:cubicBezTo>
                  <a:pt x="22456" y="9273"/>
                  <a:pt x="22406" y="9436"/>
                  <a:pt x="22355" y="9586"/>
                </a:cubicBezTo>
                <a:cubicBezTo>
                  <a:pt x="22355" y="9649"/>
                  <a:pt x="22293" y="9649"/>
                  <a:pt x="22293" y="9649"/>
                </a:cubicBezTo>
                <a:lnTo>
                  <a:pt x="22293" y="9749"/>
                </a:lnTo>
                <a:cubicBezTo>
                  <a:pt x="22243" y="9849"/>
                  <a:pt x="22192" y="10012"/>
                  <a:pt x="22192" y="10112"/>
                </a:cubicBezTo>
                <a:cubicBezTo>
                  <a:pt x="22142" y="10162"/>
                  <a:pt x="22142" y="10162"/>
                  <a:pt x="22142" y="10213"/>
                </a:cubicBezTo>
                <a:cubicBezTo>
                  <a:pt x="22092" y="10426"/>
                  <a:pt x="22042" y="10639"/>
                  <a:pt x="21979" y="10839"/>
                </a:cubicBezTo>
                <a:cubicBezTo>
                  <a:pt x="21929" y="11002"/>
                  <a:pt x="21879" y="11152"/>
                  <a:pt x="21829" y="11315"/>
                </a:cubicBezTo>
                <a:cubicBezTo>
                  <a:pt x="21779" y="11466"/>
                  <a:pt x="21729" y="11679"/>
                  <a:pt x="21666" y="11892"/>
                </a:cubicBezTo>
                <a:cubicBezTo>
                  <a:pt x="21666" y="11942"/>
                  <a:pt x="21666" y="11992"/>
                  <a:pt x="21616" y="12092"/>
                </a:cubicBezTo>
                <a:lnTo>
                  <a:pt x="21616" y="12205"/>
                </a:lnTo>
                <a:cubicBezTo>
                  <a:pt x="21566" y="12255"/>
                  <a:pt x="21566" y="12305"/>
                  <a:pt x="21566" y="12355"/>
                </a:cubicBezTo>
                <a:cubicBezTo>
                  <a:pt x="21416" y="13032"/>
                  <a:pt x="21253" y="13658"/>
                  <a:pt x="21152" y="14348"/>
                </a:cubicBezTo>
                <a:cubicBezTo>
                  <a:pt x="21040" y="14811"/>
                  <a:pt x="21040" y="15225"/>
                  <a:pt x="21040" y="15701"/>
                </a:cubicBezTo>
                <a:cubicBezTo>
                  <a:pt x="20990" y="15914"/>
                  <a:pt x="20990" y="16064"/>
                  <a:pt x="20990" y="16277"/>
                </a:cubicBezTo>
                <a:lnTo>
                  <a:pt x="20990" y="16591"/>
                </a:lnTo>
                <a:lnTo>
                  <a:pt x="20990" y="16954"/>
                </a:lnTo>
                <a:lnTo>
                  <a:pt x="20990" y="17054"/>
                </a:lnTo>
                <a:cubicBezTo>
                  <a:pt x="20939" y="17317"/>
                  <a:pt x="20990" y="17530"/>
                  <a:pt x="20990" y="17794"/>
                </a:cubicBezTo>
                <a:cubicBezTo>
                  <a:pt x="20990" y="17994"/>
                  <a:pt x="20939" y="18207"/>
                  <a:pt x="20990" y="18420"/>
                </a:cubicBezTo>
                <a:cubicBezTo>
                  <a:pt x="20990" y="18470"/>
                  <a:pt x="20990" y="18570"/>
                  <a:pt x="20939" y="18621"/>
                </a:cubicBezTo>
                <a:lnTo>
                  <a:pt x="20939" y="18671"/>
                </a:lnTo>
                <a:lnTo>
                  <a:pt x="20939" y="19097"/>
                </a:lnTo>
                <a:lnTo>
                  <a:pt x="20939" y="19247"/>
                </a:lnTo>
                <a:cubicBezTo>
                  <a:pt x="20939" y="19360"/>
                  <a:pt x="20889" y="19460"/>
                  <a:pt x="20939" y="19510"/>
                </a:cubicBezTo>
                <a:lnTo>
                  <a:pt x="20939" y="19723"/>
                </a:lnTo>
                <a:cubicBezTo>
                  <a:pt x="20939" y="19723"/>
                  <a:pt x="20889" y="19773"/>
                  <a:pt x="20889" y="19824"/>
                </a:cubicBezTo>
                <a:lnTo>
                  <a:pt x="20889" y="20037"/>
                </a:lnTo>
                <a:lnTo>
                  <a:pt x="20889" y="20187"/>
                </a:lnTo>
                <a:cubicBezTo>
                  <a:pt x="20889" y="20300"/>
                  <a:pt x="20839" y="20350"/>
                  <a:pt x="20839" y="20450"/>
                </a:cubicBezTo>
                <a:lnTo>
                  <a:pt x="20839" y="20613"/>
                </a:lnTo>
                <a:cubicBezTo>
                  <a:pt x="20789" y="20763"/>
                  <a:pt x="20789" y="20926"/>
                  <a:pt x="20789" y="21026"/>
                </a:cubicBezTo>
                <a:cubicBezTo>
                  <a:pt x="20726" y="21340"/>
                  <a:pt x="20726" y="21603"/>
                  <a:pt x="20626" y="21916"/>
                </a:cubicBezTo>
                <a:cubicBezTo>
                  <a:pt x="20626" y="21916"/>
                  <a:pt x="20626" y="21938"/>
                  <a:pt x="20611" y="21938"/>
                </a:cubicBezTo>
                <a:cubicBezTo>
                  <a:pt x="20604" y="21938"/>
                  <a:pt x="20593" y="21933"/>
                  <a:pt x="20576" y="21916"/>
                </a:cubicBezTo>
                <a:cubicBezTo>
                  <a:pt x="20526" y="21803"/>
                  <a:pt x="20413" y="21653"/>
                  <a:pt x="20363" y="21553"/>
                </a:cubicBezTo>
                <a:cubicBezTo>
                  <a:pt x="20313" y="21390"/>
                  <a:pt x="20263" y="21239"/>
                  <a:pt x="20213" y="21077"/>
                </a:cubicBezTo>
                <a:cubicBezTo>
                  <a:pt x="20163" y="20813"/>
                  <a:pt x="20100" y="20550"/>
                  <a:pt x="20000" y="20300"/>
                </a:cubicBezTo>
                <a:cubicBezTo>
                  <a:pt x="20000" y="20087"/>
                  <a:pt x="19950" y="19874"/>
                  <a:pt x="19899" y="19673"/>
                </a:cubicBezTo>
                <a:lnTo>
                  <a:pt x="19899" y="19610"/>
                </a:lnTo>
                <a:lnTo>
                  <a:pt x="19899" y="19560"/>
                </a:lnTo>
                <a:cubicBezTo>
                  <a:pt x="19899" y="19197"/>
                  <a:pt x="19899" y="18783"/>
                  <a:pt x="19849" y="18420"/>
                </a:cubicBezTo>
                <a:lnTo>
                  <a:pt x="19849" y="18357"/>
                </a:lnTo>
                <a:cubicBezTo>
                  <a:pt x="19899" y="18207"/>
                  <a:pt x="19899" y="18107"/>
                  <a:pt x="19849" y="17994"/>
                </a:cubicBezTo>
                <a:cubicBezTo>
                  <a:pt x="19899" y="17794"/>
                  <a:pt x="19899" y="17631"/>
                  <a:pt x="19899" y="17418"/>
                </a:cubicBezTo>
                <a:lnTo>
                  <a:pt x="19899" y="17167"/>
                </a:lnTo>
                <a:cubicBezTo>
                  <a:pt x="19950" y="16954"/>
                  <a:pt x="19950" y="16741"/>
                  <a:pt x="19950" y="16540"/>
                </a:cubicBezTo>
                <a:cubicBezTo>
                  <a:pt x="19950" y="16277"/>
                  <a:pt x="19950" y="15964"/>
                  <a:pt x="20000" y="15701"/>
                </a:cubicBezTo>
                <a:lnTo>
                  <a:pt x="20000" y="14811"/>
                </a:lnTo>
                <a:lnTo>
                  <a:pt x="20000" y="14661"/>
                </a:lnTo>
                <a:lnTo>
                  <a:pt x="20000" y="14285"/>
                </a:lnTo>
                <a:lnTo>
                  <a:pt x="20000" y="14235"/>
                </a:lnTo>
                <a:lnTo>
                  <a:pt x="19950" y="14185"/>
                </a:lnTo>
                <a:cubicBezTo>
                  <a:pt x="20000" y="13922"/>
                  <a:pt x="19950" y="13658"/>
                  <a:pt x="19950" y="13408"/>
                </a:cubicBezTo>
                <a:cubicBezTo>
                  <a:pt x="19950" y="13145"/>
                  <a:pt x="19950" y="12882"/>
                  <a:pt x="19849" y="12618"/>
                </a:cubicBezTo>
                <a:cubicBezTo>
                  <a:pt x="19849" y="12618"/>
                  <a:pt x="19899" y="12568"/>
                  <a:pt x="19849" y="12518"/>
                </a:cubicBezTo>
                <a:cubicBezTo>
                  <a:pt x="19849" y="12305"/>
                  <a:pt x="19787" y="12092"/>
                  <a:pt x="19736" y="11892"/>
                </a:cubicBezTo>
                <a:cubicBezTo>
                  <a:pt x="19686" y="11679"/>
                  <a:pt x="19636" y="11528"/>
                  <a:pt x="19636" y="11365"/>
                </a:cubicBezTo>
                <a:cubicBezTo>
                  <a:pt x="19536" y="11002"/>
                  <a:pt x="19473" y="10689"/>
                  <a:pt x="19323" y="10426"/>
                </a:cubicBezTo>
                <a:cubicBezTo>
                  <a:pt x="19223" y="10112"/>
                  <a:pt x="19060" y="9799"/>
                  <a:pt x="18909" y="9536"/>
                </a:cubicBezTo>
                <a:cubicBezTo>
                  <a:pt x="18960" y="9486"/>
                  <a:pt x="18909" y="9436"/>
                  <a:pt x="18909" y="9436"/>
                </a:cubicBezTo>
                <a:cubicBezTo>
                  <a:pt x="18847" y="9385"/>
                  <a:pt x="18847" y="9335"/>
                  <a:pt x="18797" y="9273"/>
                </a:cubicBezTo>
                <a:cubicBezTo>
                  <a:pt x="18646" y="8909"/>
                  <a:pt x="18433" y="8546"/>
                  <a:pt x="18170" y="8283"/>
                </a:cubicBezTo>
                <a:cubicBezTo>
                  <a:pt x="18070" y="8132"/>
                  <a:pt x="17970" y="8020"/>
                  <a:pt x="17907" y="7869"/>
                </a:cubicBezTo>
                <a:cubicBezTo>
                  <a:pt x="17857" y="7869"/>
                  <a:pt x="17857" y="7869"/>
                  <a:pt x="17807" y="7819"/>
                </a:cubicBezTo>
                <a:lnTo>
                  <a:pt x="17807" y="7769"/>
                </a:lnTo>
                <a:lnTo>
                  <a:pt x="17707" y="7656"/>
                </a:lnTo>
                <a:cubicBezTo>
                  <a:pt x="17656" y="7606"/>
                  <a:pt x="17656" y="7556"/>
                  <a:pt x="17594" y="7556"/>
                </a:cubicBezTo>
                <a:cubicBezTo>
                  <a:pt x="17544" y="7506"/>
                  <a:pt x="17544" y="7393"/>
                  <a:pt x="17443" y="7393"/>
                </a:cubicBezTo>
                <a:cubicBezTo>
                  <a:pt x="17343" y="7193"/>
                  <a:pt x="17130" y="7030"/>
                  <a:pt x="16967" y="6829"/>
                </a:cubicBezTo>
                <a:lnTo>
                  <a:pt x="16917" y="6829"/>
                </a:lnTo>
                <a:cubicBezTo>
                  <a:pt x="16817" y="6666"/>
                  <a:pt x="16717" y="6566"/>
                  <a:pt x="16604" y="6516"/>
                </a:cubicBezTo>
                <a:cubicBezTo>
                  <a:pt x="16554" y="6403"/>
                  <a:pt x="16504" y="6353"/>
                  <a:pt x="16403" y="6303"/>
                </a:cubicBezTo>
                <a:cubicBezTo>
                  <a:pt x="16341" y="6253"/>
                  <a:pt x="16341" y="6203"/>
                  <a:pt x="16291" y="6203"/>
                </a:cubicBezTo>
                <a:cubicBezTo>
                  <a:pt x="16090" y="5990"/>
                  <a:pt x="15827" y="5777"/>
                  <a:pt x="15564" y="5626"/>
                </a:cubicBezTo>
                <a:cubicBezTo>
                  <a:pt x="15514" y="5514"/>
                  <a:pt x="15401" y="5463"/>
                  <a:pt x="15351" y="5413"/>
                </a:cubicBezTo>
                <a:cubicBezTo>
                  <a:pt x="14987" y="5150"/>
                  <a:pt x="14674" y="4887"/>
                  <a:pt x="14311" y="4636"/>
                </a:cubicBezTo>
                <a:cubicBezTo>
                  <a:pt x="14277" y="4636"/>
                  <a:pt x="14266" y="4609"/>
                  <a:pt x="14262" y="4609"/>
                </a:cubicBezTo>
                <a:cubicBezTo>
                  <a:pt x="14261" y="4609"/>
                  <a:pt x="14261" y="4615"/>
                  <a:pt x="14261" y="4636"/>
                </a:cubicBezTo>
                <a:cubicBezTo>
                  <a:pt x="14148" y="4524"/>
                  <a:pt x="14098" y="4473"/>
                  <a:pt x="13997" y="4473"/>
                </a:cubicBezTo>
                <a:cubicBezTo>
                  <a:pt x="13947" y="4423"/>
                  <a:pt x="13897" y="4373"/>
                  <a:pt x="13835" y="4373"/>
                </a:cubicBezTo>
                <a:cubicBezTo>
                  <a:pt x="13734" y="4260"/>
                  <a:pt x="13634" y="4210"/>
                  <a:pt x="13521" y="4160"/>
                </a:cubicBezTo>
                <a:cubicBezTo>
                  <a:pt x="13421" y="4060"/>
                  <a:pt x="13271" y="4010"/>
                  <a:pt x="13108" y="3897"/>
                </a:cubicBezTo>
                <a:cubicBezTo>
                  <a:pt x="12845" y="3747"/>
                  <a:pt x="12531" y="3584"/>
                  <a:pt x="12218" y="3484"/>
                </a:cubicBezTo>
                <a:cubicBezTo>
                  <a:pt x="12168" y="3433"/>
                  <a:pt x="12118" y="3433"/>
                  <a:pt x="12068" y="3383"/>
                </a:cubicBezTo>
                <a:cubicBezTo>
                  <a:pt x="12018" y="3321"/>
                  <a:pt x="11905" y="3321"/>
                  <a:pt x="11855" y="3321"/>
                </a:cubicBezTo>
                <a:cubicBezTo>
                  <a:pt x="11805" y="3271"/>
                  <a:pt x="11754" y="3271"/>
                  <a:pt x="11754" y="3271"/>
                </a:cubicBezTo>
                <a:cubicBezTo>
                  <a:pt x="11705" y="3263"/>
                  <a:pt x="11660" y="3259"/>
                  <a:pt x="11618" y="3259"/>
                </a:cubicBezTo>
                <a:cubicBezTo>
                  <a:pt x="11392" y="3259"/>
                  <a:pt x="11263" y="3379"/>
                  <a:pt x="11178" y="3697"/>
                </a:cubicBezTo>
                <a:cubicBezTo>
                  <a:pt x="11128" y="3797"/>
                  <a:pt x="11078" y="3897"/>
                  <a:pt x="11128" y="4010"/>
                </a:cubicBezTo>
                <a:lnTo>
                  <a:pt x="11078" y="4060"/>
                </a:lnTo>
                <a:lnTo>
                  <a:pt x="11078" y="4110"/>
                </a:lnTo>
                <a:lnTo>
                  <a:pt x="11078" y="4260"/>
                </a:lnTo>
                <a:lnTo>
                  <a:pt x="11078" y="4373"/>
                </a:lnTo>
                <a:cubicBezTo>
                  <a:pt x="11078" y="4636"/>
                  <a:pt x="11015" y="4837"/>
                  <a:pt x="11015" y="5100"/>
                </a:cubicBezTo>
                <a:lnTo>
                  <a:pt x="11015" y="5990"/>
                </a:lnTo>
                <a:lnTo>
                  <a:pt x="11015" y="6453"/>
                </a:lnTo>
                <a:cubicBezTo>
                  <a:pt x="11015" y="6516"/>
                  <a:pt x="11015" y="6566"/>
                  <a:pt x="11078" y="6616"/>
                </a:cubicBezTo>
                <a:cubicBezTo>
                  <a:pt x="11015" y="6716"/>
                  <a:pt x="11015" y="6829"/>
                  <a:pt x="11078" y="6929"/>
                </a:cubicBezTo>
                <a:cubicBezTo>
                  <a:pt x="11015" y="6980"/>
                  <a:pt x="11078" y="7030"/>
                  <a:pt x="11078" y="7080"/>
                </a:cubicBezTo>
                <a:lnTo>
                  <a:pt x="11078" y="7193"/>
                </a:lnTo>
                <a:cubicBezTo>
                  <a:pt x="11078" y="7506"/>
                  <a:pt x="11078" y="7819"/>
                  <a:pt x="11128" y="8082"/>
                </a:cubicBezTo>
                <a:cubicBezTo>
                  <a:pt x="11128" y="8333"/>
                  <a:pt x="11128" y="8596"/>
                  <a:pt x="11178" y="8859"/>
                </a:cubicBezTo>
                <a:lnTo>
                  <a:pt x="11178" y="9072"/>
                </a:lnTo>
                <a:cubicBezTo>
                  <a:pt x="11178" y="9122"/>
                  <a:pt x="11178" y="9172"/>
                  <a:pt x="11228" y="9223"/>
                </a:cubicBezTo>
                <a:cubicBezTo>
                  <a:pt x="11228" y="9436"/>
                  <a:pt x="11228" y="9699"/>
                  <a:pt x="11278" y="9899"/>
                </a:cubicBezTo>
                <a:cubicBezTo>
                  <a:pt x="11328" y="10162"/>
                  <a:pt x="11328" y="10375"/>
                  <a:pt x="11391" y="10639"/>
                </a:cubicBezTo>
                <a:cubicBezTo>
                  <a:pt x="11391" y="10689"/>
                  <a:pt x="11391" y="10739"/>
                  <a:pt x="11441" y="10739"/>
                </a:cubicBezTo>
                <a:cubicBezTo>
                  <a:pt x="11441" y="10902"/>
                  <a:pt x="11441" y="11052"/>
                  <a:pt x="11491" y="11215"/>
                </a:cubicBezTo>
                <a:cubicBezTo>
                  <a:pt x="11491" y="11265"/>
                  <a:pt x="11491" y="11315"/>
                  <a:pt x="11541" y="11365"/>
                </a:cubicBezTo>
                <a:lnTo>
                  <a:pt x="11541" y="11528"/>
                </a:lnTo>
                <a:cubicBezTo>
                  <a:pt x="11592" y="11841"/>
                  <a:pt x="11704" y="12155"/>
                  <a:pt x="11805" y="12405"/>
                </a:cubicBezTo>
                <a:cubicBezTo>
                  <a:pt x="11855" y="12669"/>
                  <a:pt x="11905" y="12882"/>
                  <a:pt x="11955" y="13095"/>
                </a:cubicBezTo>
                <a:cubicBezTo>
                  <a:pt x="12331" y="14348"/>
                  <a:pt x="12845" y="15601"/>
                  <a:pt x="13471" y="16741"/>
                </a:cubicBezTo>
                <a:cubicBezTo>
                  <a:pt x="13835" y="17480"/>
                  <a:pt x="14210" y="18207"/>
                  <a:pt x="14574" y="18934"/>
                </a:cubicBezTo>
                <a:cubicBezTo>
                  <a:pt x="14724" y="19297"/>
                  <a:pt x="14887" y="19673"/>
                  <a:pt x="15150" y="20037"/>
                </a:cubicBezTo>
                <a:cubicBezTo>
                  <a:pt x="15088" y="20037"/>
                  <a:pt x="15088" y="20087"/>
                  <a:pt x="15150" y="20087"/>
                </a:cubicBezTo>
                <a:cubicBezTo>
                  <a:pt x="15351" y="20450"/>
                  <a:pt x="15564" y="20864"/>
                  <a:pt x="15827" y="21239"/>
                </a:cubicBezTo>
                <a:cubicBezTo>
                  <a:pt x="15827" y="21290"/>
                  <a:pt x="15927" y="21340"/>
                  <a:pt x="15977" y="21390"/>
                </a:cubicBezTo>
                <a:cubicBezTo>
                  <a:pt x="15977" y="21440"/>
                  <a:pt x="16027" y="21553"/>
                  <a:pt x="16027" y="21603"/>
                </a:cubicBezTo>
                <a:cubicBezTo>
                  <a:pt x="16341" y="21966"/>
                  <a:pt x="16604" y="22380"/>
                  <a:pt x="16867" y="22806"/>
                </a:cubicBezTo>
                <a:cubicBezTo>
                  <a:pt x="17030" y="23006"/>
                  <a:pt x="17180" y="23269"/>
                  <a:pt x="17180" y="23533"/>
                </a:cubicBezTo>
                <a:cubicBezTo>
                  <a:pt x="17180" y="23583"/>
                  <a:pt x="17180" y="23683"/>
                  <a:pt x="17130" y="23683"/>
                </a:cubicBezTo>
                <a:cubicBezTo>
                  <a:pt x="17113" y="23704"/>
                  <a:pt x="17097" y="23711"/>
                  <a:pt x="17082" y="23711"/>
                </a:cubicBezTo>
                <a:cubicBezTo>
                  <a:pt x="17052" y="23711"/>
                  <a:pt x="17030" y="23683"/>
                  <a:pt x="17030" y="23683"/>
                </a:cubicBezTo>
                <a:cubicBezTo>
                  <a:pt x="16767" y="23533"/>
                  <a:pt x="16604" y="23370"/>
                  <a:pt x="16403" y="23219"/>
                </a:cubicBezTo>
                <a:cubicBezTo>
                  <a:pt x="16027" y="22906"/>
                  <a:pt x="15664" y="22643"/>
                  <a:pt x="15301" y="22330"/>
                </a:cubicBezTo>
                <a:cubicBezTo>
                  <a:pt x="15088" y="22179"/>
                  <a:pt x="14887" y="21966"/>
                  <a:pt x="14674" y="21753"/>
                </a:cubicBezTo>
                <a:cubicBezTo>
                  <a:pt x="14461" y="21553"/>
                  <a:pt x="14210" y="21290"/>
                  <a:pt x="13947" y="21026"/>
                </a:cubicBezTo>
                <a:cubicBezTo>
                  <a:pt x="13584" y="20713"/>
                  <a:pt x="13208" y="20400"/>
                  <a:pt x="12845" y="20087"/>
                </a:cubicBezTo>
                <a:cubicBezTo>
                  <a:pt x="12481" y="19824"/>
                  <a:pt x="12118" y="19560"/>
                  <a:pt x="11704" y="19297"/>
                </a:cubicBezTo>
                <a:cubicBezTo>
                  <a:pt x="11441" y="19097"/>
                  <a:pt x="11128" y="18884"/>
                  <a:pt x="10765" y="18671"/>
                </a:cubicBezTo>
                <a:cubicBezTo>
                  <a:pt x="10765" y="18621"/>
                  <a:pt x="10702" y="18621"/>
                  <a:pt x="10602" y="18570"/>
                </a:cubicBezTo>
                <a:cubicBezTo>
                  <a:pt x="10552" y="18520"/>
                  <a:pt x="10389" y="18470"/>
                  <a:pt x="10288" y="18420"/>
                </a:cubicBezTo>
                <a:cubicBezTo>
                  <a:pt x="10188" y="18307"/>
                  <a:pt x="10075" y="18257"/>
                  <a:pt x="9975" y="18257"/>
                </a:cubicBezTo>
                <a:lnTo>
                  <a:pt x="9975" y="18207"/>
                </a:lnTo>
                <a:cubicBezTo>
                  <a:pt x="9875" y="18207"/>
                  <a:pt x="9825" y="18157"/>
                  <a:pt x="9712" y="18157"/>
                </a:cubicBezTo>
                <a:cubicBezTo>
                  <a:pt x="9712" y="18107"/>
                  <a:pt x="9662" y="18107"/>
                  <a:pt x="9612" y="18107"/>
                </a:cubicBezTo>
                <a:cubicBezTo>
                  <a:pt x="9562" y="18044"/>
                  <a:pt x="9511" y="18044"/>
                  <a:pt x="9449" y="18044"/>
                </a:cubicBezTo>
                <a:cubicBezTo>
                  <a:pt x="9399" y="17994"/>
                  <a:pt x="9349" y="17994"/>
                  <a:pt x="9298" y="17994"/>
                </a:cubicBezTo>
                <a:cubicBezTo>
                  <a:pt x="9298" y="17944"/>
                  <a:pt x="9298" y="17944"/>
                  <a:pt x="9248" y="17944"/>
                </a:cubicBezTo>
                <a:cubicBezTo>
                  <a:pt x="9085" y="17894"/>
                  <a:pt x="8885" y="17844"/>
                  <a:pt x="8722" y="17794"/>
                </a:cubicBezTo>
                <a:lnTo>
                  <a:pt x="8622" y="17794"/>
                </a:lnTo>
                <a:cubicBezTo>
                  <a:pt x="8572" y="17794"/>
                  <a:pt x="8572" y="17794"/>
                  <a:pt x="8509" y="17731"/>
                </a:cubicBezTo>
                <a:lnTo>
                  <a:pt x="8258" y="17731"/>
                </a:lnTo>
                <a:cubicBezTo>
                  <a:pt x="8196" y="17681"/>
                  <a:pt x="8196" y="17681"/>
                  <a:pt x="8146" y="17681"/>
                </a:cubicBezTo>
                <a:lnTo>
                  <a:pt x="7995" y="17681"/>
                </a:lnTo>
                <a:cubicBezTo>
                  <a:pt x="7883" y="17681"/>
                  <a:pt x="7832" y="17631"/>
                  <a:pt x="7732" y="17631"/>
                </a:cubicBezTo>
                <a:lnTo>
                  <a:pt x="7469" y="17631"/>
                </a:lnTo>
                <a:cubicBezTo>
                  <a:pt x="7452" y="17614"/>
                  <a:pt x="7430" y="17608"/>
                  <a:pt x="7405" y="17608"/>
                </a:cubicBezTo>
                <a:cubicBezTo>
                  <a:pt x="7356" y="17608"/>
                  <a:pt x="7298" y="17631"/>
                  <a:pt x="7256" y="17631"/>
                </a:cubicBezTo>
                <a:cubicBezTo>
                  <a:pt x="7231" y="17606"/>
                  <a:pt x="7206" y="17593"/>
                  <a:pt x="7181" y="17593"/>
                </a:cubicBezTo>
                <a:cubicBezTo>
                  <a:pt x="7156" y="17593"/>
                  <a:pt x="7131" y="17606"/>
                  <a:pt x="7106" y="17631"/>
                </a:cubicBezTo>
                <a:cubicBezTo>
                  <a:pt x="7055" y="17631"/>
                  <a:pt x="7055" y="17631"/>
                  <a:pt x="7005" y="17581"/>
                </a:cubicBezTo>
                <a:cubicBezTo>
                  <a:pt x="6943" y="17631"/>
                  <a:pt x="6893" y="17631"/>
                  <a:pt x="6842" y="17631"/>
                </a:cubicBezTo>
                <a:lnTo>
                  <a:pt x="6579" y="17631"/>
                </a:lnTo>
                <a:cubicBezTo>
                  <a:pt x="6479" y="17631"/>
                  <a:pt x="6316" y="17631"/>
                  <a:pt x="6216" y="17681"/>
                </a:cubicBezTo>
                <a:lnTo>
                  <a:pt x="6066" y="17681"/>
                </a:lnTo>
                <a:cubicBezTo>
                  <a:pt x="6003" y="17681"/>
                  <a:pt x="5953" y="17681"/>
                  <a:pt x="5853" y="17731"/>
                </a:cubicBezTo>
                <a:cubicBezTo>
                  <a:pt x="5853" y="17714"/>
                  <a:pt x="5847" y="17709"/>
                  <a:pt x="5838" y="17709"/>
                </a:cubicBezTo>
                <a:cubicBezTo>
                  <a:pt x="5819" y="17709"/>
                  <a:pt x="5786" y="17731"/>
                  <a:pt x="5752" y="17731"/>
                </a:cubicBezTo>
                <a:cubicBezTo>
                  <a:pt x="5690" y="17731"/>
                  <a:pt x="5589" y="17731"/>
                  <a:pt x="5539" y="17794"/>
                </a:cubicBezTo>
                <a:cubicBezTo>
                  <a:pt x="5326" y="17794"/>
                  <a:pt x="5126" y="17844"/>
                  <a:pt x="4913" y="17894"/>
                </a:cubicBezTo>
                <a:lnTo>
                  <a:pt x="4863" y="17894"/>
                </a:lnTo>
                <a:cubicBezTo>
                  <a:pt x="4650" y="17944"/>
                  <a:pt x="4437" y="17994"/>
                  <a:pt x="4236" y="18107"/>
                </a:cubicBezTo>
                <a:cubicBezTo>
                  <a:pt x="4219" y="18086"/>
                  <a:pt x="4208" y="18079"/>
                  <a:pt x="4201" y="18079"/>
                </a:cubicBezTo>
                <a:cubicBezTo>
                  <a:pt x="4186" y="18079"/>
                  <a:pt x="4186" y="18107"/>
                  <a:pt x="4186" y="18107"/>
                </a:cubicBezTo>
                <a:cubicBezTo>
                  <a:pt x="4023" y="18107"/>
                  <a:pt x="3873" y="18157"/>
                  <a:pt x="3760" y="18207"/>
                </a:cubicBezTo>
                <a:cubicBezTo>
                  <a:pt x="3660" y="18207"/>
                  <a:pt x="3559" y="18207"/>
                  <a:pt x="3497" y="18257"/>
                </a:cubicBezTo>
                <a:cubicBezTo>
                  <a:pt x="3447" y="18257"/>
                  <a:pt x="3346" y="18257"/>
                  <a:pt x="3296" y="18307"/>
                </a:cubicBezTo>
                <a:cubicBezTo>
                  <a:pt x="3184" y="18307"/>
                  <a:pt x="3083" y="18307"/>
                  <a:pt x="2983" y="18357"/>
                </a:cubicBezTo>
                <a:lnTo>
                  <a:pt x="2933" y="18357"/>
                </a:lnTo>
                <a:cubicBezTo>
                  <a:pt x="2770" y="18357"/>
                  <a:pt x="2670" y="18420"/>
                  <a:pt x="2557" y="18420"/>
                </a:cubicBezTo>
                <a:cubicBezTo>
                  <a:pt x="2507" y="18420"/>
                  <a:pt x="2457" y="18420"/>
                  <a:pt x="2407" y="18470"/>
                </a:cubicBezTo>
                <a:cubicBezTo>
                  <a:pt x="2306" y="18470"/>
                  <a:pt x="2143" y="18520"/>
                  <a:pt x="2043" y="18520"/>
                </a:cubicBezTo>
                <a:cubicBezTo>
                  <a:pt x="1930" y="18520"/>
                  <a:pt x="1880" y="18520"/>
                  <a:pt x="1830" y="18570"/>
                </a:cubicBezTo>
                <a:cubicBezTo>
                  <a:pt x="1797" y="18570"/>
                  <a:pt x="1786" y="18548"/>
                  <a:pt x="1767" y="18548"/>
                </a:cubicBezTo>
                <a:cubicBezTo>
                  <a:pt x="1758" y="18548"/>
                  <a:pt x="1747" y="18554"/>
                  <a:pt x="1730" y="18570"/>
                </a:cubicBezTo>
                <a:lnTo>
                  <a:pt x="1680" y="18570"/>
                </a:lnTo>
                <a:cubicBezTo>
                  <a:pt x="1567" y="18570"/>
                  <a:pt x="1517" y="18570"/>
                  <a:pt x="1467" y="18621"/>
                </a:cubicBezTo>
                <a:cubicBezTo>
                  <a:pt x="1367" y="18621"/>
                  <a:pt x="1204" y="18621"/>
                  <a:pt x="1103" y="18671"/>
                </a:cubicBezTo>
                <a:cubicBezTo>
                  <a:pt x="991" y="18671"/>
                  <a:pt x="890" y="18671"/>
                  <a:pt x="790" y="18733"/>
                </a:cubicBezTo>
                <a:cubicBezTo>
                  <a:pt x="677" y="18733"/>
                  <a:pt x="577" y="18733"/>
                  <a:pt x="477" y="18783"/>
                </a:cubicBezTo>
                <a:cubicBezTo>
                  <a:pt x="364" y="18783"/>
                  <a:pt x="264" y="18834"/>
                  <a:pt x="164" y="18884"/>
                </a:cubicBezTo>
                <a:cubicBezTo>
                  <a:pt x="51" y="18934"/>
                  <a:pt x="51" y="18984"/>
                  <a:pt x="1" y="19047"/>
                </a:cubicBezTo>
                <a:lnTo>
                  <a:pt x="1" y="19147"/>
                </a:lnTo>
                <a:cubicBezTo>
                  <a:pt x="1" y="19297"/>
                  <a:pt x="164" y="19410"/>
                  <a:pt x="214" y="19510"/>
                </a:cubicBezTo>
                <a:cubicBezTo>
                  <a:pt x="314" y="19610"/>
                  <a:pt x="364" y="19673"/>
                  <a:pt x="477" y="19723"/>
                </a:cubicBezTo>
                <a:cubicBezTo>
                  <a:pt x="477" y="19773"/>
                  <a:pt x="477" y="19773"/>
                  <a:pt x="527" y="19773"/>
                </a:cubicBezTo>
                <a:cubicBezTo>
                  <a:pt x="677" y="19924"/>
                  <a:pt x="840" y="20087"/>
                  <a:pt x="991" y="20300"/>
                </a:cubicBezTo>
                <a:lnTo>
                  <a:pt x="1053" y="20350"/>
                </a:lnTo>
                <a:cubicBezTo>
                  <a:pt x="1254" y="20500"/>
                  <a:pt x="1367" y="20713"/>
                  <a:pt x="1567" y="20864"/>
                </a:cubicBezTo>
                <a:cubicBezTo>
                  <a:pt x="1680" y="21077"/>
                  <a:pt x="1830" y="21239"/>
                  <a:pt x="1993" y="21390"/>
                </a:cubicBezTo>
                <a:cubicBezTo>
                  <a:pt x="2093" y="21553"/>
                  <a:pt x="2194" y="21653"/>
                  <a:pt x="2306" y="21803"/>
                </a:cubicBezTo>
                <a:cubicBezTo>
                  <a:pt x="2457" y="21966"/>
                  <a:pt x="2557" y="22179"/>
                  <a:pt x="2770" y="22330"/>
                </a:cubicBezTo>
                <a:lnTo>
                  <a:pt x="2820" y="22380"/>
                </a:lnTo>
                <a:cubicBezTo>
                  <a:pt x="3033" y="22643"/>
                  <a:pt x="3246" y="22956"/>
                  <a:pt x="3559" y="23219"/>
                </a:cubicBezTo>
                <a:cubicBezTo>
                  <a:pt x="3810" y="23583"/>
                  <a:pt x="4123" y="23896"/>
                  <a:pt x="4437" y="24209"/>
                </a:cubicBezTo>
                <a:cubicBezTo>
                  <a:pt x="4499" y="24372"/>
                  <a:pt x="4599" y="24422"/>
                  <a:pt x="4700" y="24523"/>
                </a:cubicBezTo>
                <a:cubicBezTo>
                  <a:pt x="4813" y="24623"/>
                  <a:pt x="4863" y="24736"/>
                  <a:pt x="5013" y="24836"/>
                </a:cubicBezTo>
                <a:cubicBezTo>
                  <a:pt x="5063" y="24886"/>
                  <a:pt x="5126" y="24936"/>
                  <a:pt x="5176" y="24999"/>
                </a:cubicBezTo>
                <a:cubicBezTo>
                  <a:pt x="5326" y="25149"/>
                  <a:pt x="5439" y="25249"/>
                  <a:pt x="5589" y="25362"/>
                </a:cubicBezTo>
                <a:cubicBezTo>
                  <a:pt x="5752" y="25563"/>
                  <a:pt x="5953" y="25725"/>
                  <a:pt x="6166" y="25876"/>
                </a:cubicBezTo>
                <a:cubicBezTo>
                  <a:pt x="6216" y="25938"/>
                  <a:pt x="6316" y="25989"/>
                  <a:pt x="6379" y="26039"/>
                </a:cubicBezTo>
                <a:cubicBezTo>
                  <a:pt x="6943" y="26452"/>
                  <a:pt x="7519" y="26816"/>
                  <a:pt x="8146" y="27129"/>
                </a:cubicBezTo>
                <a:cubicBezTo>
                  <a:pt x="8359" y="27242"/>
                  <a:pt x="8572" y="27342"/>
                  <a:pt x="8772" y="27392"/>
                </a:cubicBezTo>
                <a:cubicBezTo>
                  <a:pt x="8935" y="27505"/>
                  <a:pt x="9136" y="27555"/>
                  <a:pt x="9349" y="27605"/>
                </a:cubicBezTo>
                <a:cubicBezTo>
                  <a:pt x="9399" y="27655"/>
                  <a:pt x="9449" y="27655"/>
                  <a:pt x="9562" y="27655"/>
                </a:cubicBezTo>
                <a:cubicBezTo>
                  <a:pt x="9712" y="27755"/>
                  <a:pt x="9925" y="27818"/>
                  <a:pt x="10075" y="27868"/>
                </a:cubicBezTo>
                <a:cubicBezTo>
                  <a:pt x="10965" y="28131"/>
                  <a:pt x="11855" y="28232"/>
                  <a:pt x="12744" y="28332"/>
                </a:cubicBezTo>
                <a:cubicBezTo>
                  <a:pt x="13208" y="28382"/>
                  <a:pt x="13734" y="28445"/>
                  <a:pt x="14210" y="28495"/>
                </a:cubicBezTo>
                <a:cubicBezTo>
                  <a:pt x="15251" y="28645"/>
                  <a:pt x="16240" y="28808"/>
                  <a:pt x="17280" y="28808"/>
                </a:cubicBezTo>
                <a:cubicBezTo>
                  <a:pt x="17544" y="28808"/>
                  <a:pt x="17757" y="28858"/>
                  <a:pt x="18020" y="28858"/>
                </a:cubicBezTo>
                <a:cubicBezTo>
                  <a:pt x="17970" y="28908"/>
                  <a:pt x="17907" y="28908"/>
                  <a:pt x="17907" y="28958"/>
                </a:cubicBezTo>
                <a:cubicBezTo>
                  <a:pt x="17393" y="29384"/>
                  <a:pt x="16817" y="29748"/>
                  <a:pt x="16291" y="30161"/>
                </a:cubicBezTo>
                <a:cubicBezTo>
                  <a:pt x="15514" y="30738"/>
                  <a:pt x="14774" y="31314"/>
                  <a:pt x="13997" y="31891"/>
                </a:cubicBezTo>
                <a:cubicBezTo>
                  <a:pt x="13634" y="32141"/>
                  <a:pt x="13271" y="32404"/>
                  <a:pt x="12895" y="32718"/>
                </a:cubicBezTo>
                <a:cubicBezTo>
                  <a:pt x="12744" y="32880"/>
                  <a:pt x="12531" y="32981"/>
                  <a:pt x="12331" y="33144"/>
                </a:cubicBezTo>
                <a:cubicBezTo>
                  <a:pt x="12068" y="33294"/>
                  <a:pt x="11805" y="33457"/>
                  <a:pt x="11541" y="33657"/>
                </a:cubicBezTo>
                <a:cubicBezTo>
                  <a:pt x="11228" y="33820"/>
                  <a:pt x="10965" y="34021"/>
                  <a:pt x="10702" y="34234"/>
                </a:cubicBezTo>
                <a:cubicBezTo>
                  <a:pt x="10552" y="34284"/>
                  <a:pt x="10451" y="34397"/>
                  <a:pt x="10288" y="34497"/>
                </a:cubicBezTo>
                <a:cubicBezTo>
                  <a:pt x="10238" y="34497"/>
                  <a:pt x="10238" y="34547"/>
                  <a:pt x="10188" y="34547"/>
                </a:cubicBezTo>
                <a:cubicBezTo>
                  <a:pt x="10138" y="34597"/>
                  <a:pt x="10025" y="34597"/>
                  <a:pt x="9975" y="34710"/>
                </a:cubicBezTo>
                <a:cubicBezTo>
                  <a:pt x="9925" y="34760"/>
                  <a:pt x="9762" y="34760"/>
                  <a:pt x="9712" y="34860"/>
                </a:cubicBezTo>
                <a:cubicBezTo>
                  <a:pt x="9612" y="34961"/>
                  <a:pt x="9511" y="35073"/>
                  <a:pt x="9612" y="35224"/>
                </a:cubicBezTo>
                <a:cubicBezTo>
                  <a:pt x="9612" y="35336"/>
                  <a:pt x="9612" y="35437"/>
                  <a:pt x="9712" y="35487"/>
                </a:cubicBezTo>
                <a:cubicBezTo>
                  <a:pt x="9712" y="35650"/>
                  <a:pt x="9825" y="35700"/>
                  <a:pt x="9875" y="35800"/>
                </a:cubicBezTo>
                <a:lnTo>
                  <a:pt x="9925" y="35850"/>
                </a:lnTo>
                <a:cubicBezTo>
                  <a:pt x="9975" y="35900"/>
                  <a:pt x="10025" y="35963"/>
                  <a:pt x="10025" y="36013"/>
                </a:cubicBezTo>
                <a:cubicBezTo>
                  <a:pt x="10075" y="36013"/>
                  <a:pt x="10075" y="36063"/>
                  <a:pt x="10075" y="36063"/>
                </a:cubicBezTo>
                <a:cubicBezTo>
                  <a:pt x="10188" y="36163"/>
                  <a:pt x="10238" y="36276"/>
                  <a:pt x="10339" y="36326"/>
                </a:cubicBezTo>
                <a:cubicBezTo>
                  <a:pt x="10389" y="36427"/>
                  <a:pt x="10501" y="36477"/>
                  <a:pt x="10602" y="36477"/>
                </a:cubicBezTo>
                <a:cubicBezTo>
                  <a:pt x="10639" y="36519"/>
                  <a:pt x="10686" y="36537"/>
                  <a:pt x="10735" y="36537"/>
                </a:cubicBezTo>
                <a:cubicBezTo>
                  <a:pt x="10816" y="36537"/>
                  <a:pt x="10903" y="36489"/>
                  <a:pt x="10965" y="36427"/>
                </a:cubicBezTo>
                <a:cubicBezTo>
                  <a:pt x="11078" y="36427"/>
                  <a:pt x="11128" y="36276"/>
                  <a:pt x="11228" y="36276"/>
                </a:cubicBezTo>
                <a:cubicBezTo>
                  <a:pt x="11278" y="36214"/>
                  <a:pt x="11328" y="36113"/>
                  <a:pt x="11391" y="36063"/>
                </a:cubicBezTo>
                <a:cubicBezTo>
                  <a:pt x="11541" y="35900"/>
                  <a:pt x="11704" y="35800"/>
                  <a:pt x="11805" y="35650"/>
                </a:cubicBezTo>
                <a:cubicBezTo>
                  <a:pt x="12068" y="35437"/>
                  <a:pt x="12331" y="35224"/>
                  <a:pt x="12582" y="34961"/>
                </a:cubicBezTo>
                <a:cubicBezTo>
                  <a:pt x="12845" y="34760"/>
                  <a:pt x="13058" y="34547"/>
                  <a:pt x="13321" y="34284"/>
                </a:cubicBezTo>
                <a:cubicBezTo>
                  <a:pt x="13684" y="33971"/>
                  <a:pt x="13997" y="33657"/>
                  <a:pt x="14361" y="33344"/>
                </a:cubicBezTo>
                <a:cubicBezTo>
                  <a:pt x="15150" y="32718"/>
                  <a:pt x="15877" y="32091"/>
                  <a:pt x="16604" y="31464"/>
                </a:cubicBezTo>
                <a:cubicBezTo>
                  <a:pt x="17030" y="31151"/>
                  <a:pt x="17443" y="30788"/>
                  <a:pt x="17857" y="30475"/>
                </a:cubicBezTo>
                <a:cubicBezTo>
                  <a:pt x="17857" y="30424"/>
                  <a:pt x="17907" y="30424"/>
                  <a:pt x="17907" y="30424"/>
                </a:cubicBezTo>
                <a:cubicBezTo>
                  <a:pt x="18170" y="30161"/>
                  <a:pt x="18433" y="29948"/>
                  <a:pt x="18696" y="29748"/>
                </a:cubicBezTo>
                <a:lnTo>
                  <a:pt x="18696" y="29898"/>
                </a:lnTo>
                <a:cubicBezTo>
                  <a:pt x="18534" y="30575"/>
                  <a:pt x="18433" y="31264"/>
                  <a:pt x="18333" y="31941"/>
                </a:cubicBezTo>
                <a:cubicBezTo>
                  <a:pt x="18283" y="32517"/>
                  <a:pt x="18283" y="33081"/>
                  <a:pt x="18170" y="33657"/>
                </a:cubicBezTo>
                <a:cubicBezTo>
                  <a:pt x="18020" y="34760"/>
                  <a:pt x="17907" y="35850"/>
                  <a:pt x="17857" y="36953"/>
                </a:cubicBezTo>
                <a:cubicBezTo>
                  <a:pt x="17857" y="37366"/>
                  <a:pt x="17857" y="37843"/>
                  <a:pt x="17907" y="38256"/>
                </a:cubicBezTo>
                <a:cubicBezTo>
                  <a:pt x="17907" y="38356"/>
                  <a:pt x="17907" y="38406"/>
                  <a:pt x="17970" y="38469"/>
                </a:cubicBezTo>
                <a:cubicBezTo>
                  <a:pt x="17970" y="38670"/>
                  <a:pt x="18020" y="38883"/>
                  <a:pt x="18020" y="39033"/>
                </a:cubicBezTo>
                <a:lnTo>
                  <a:pt x="18020" y="39096"/>
                </a:lnTo>
                <a:cubicBezTo>
                  <a:pt x="18120" y="39609"/>
                  <a:pt x="18220" y="40086"/>
                  <a:pt x="18383" y="40599"/>
                </a:cubicBezTo>
                <a:cubicBezTo>
                  <a:pt x="18534" y="41075"/>
                  <a:pt x="18696" y="41539"/>
                  <a:pt x="18960" y="41965"/>
                </a:cubicBezTo>
                <a:cubicBezTo>
                  <a:pt x="19060" y="42166"/>
                  <a:pt x="19160" y="42429"/>
                  <a:pt x="19273" y="42642"/>
                </a:cubicBezTo>
                <a:cubicBezTo>
                  <a:pt x="19373" y="42792"/>
                  <a:pt x="19473" y="42955"/>
                  <a:pt x="19586" y="43105"/>
                </a:cubicBezTo>
                <a:cubicBezTo>
                  <a:pt x="19586" y="43218"/>
                  <a:pt x="19636" y="43268"/>
                  <a:pt x="19686" y="43318"/>
                </a:cubicBezTo>
                <a:cubicBezTo>
                  <a:pt x="19736" y="43481"/>
                  <a:pt x="19849" y="43582"/>
                  <a:pt x="19950" y="43682"/>
                </a:cubicBezTo>
                <a:cubicBezTo>
                  <a:pt x="20000" y="43795"/>
                  <a:pt x="20050" y="43945"/>
                  <a:pt x="20163" y="43995"/>
                </a:cubicBezTo>
                <a:cubicBezTo>
                  <a:pt x="20363" y="44421"/>
                  <a:pt x="20626" y="44785"/>
                  <a:pt x="20889" y="45098"/>
                </a:cubicBezTo>
                <a:cubicBezTo>
                  <a:pt x="21102" y="45461"/>
                  <a:pt x="21353" y="45724"/>
                  <a:pt x="21566" y="46038"/>
                </a:cubicBezTo>
                <a:lnTo>
                  <a:pt x="21616" y="46088"/>
                </a:lnTo>
                <a:cubicBezTo>
                  <a:pt x="21729" y="46301"/>
                  <a:pt x="21879" y="46451"/>
                  <a:pt x="21979" y="46614"/>
                </a:cubicBezTo>
                <a:cubicBezTo>
                  <a:pt x="22092" y="46764"/>
                  <a:pt x="22243" y="46927"/>
                  <a:pt x="22355" y="47078"/>
                </a:cubicBezTo>
                <a:cubicBezTo>
                  <a:pt x="22456" y="47241"/>
                  <a:pt x="22606" y="47391"/>
                  <a:pt x="22719" y="47604"/>
                </a:cubicBezTo>
                <a:cubicBezTo>
                  <a:pt x="22819" y="47804"/>
                  <a:pt x="23032" y="47967"/>
                  <a:pt x="23132" y="48180"/>
                </a:cubicBezTo>
                <a:lnTo>
                  <a:pt x="23295" y="48331"/>
                </a:lnTo>
                <a:lnTo>
                  <a:pt x="23295" y="48381"/>
                </a:lnTo>
                <a:cubicBezTo>
                  <a:pt x="23395" y="48544"/>
                  <a:pt x="23446" y="48644"/>
                  <a:pt x="23546" y="48807"/>
                </a:cubicBezTo>
                <a:lnTo>
                  <a:pt x="23608" y="48857"/>
                </a:lnTo>
                <a:lnTo>
                  <a:pt x="23608" y="48907"/>
                </a:lnTo>
                <a:cubicBezTo>
                  <a:pt x="23659" y="49007"/>
                  <a:pt x="23709" y="49120"/>
                  <a:pt x="23809" y="49220"/>
                </a:cubicBezTo>
                <a:cubicBezTo>
                  <a:pt x="23859" y="49271"/>
                  <a:pt x="23922" y="49433"/>
                  <a:pt x="24072" y="49484"/>
                </a:cubicBezTo>
                <a:cubicBezTo>
                  <a:pt x="24106" y="49484"/>
                  <a:pt x="24117" y="49506"/>
                  <a:pt x="24135" y="49506"/>
                </a:cubicBezTo>
                <a:cubicBezTo>
                  <a:pt x="24144" y="49506"/>
                  <a:pt x="24156" y="49500"/>
                  <a:pt x="24172" y="49484"/>
                </a:cubicBezTo>
                <a:cubicBezTo>
                  <a:pt x="24235" y="49484"/>
                  <a:pt x="24335" y="49484"/>
                  <a:pt x="24385" y="49433"/>
                </a:cubicBezTo>
                <a:cubicBezTo>
                  <a:pt x="24435" y="49321"/>
                  <a:pt x="24486" y="49220"/>
                  <a:pt x="24548" y="49120"/>
                </a:cubicBezTo>
                <a:cubicBezTo>
                  <a:pt x="24598" y="49058"/>
                  <a:pt x="24598" y="49058"/>
                  <a:pt x="24598" y="49007"/>
                </a:cubicBezTo>
                <a:cubicBezTo>
                  <a:pt x="24598" y="48957"/>
                  <a:pt x="24649" y="48907"/>
                  <a:pt x="24649" y="48907"/>
                </a:cubicBezTo>
                <a:lnTo>
                  <a:pt x="24699" y="48857"/>
                </a:lnTo>
                <a:cubicBezTo>
                  <a:pt x="24749" y="48744"/>
                  <a:pt x="24749" y="48644"/>
                  <a:pt x="24799" y="48544"/>
                </a:cubicBezTo>
                <a:lnTo>
                  <a:pt x="24799" y="48431"/>
                </a:lnTo>
                <a:lnTo>
                  <a:pt x="24862" y="48431"/>
                </a:lnTo>
                <a:cubicBezTo>
                  <a:pt x="24912" y="48331"/>
                  <a:pt x="24912" y="48281"/>
                  <a:pt x="24962" y="48180"/>
                </a:cubicBezTo>
                <a:cubicBezTo>
                  <a:pt x="24962" y="48118"/>
                  <a:pt x="25012" y="48068"/>
                  <a:pt x="25012" y="48017"/>
                </a:cubicBezTo>
                <a:lnTo>
                  <a:pt x="25012" y="47967"/>
                </a:lnTo>
                <a:cubicBezTo>
                  <a:pt x="25062" y="47917"/>
                  <a:pt x="25062" y="47867"/>
                  <a:pt x="25062" y="47804"/>
                </a:cubicBezTo>
                <a:cubicBezTo>
                  <a:pt x="25112" y="47754"/>
                  <a:pt x="25112" y="47704"/>
                  <a:pt x="25112" y="47654"/>
                </a:cubicBezTo>
                <a:cubicBezTo>
                  <a:pt x="25225" y="47554"/>
                  <a:pt x="25275" y="47441"/>
                  <a:pt x="25275" y="47291"/>
                </a:cubicBezTo>
                <a:cubicBezTo>
                  <a:pt x="25325" y="47241"/>
                  <a:pt x="25325" y="47241"/>
                  <a:pt x="25325" y="47178"/>
                </a:cubicBezTo>
                <a:cubicBezTo>
                  <a:pt x="25425" y="47078"/>
                  <a:pt x="25425" y="46927"/>
                  <a:pt x="25488" y="46815"/>
                </a:cubicBezTo>
                <a:cubicBezTo>
                  <a:pt x="25538" y="46815"/>
                  <a:pt x="25538" y="46815"/>
                  <a:pt x="25538" y="46764"/>
                </a:cubicBezTo>
                <a:cubicBezTo>
                  <a:pt x="25588" y="46664"/>
                  <a:pt x="25638" y="46551"/>
                  <a:pt x="25689" y="46401"/>
                </a:cubicBezTo>
                <a:cubicBezTo>
                  <a:pt x="25739" y="46301"/>
                  <a:pt x="25801" y="46188"/>
                  <a:pt x="25851" y="46038"/>
                </a:cubicBezTo>
                <a:cubicBezTo>
                  <a:pt x="25952" y="45925"/>
                  <a:pt x="26002" y="45825"/>
                  <a:pt x="26052" y="45674"/>
                </a:cubicBezTo>
                <a:cubicBezTo>
                  <a:pt x="26052" y="45674"/>
                  <a:pt x="26115" y="45674"/>
                  <a:pt x="26052" y="45612"/>
                </a:cubicBezTo>
                <a:cubicBezTo>
                  <a:pt x="26215" y="45411"/>
                  <a:pt x="26315" y="45248"/>
                  <a:pt x="26365" y="45048"/>
                </a:cubicBezTo>
                <a:lnTo>
                  <a:pt x="26428" y="44985"/>
                </a:lnTo>
                <a:cubicBezTo>
                  <a:pt x="26428" y="44935"/>
                  <a:pt x="26428" y="44885"/>
                  <a:pt x="26478" y="44885"/>
                </a:cubicBezTo>
                <a:cubicBezTo>
                  <a:pt x="26478" y="44785"/>
                  <a:pt x="26528" y="44734"/>
                  <a:pt x="26578" y="44672"/>
                </a:cubicBezTo>
                <a:cubicBezTo>
                  <a:pt x="26628" y="44572"/>
                  <a:pt x="26628" y="44521"/>
                  <a:pt x="26678" y="44421"/>
                </a:cubicBezTo>
                <a:cubicBezTo>
                  <a:pt x="26678" y="44359"/>
                  <a:pt x="26741" y="44258"/>
                  <a:pt x="26741" y="44208"/>
                </a:cubicBezTo>
                <a:cubicBezTo>
                  <a:pt x="26791" y="44158"/>
                  <a:pt x="26791" y="44158"/>
                  <a:pt x="26791" y="44108"/>
                </a:cubicBezTo>
                <a:cubicBezTo>
                  <a:pt x="26841" y="44045"/>
                  <a:pt x="26841" y="43995"/>
                  <a:pt x="26891" y="43895"/>
                </a:cubicBezTo>
                <a:cubicBezTo>
                  <a:pt x="26942" y="43795"/>
                  <a:pt x="26992" y="43632"/>
                  <a:pt x="27054" y="43481"/>
                </a:cubicBezTo>
                <a:lnTo>
                  <a:pt x="27054" y="43369"/>
                </a:lnTo>
                <a:cubicBezTo>
                  <a:pt x="27105" y="43318"/>
                  <a:pt x="27105" y="43318"/>
                  <a:pt x="27105" y="43268"/>
                </a:cubicBezTo>
                <a:lnTo>
                  <a:pt x="27105" y="43218"/>
                </a:lnTo>
                <a:cubicBezTo>
                  <a:pt x="27155" y="43168"/>
                  <a:pt x="27155" y="43105"/>
                  <a:pt x="27155" y="43005"/>
                </a:cubicBezTo>
                <a:cubicBezTo>
                  <a:pt x="27205" y="43005"/>
                  <a:pt x="27155" y="42955"/>
                  <a:pt x="27155" y="42905"/>
                </a:cubicBezTo>
                <a:cubicBezTo>
                  <a:pt x="27205" y="42855"/>
                  <a:pt x="27255" y="42855"/>
                  <a:pt x="27205" y="42792"/>
                </a:cubicBezTo>
                <a:cubicBezTo>
                  <a:pt x="27205" y="42692"/>
                  <a:pt x="27255" y="42642"/>
                  <a:pt x="27255" y="42542"/>
                </a:cubicBezTo>
                <a:lnTo>
                  <a:pt x="27255" y="42429"/>
                </a:lnTo>
                <a:cubicBezTo>
                  <a:pt x="27305" y="42429"/>
                  <a:pt x="27305" y="42429"/>
                  <a:pt x="27305" y="42379"/>
                </a:cubicBezTo>
                <a:lnTo>
                  <a:pt x="27305" y="42329"/>
                </a:lnTo>
                <a:lnTo>
                  <a:pt x="27305" y="42065"/>
                </a:lnTo>
                <a:cubicBezTo>
                  <a:pt x="27368" y="42015"/>
                  <a:pt x="27368" y="41965"/>
                  <a:pt x="27305" y="41965"/>
                </a:cubicBezTo>
                <a:lnTo>
                  <a:pt x="27305" y="41915"/>
                </a:lnTo>
                <a:cubicBezTo>
                  <a:pt x="27305" y="41852"/>
                  <a:pt x="27368" y="41802"/>
                  <a:pt x="27368" y="41802"/>
                </a:cubicBezTo>
                <a:lnTo>
                  <a:pt x="27368" y="41752"/>
                </a:lnTo>
                <a:lnTo>
                  <a:pt x="27368" y="41652"/>
                </a:lnTo>
                <a:lnTo>
                  <a:pt x="27368" y="41602"/>
                </a:lnTo>
                <a:lnTo>
                  <a:pt x="27368" y="41539"/>
                </a:lnTo>
                <a:lnTo>
                  <a:pt x="27368" y="41389"/>
                </a:lnTo>
                <a:lnTo>
                  <a:pt x="27368" y="41289"/>
                </a:lnTo>
                <a:lnTo>
                  <a:pt x="27368" y="40762"/>
                </a:lnTo>
                <a:cubicBezTo>
                  <a:pt x="27368" y="40712"/>
                  <a:pt x="27368" y="40712"/>
                  <a:pt x="27305" y="40712"/>
                </a:cubicBezTo>
                <a:cubicBezTo>
                  <a:pt x="27368" y="40662"/>
                  <a:pt x="27368" y="40599"/>
                  <a:pt x="27305" y="40499"/>
                </a:cubicBezTo>
                <a:lnTo>
                  <a:pt x="27305" y="40399"/>
                </a:lnTo>
                <a:cubicBezTo>
                  <a:pt x="27305" y="40349"/>
                  <a:pt x="27305" y="40286"/>
                  <a:pt x="27255" y="40236"/>
                </a:cubicBezTo>
                <a:cubicBezTo>
                  <a:pt x="27305" y="40186"/>
                  <a:pt x="27255" y="40086"/>
                  <a:pt x="27255" y="40035"/>
                </a:cubicBezTo>
                <a:cubicBezTo>
                  <a:pt x="27255" y="39973"/>
                  <a:pt x="27255" y="39973"/>
                  <a:pt x="27205" y="39973"/>
                </a:cubicBezTo>
                <a:cubicBezTo>
                  <a:pt x="27205" y="39873"/>
                  <a:pt x="27205" y="39772"/>
                  <a:pt x="27155" y="39609"/>
                </a:cubicBezTo>
                <a:cubicBezTo>
                  <a:pt x="27105" y="39509"/>
                  <a:pt x="27105" y="39409"/>
                  <a:pt x="27054" y="39296"/>
                </a:cubicBezTo>
                <a:cubicBezTo>
                  <a:pt x="27054" y="39196"/>
                  <a:pt x="26992" y="39146"/>
                  <a:pt x="26992" y="39096"/>
                </a:cubicBezTo>
                <a:cubicBezTo>
                  <a:pt x="26891" y="38720"/>
                  <a:pt x="26741" y="38406"/>
                  <a:pt x="26578" y="38043"/>
                </a:cubicBezTo>
                <a:cubicBezTo>
                  <a:pt x="26528" y="37893"/>
                  <a:pt x="26478" y="37680"/>
                  <a:pt x="26365" y="37529"/>
                </a:cubicBezTo>
                <a:cubicBezTo>
                  <a:pt x="26115" y="36840"/>
                  <a:pt x="25801" y="36163"/>
                  <a:pt x="25425" y="35537"/>
                </a:cubicBezTo>
                <a:cubicBezTo>
                  <a:pt x="25275" y="35274"/>
                  <a:pt x="25112" y="35023"/>
                  <a:pt x="24962" y="34760"/>
                </a:cubicBezTo>
                <a:cubicBezTo>
                  <a:pt x="24799" y="34447"/>
                  <a:pt x="24598" y="34184"/>
                  <a:pt x="24435" y="33870"/>
                </a:cubicBezTo>
                <a:cubicBezTo>
                  <a:pt x="24235" y="33457"/>
                  <a:pt x="24072" y="33031"/>
                  <a:pt x="23859" y="32617"/>
                </a:cubicBezTo>
                <a:cubicBezTo>
                  <a:pt x="23759" y="32354"/>
                  <a:pt x="23608" y="32141"/>
                  <a:pt x="23546" y="31891"/>
                </a:cubicBezTo>
                <a:cubicBezTo>
                  <a:pt x="23496" y="31728"/>
                  <a:pt x="23546" y="31728"/>
                  <a:pt x="23659" y="31728"/>
                </a:cubicBezTo>
                <a:cubicBezTo>
                  <a:pt x="23759" y="31778"/>
                  <a:pt x="23859" y="31828"/>
                  <a:pt x="23972" y="31891"/>
                </a:cubicBezTo>
                <a:cubicBezTo>
                  <a:pt x="24335" y="32091"/>
                  <a:pt x="24598" y="32454"/>
                  <a:pt x="24862" y="32768"/>
                </a:cubicBezTo>
                <a:cubicBezTo>
                  <a:pt x="25062" y="32981"/>
                  <a:pt x="25275" y="33244"/>
                  <a:pt x="25488" y="33457"/>
                </a:cubicBezTo>
                <a:lnTo>
                  <a:pt x="25638" y="33607"/>
                </a:lnTo>
                <a:cubicBezTo>
                  <a:pt x="25689" y="33657"/>
                  <a:pt x="25739" y="33770"/>
                  <a:pt x="25851" y="33820"/>
                </a:cubicBezTo>
                <a:cubicBezTo>
                  <a:pt x="26115" y="34083"/>
                  <a:pt x="26365" y="34284"/>
                  <a:pt x="26628" y="34547"/>
                </a:cubicBezTo>
                <a:cubicBezTo>
                  <a:pt x="26841" y="34760"/>
                  <a:pt x="27054" y="34910"/>
                  <a:pt x="27255" y="35073"/>
                </a:cubicBezTo>
                <a:cubicBezTo>
                  <a:pt x="27881" y="35587"/>
                  <a:pt x="28508" y="36113"/>
                  <a:pt x="29084" y="36640"/>
                </a:cubicBezTo>
                <a:cubicBezTo>
                  <a:pt x="29811" y="37216"/>
                  <a:pt x="30550" y="37843"/>
                  <a:pt x="31327" y="38356"/>
                </a:cubicBezTo>
                <a:cubicBezTo>
                  <a:pt x="31954" y="38782"/>
                  <a:pt x="32580" y="39196"/>
                  <a:pt x="33320" y="39559"/>
                </a:cubicBezTo>
                <a:cubicBezTo>
                  <a:pt x="33570" y="39722"/>
                  <a:pt x="33833" y="39873"/>
                  <a:pt x="34147" y="39973"/>
                </a:cubicBezTo>
                <a:cubicBezTo>
                  <a:pt x="34147" y="39973"/>
                  <a:pt x="34197" y="40035"/>
                  <a:pt x="34259" y="40035"/>
                </a:cubicBezTo>
                <a:cubicBezTo>
                  <a:pt x="34310" y="40086"/>
                  <a:pt x="34360" y="40086"/>
                  <a:pt x="34410" y="40086"/>
                </a:cubicBezTo>
                <a:cubicBezTo>
                  <a:pt x="34510" y="40136"/>
                  <a:pt x="34623" y="40186"/>
                  <a:pt x="34723" y="40236"/>
                </a:cubicBezTo>
                <a:cubicBezTo>
                  <a:pt x="34773" y="40286"/>
                  <a:pt x="34886" y="40286"/>
                  <a:pt x="34986" y="40349"/>
                </a:cubicBezTo>
                <a:cubicBezTo>
                  <a:pt x="35199" y="40449"/>
                  <a:pt x="35400" y="40499"/>
                  <a:pt x="35613" y="40599"/>
                </a:cubicBezTo>
                <a:lnTo>
                  <a:pt x="35663" y="40599"/>
                </a:lnTo>
                <a:cubicBezTo>
                  <a:pt x="35826" y="40712"/>
                  <a:pt x="36026" y="40762"/>
                  <a:pt x="36189" y="40812"/>
                </a:cubicBezTo>
                <a:lnTo>
                  <a:pt x="36289" y="40812"/>
                </a:lnTo>
                <a:cubicBezTo>
                  <a:pt x="36325" y="40848"/>
                  <a:pt x="36360" y="40883"/>
                  <a:pt x="36400" y="40883"/>
                </a:cubicBezTo>
                <a:cubicBezTo>
                  <a:pt x="36417" y="40883"/>
                  <a:pt x="36434" y="40877"/>
                  <a:pt x="36452" y="40862"/>
                </a:cubicBezTo>
                <a:cubicBezTo>
                  <a:pt x="36502" y="40913"/>
                  <a:pt x="36553" y="40913"/>
                  <a:pt x="36603" y="40975"/>
                </a:cubicBezTo>
                <a:cubicBezTo>
                  <a:pt x="36866" y="41025"/>
                  <a:pt x="37129" y="41126"/>
                  <a:pt x="37392" y="41176"/>
                </a:cubicBezTo>
                <a:cubicBezTo>
                  <a:pt x="37543" y="41289"/>
                  <a:pt x="37756" y="41289"/>
                  <a:pt x="37956" y="41389"/>
                </a:cubicBezTo>
                <a:lnTo>
                  <a:pt x="38069" y="41389"/>
                </a:lnTo>
                <a:cubicBezTo>
                  <a:pt x="38119" y="41389"/>
                  <a:pt x="38169" y="41439"/>
                  <a:pt x="38219" y="41439"/>
                </a:cubicBezTo>
                <a:cubicBezTo>
                  <a:pt x="38253" y="41439"/>
                  <a:pt x="38292" y="41461"/>
                  <a:pt x="38314" y="41461"/>
                </a:cubicBezTo>
                <a:cubicBezTo>
                  <a:pt x="38325" y="41461"/>
                  <a:pt x="38332" y="41456"/>
                  <a:pt x="38332" y="41439"/>
                </a:cubicBezTo>
                <a:cubicBezTo>
                  <a:pt x="38532" y="41539"/>
                  <a:pt x="38695" y="41539"/>
                  <a:pt x="38846" y="41602"/>
                </a:cubicBezTo>
                <a:cubicBezTo>
                  <a:pt x="38896" y="41602"/>
                  <a:pt x="38958" y="41602"/>
                  <a:pt x="38958" y="41652"/>
                </a:cubicBezTo>
                <a:cubicBezTo>
                  <a:pt x="39109" y="41652"/>
                  <a:pt x="39209" y="41702"/>
                  <a:pt x="39372" y="41752"/>
                </a:cubicBezTo>
                <a:cubicBezTo>
                  <a:pt x="39522" y="41802"/>
                  <a:pt x="39685" y="41802"/>
                  <a:pt x="39786" y="41852"/>
                </a:cubicBezTo>
                <a:cubicBezTo>
                  <a:pt x="40212" y="41915"/>
                  <a:pt x="40575" y="42015"/>
                  <a:pt x="40988" y="42065"/>
                </a:cubicBezTo>
                <a:cubicBezTo>
                  <a:pt x="41039" y="42065"/>
                  <a:pt x="41039" y="42065"/>
                  <a:pt x="41089" y="42116"/>
                </a:cubicBezTo>
                <a:lnTo>
                  <a:pt x="41352" y="42116"/>
                </a:lnTo>
                <a:cubicBezTo>
                  <a:pt x="41389" y="42132"/>
                  <a:pt x="41426" y="42138"/>
                  <a:pt x="41461" y="42138"/>
                </a:cubicBezTo>
                <a:cubicBezTo>
                  <a:pt x="41531" y="42138"/>
                  <a:pt x="41598" y="42116"/>
                  <a:pt x="41665" y="42116"/>
                </a:cubicBezTo>
                <a:cubicBezTo>
                  <a:pt x="42028" y="42116"/>
                  <a:pt x="42191" y="41965"/>
                  <a:pt x="42191" y="41702"/>
                </a:cubicBezTo>
                <a:cubicBezTo>
                  <a:pt x="42242" y="41652"/>
                  <a:pt x="42191" y="41602"/>
                  <a:pt x="42191" y="41539"/>
                </a:cubicBezTo>
                <a:cubicBezTo>
                  <a:pt x="42191" y="41439"/>
                  <a:pt x="42141" y="41289"/>
                  <a:pt x="42141" y="41126"/>
                </a:cubicBezTo>
                <a:cubicBezTo>
                  <a:pt x="42141" y="41075"/>
                  <a:pt x="42091" y="41075"/>
                  <a:pt x="42091" y="41025"/>
                </a:cubicBezTo>
                <a:lnTo>
                  <a:pt x="42091" y="40862"/>
                </a:lnTo>
                <a:cubicBezTo>
                  <a:pt x="42028" y="40662"/>
                  <a:pt x="41978" y="40399"/>
                  <a:pt x="41878" y="40186"/>
                </a:cubicBezTo>
                <a:cubicBezTo>
                  <a:pt x="41878" y="40086"/>
                  <a:pt x="41828" y="39923"/>
                  <a:pt x="41778" y="39822"/>
                </a:cubicBezTo>
                <a:cubicBezTo>
                  <a:pt x="41715" y="39660"/>
                  <a:pt x="41665" y="39509"/>
                  <a:pt x="41615" y="39346"/>
                </a:cubicBezTo>
                <a:cubicBezTo>
                  <a:pt x="41665" y="39296"/>
                  <a:pt x="41565" y="39296"/>
                  <a:pt x="41565" y="39246"/>
                </a:cubicBezTo>
                <a:cubicBezTo>
                  <a:pt x="41565" y="39146"/>
                  <a:pt x="41515" y="39033"/>
                  <a:pt x="41465" y="38933"/>
                </a:cubicBezTo>
                <a:cubicBezTo>
                  <a:pt x="41515" y="38933"/>
                  <a:pt x="41465" y="38883"/>
                  <a:pt x="41465" y="38883"/>
                </a:cubicBezTo>
                <a:cubicBezTo>
                  <a:pt x="41402" y="38670"/>
                  <a:pt x="41302" y="38519"/>
                  <a:pt x="41252" y="38356"/>
                </a:cubicBezTo>
                <a:cubicBezTo>
                  <a:pt x="41089" y="37993"/>
                  <a:pt x="40988" y="37680"/>
                  <a:pt x="40775" y="37366"/>
                </a:cubicBezTo>
                <a:cubicBezTo>
                  <a:pt x="40675" y="37103"/>
                  <a:pt x="40575" y="36840"/>
                  <a:pt x="40362" y="36590"/>
                </a:cubicBezTo>
                <a:cubicBezTo>
                  <a:pt x="40412" y="36527"/>
                  <a:pt x="40362" y="36477"/>
                  <a:pt x="40312" y="36477"/>
                </a:cubicBezTo>
                <a:cubicBezTo>
                  <a:pt x="40312" y="36377"/>
                  <a:pt x="40262" y="36276"/>
                  <a:pt x="40212" y="36214"/>
                </a:cubicBezTo>
                <a:cubicBezTo>
                  <a:pt x="40212" y="36113"/>
                  <a:pt x="40049" y="36063"/>
                  <a:pt x="40049" y="35963"/>
                </a:cubicBezTo>
                <a:cubicBezTo>
                  <a:pt x="39999" y="35900"/>
                  <a:pt x="39948" y="35850"/>
                  <a:pt x="39898" y="35750"/>
                </a:cubicBezTo>
                <a:cubicBezTo>
                  <a:pt x="39786" y="35537"/>
                  <a:pt x="39635" y="35336"/>
                  <a:pt x="39472" y="35174"/>
                </a:cubicBezTo>
                <a:cubicBezTo>
                  <a:pt x="39422" y="35023"/>
                  <a:pt x="39322" y="34860"/>
                  <a:pt x="39209" y="34760"/>
                </a:cubicBezTo>
                <a:cubicBezTo>
                  <a:pt x="39159" y="34760"/>
                  <a:pt x="39159" y="34710"/>
                  <a:pt x="39159" y="34710"/>
                </a:cubicBezTo>
                <a:lnTo>
                  <a:pt x="39109" y="34647"/>
                </a:lnTo>
                <a:cubicBezTo>
                  <a:pt x="39009" y="34497"/>
                  <a:pt x="38896" y="34397"/>
                  <a:pt x="38796" y="34284"/>
                </a:cubicBezTo>
                <a:cubicBezTo>
                  <a:pt x="38583" y="33971"/>
                  <a:pt x="38269" y="33707"/>
                  <a:pt x="37956" y="33457"/>
                </a:cubicBezTo>
                <a:cubicBezTo>
                  <a:pt x="37956" y="33394"/>
                  <a:pt x="37906" y="33344"/>
                  <a:pt x="37806" y="33294"/>
                </a:cubicBezTo>
                <a:cubicBezTo>
                  <a:pt x="37806" y="33294"/>
                  <a:pt x="37806" y="33244"/>
                  <a:pt x="37756" y="33244"/>
                </a:cubicBezTo>
                <a:cubicBezTo>
                  <a:pt x="37492" y="33031"/>
                  <a:pt x="37279" y="32830"/>
                  <a:pt x="36966" y="32667"/>
                </a:cubicBezTo>
                <a:cubicBezTo>
                  <a:pt x="36703" y="32454"/>
                  <a:pt x="36452" y="32304"/>
                  <a:pt x="36139" y="32141"/>
                </a:cubicBezTo>
                <a:cubicBezTo>
                  <a:pt x="35976" y="32091"/>
                  <a:pt x="35826" y="31991"/>
                  <a:pt x="35663" y="31941"/>
                </a:cubicBezTo>
                <a:cubicBezTo>
                  <a:pt x="35450" y="31828"/>
                  <a:pt x="35249" y="31728"/>
                  <a:pt x="35036" y="31678"/>
                </a:cubicBezTo>
                <a:cubicBezTo>
                  <a:pt x="34986" y="31627"/>
                  <a:pt x="34986" y="31627"/>
                  <a:pt x="34936" y="31627"/>
                </a:cubicBezTo>
                <a:cubicBezTo>
                  <a:pt x="34673" y="31515"/>
                  <a:pt x="34360" y="31414"/>
                  <a:pt x="34046" y="31314"/>
                </a:cubicBezTo>
                <a:cubicBezTo>
                  <a:pt x="33833" y="31264"/>
                  <a:pt x="33683" y="31201"/>
                  <a:pt x="33470" y="31151"/>
                </a:cubicBezTo>
                <a:cubicBezTo>
                  <a:pt x="33257" y="31101"/>
                  <a:pt x="33107" y="31051"/>
                  <a:pt x="32944" y="31051"/>
                </a:cubicBezTo>
                <a:cubicBezTo>
                  <a:pt x="32894" y="31001"/>
                  <a:pt x="32894" y="31001"/>
                  <a:pt x="32844" y="31001"/>
                </a:cubicBezTo>
                <a:cubicBezTo>
                  <a:pt x="32530" y="30951"/>
                  <a:pt x="32267" y="30888"/>
                  <a:pt x="31954" y="30838"/>
                </a:cubicBezTo>
                <a:cubicBezTo>
                  <a:pt x="31691" y="30788"/>
                  <a:pt x="31440" y="30688"/>
                  <a:pt x="31177" y="30688"/>
                </a:cubicBezTo>
                <a:cubicBezTo>
                  <a:pt x="30964" y="30637"/>
                  <a:pt x="30751" y="30575"/>
                  <a:pt x="30550" y="30575"/>
                </a:cubicBezTo>
                <a:cubicBezTo>
                  <a:pt x="30438" y="30525"/>
                  <a:pt x="30337" y="30525"/>
                  <a:pt x="30287" y="30525"/>
                </a:cubicBezTo>
                <a:cubicBezTo>
                  <a:pt x="30074" y="30475"/>
                  <a:pt x="29924" y="30424"/>
                  <a:pt x="29711" y="30424"/>
                </a:cubicBezTo>
                <a:cubicBezTo>
                  <a:pt x="29611" y="30374"/>
                  <a:pt x="29498" y="30324"/>
                  <a:pt x="29347" y="30324"/>
                </a:cubicBezTo>
                <a:lnTo>
                  <a:pt x="29297" y="30324"/>
                </a:lnTo>
                <a:cubicBezTo>
                  <a:pt x="29034" y="30262"/>
                  <a:pt x="28771" y="30161"/>
                  <a:pt x="28508" y="30111"/>
                </a:cubicBezTo>
                <a:cubicBezTo>
                  <a:pt x="28358" y="30061"/>
                  <a:pt x="28245" y="30011"/>
                  <a:pt x="28094" y="29948"/>
                </a:cubicBezTo>
                <a:cubicBezTo>
                  <a:pt x="27881" y="29898"/>
                  <a:pt x="27731" y="29798"/>
                  <a:pt x="27518" y="29748"/>
                </a:cubicBezTo>
                <a:cubicBezTo>
                  <a:pt x="27255" y="29585"/>
                  <a:pt x="27054" y="29485"/>
                  <a:pt x="26791" y="29384"/>
                </a:cubicBezTo>
                <a:cubicBezTo>
                  <a:pt x="26628" y="29272"/>
                  <a:pt x="26528" y="29222"/>
                  <a:pt x="26365" y="29121"/>
                </a:cubicBezTo>
                <a:cubicBezTo>
                  <a:pt x="26265" y="29008"/>
                  <a:pt x="26165" y="28908"/>
                  <a:pt x="26052" y="28808"/>
                </a:cubicBezTo>
                <a:cubicBezTo>
                  <a:pt x="26027" y="28783"/>
                  <a:pt x="26027" y="28783"/>
                  <a:pt x="26041" y="28783"/>
                </a:cubicBezTo>
                <a:cubicBezTo>
                  <a:pt x="26055" y="28783"/>
                  <a:pt x="26083" y="28783"/>
                  <a:pt x="26115" y="28758"/>
                </a:cubicBezTo>
                <a:cubicBezTo>
                  <a:pt x="26215" y="28758"/>
                  <a:pt x="26315" y="28758"/>
                  <a:pt x="26428" y="28808"/>
                </a:cubicBezTo>
                <a:lnTo>
                  <a:pt x="26942" y="28808"/>
                </a:lnTo>
                <a:cubicBezTo>
                  <a:pt x="27092" y="28843"/>
                  <a:pt x="27243" y="28879"/>
                  <a:pt x="27389" y="28879"/>
                </a:cubicBezTo>
                <a:cubicBezTo>
                  <a:pt x="27450" y="28879"/>
                  <a:pt x="27509" y="28873"/>
                  <a:pt x="27568" y="28858"/>
                </a:cubicBezTo>
                <a:cubicBezTo>
                  <a:pt x="27681" y="28958"/>
                  <a:pt x="27831" y="28908"/>
                  <a:pt x="27994" y="28958"/>
                </a:cubicBezTo>
                <a:lnTo>
                  <a:pt x="28195" y="28958"/>
                </a:lnTo>
                <a:cubicBezTo>
                  <a:pt x="28195" y="28983"/>
                  <a:pt x="28207" y="28983"/>
                  <a:pt x="28228" y="28983"/>
                </a:cubicBezTo>
                <a:cubicBezTo>
                  <a:pt x="28248" y="28983"/>
                  <a:pt x="28276" y="28983"/>
                  <a:pt x="28307" y="29008"/>
                </a:cubicBezTo>
                <a:lnTo>
                  <a:pt x="28458" y="29008"/>
                </a:lnTo>
                <a:cubicBezTo>
                  <a:pt x="28558" y="29071"/>
                  <a:pt x="28621" y="29071"/>
                  <a:pt x="28721" y="29071"/>
                </a:cubicBezTo>
                <a:cubicBezTo>
                  <a:pt x="28771" y="29071"/>
                  <a:pt x="28821" y="29071"/>
                  <a:pt x="28871" y="29121"/>
                </a:cubicBezTo>
                <a:cubicBezTo>
                  <a:pt x="29034" y="29121"/>
                  <a:pt x="29134" y="29171"/>
                  <a:pt x="29297" y="29171"/>
                </a:cubicBezTo>
                <a:lnTo>
                  <a:pt x="29347" y="29222"/>
                </a:lnTo>
                <a:lnTo>
                  <a:pt x="29561" y="29222"/>
                </a:lnTo>
                <a:cubicBezTo>
                  <a:pt x="29661" y="29272"/>
                  <a:pt x="29811" y="29322"/>
                  <a:pt x="29974" y="29322"/>
                </a:cubicBezTo>
                <a:cubicBezTo>
                  <a:pt x="30124" y="29384"/>
                  <a:pt x="30287" y="29435"/>
                  <a:pt x="30500" y="29435"/>
                </a:cubicBezTo>
                <a:cubicBezTo>
                  <a:pt x="30651" y="29485"/>
                  <a:pt x="30751" y="29535"/>
                  <a:pt x="30914" y="29535"/>
                </a:cubicBezTo>
                <a:lnTo>
                  <a:pt x="30964" y="29535"/>
                </a:lnTo>
                <a:cubicBezTo>
                  <a:pt x="31035" y="29570"/>
                  <a:pt x="31112" y="29606"/>
                  <a:pt x="31187" y="29606"/>
                </a:cubicBezTo>
                <a:cubicBezTo>
                  <a:pt x="31217" y="29606"/>
                  <a:pt x="31248" y="29600"/>
                  <a:pt x="31277" y="29585"/>
                </a:cubicBezTo>
                <a:cubicBezTo>
                  <a:pt x="31327" y="29635"/>
                  <a:pt x="31327" y="29635"/>
                  <a:pt x="31377" y="29635"/>
                </a:cubicBezTo>
                <a:cubicBezTo>
                  <a:pt x="31490" y="29635"/>
                  <a:pt x="31540" y="29698"/>
                  <a:pt x="31641" y="29698"/>
                </a:cubicBezTo>
                <a:cubicBezTo>
                  <a:pt x="31753" y="29698"/>
                  <a:pt x="31803" y="29748"/>
                  <a:pt x="31904" y="29748"/>
                </a:cubicBezTo>
                <a:cubicBezTo>
                  <a:pt x="32004" y="29748"/>
                  <a:pt x="32167" y="29798"/>
                  <a:pt x="32267" y="29798"/>
                </a:cubicBezTo>
                <a:cubicBezTo>
                  <a:pt x="32430" y="29848"/>
                  <a:pt x="32580" y="29848"/>
                  <a:pt x="32693" y="29898"/>
                </a:cubicBezTo>
                <a:cubicBezTo>
                  <a:pt x="33006" y="29898"/>
                  <a:pt x="33257" y="29948"/>
                  <a:pt x="33520" y="29948"/>
                </a:cubicBezTo>
                <a:cubicBezTo>
                  <a:pt x="33683" y="29948"/>
                  <a:pt x="33783" y="30011"/>
                  <a:pt x="33884" y="30011"/>
                </a:cubicBezTo>
                <a:cubicBezTo>
                  <a:pt x="34197" y="30011"/>
                  <a:pt x="34573" y="30061"/>
                  <a:pt x="34886" y="30061"/>
                </a:cubicBezTo>
                <a:lnTo>
                  <a:pt x="35876" y="30061"/>
                </a:lnTo>
                <a:cubicBezTo>
                  <a:pt x="35901" y="30036"/>
                  <a:pt x="35939" y="30036"/>
                  <a:pt x="35976" y="30036"/>
                </a:cubicBezTo>
                <a:cubicBezTo>
                  <a:pt x="36014" y="30036"/>
                  <a:pt x="36051" y="30036"/>
                  <a:pt x="36076" y="30011"/>
                </a:cubicBezTo>
                <a:cubicBezTo>
                  <a:pt x="36114" y="30028"/>
                  <a:pt x="36150" y="30033"/>
                  <a:pt x="36186" y="30033"/>
                </a:cubicBezTo>
                <a:cubicBezTo>
                  <a:pt x="36256" y="30033"/>
                  <a:pt x="36323" y="30011"/>
                  <a:pt x="36390" y="30011"/>
                </a:cubicBezTo>
                <a:lnTo>
                  <a:pt x="36703" y="30011"/>
                </a:lnTo>
                <a:cubicBezTo>
                  <a:pt x="36966" y="30011"/>
                  <a:pt x="37179" y="30011"/>
                  <a:pt x="37392" y="29948"/>
                </a:cubicBezTo>
                <a:lnTo>
                  <a:pt x="37906" y="29948"/>
                </a:lnTo>
                <a:cubicBezTo>
                  <a:pt x="38069" y="29948"/>
                  <a:pt x="38169" y="29948"/>
                  <a:pt x="38332" y="29898"/>
                </a:cubicBezTo>
                <a:cubicBezTo>
                  <a:pt x="38332" y="29923"/>
                  <a:pt x="38344" y="29936"/>
                  <a:pt x="38357" y="29936"/>
                </a:cubicBezTo>
                <a:cubicBezTo>
                  <a:pt x="38370" y="29936"/>
                  <a:pt x="38382" y="29923"/>
                  <a:pt x="38382" y="29898"/>
                </a:cubicBezTo>
                <a:lnTo>
                  <a:pt x="38432" y="29898"/>
                </a:lnTo>
                <a:cubicBezTo>
                  <a:pt x="38645" y="29898"/>
                  <a:pt x="38846" y="29898"/>
                  <a:pt x="39059" y="29848"/>
                </a:cubicBezTo>
                <a:cubicBezTo>
                  <a:pt x="39272" y="29848"/>
                  <a:pt x="39422" y="29848"/>
                  <a:pt x="39635" y="29798"/>
                </a:cubicBezTo>
                <a:cubicBezTo>
                  <a:pt x="39685" y="29815"/>
                  <a:pt x="39737" y="29820"/>
                  <a:pt x="39791" y="29820"/>
                </a:cubicBezTo>
                <a:cubicBezTo>
                  <a:pt x="39898" y="29820"/>
                  <a:pt x="40015" y="29798"/>
                  <a:pt x="40149" y="29798"/>
                </a:cubicBezTo>
                <a:cubicBezTo>
                  <a:pt x="40149" y="29798"/>
                  <a:pt x="40212" y="29798"/>
                  <a:pt x="40262" y="29748"/>
                </a:cubicBezTo>
                <a:lnTo>
                  <a:pt x="40312" y="29748"/>
                </a:lnTo>
                <a:cubicBezTo>
                  <a:pt x="40312" y="29764"/>
                  <a:pt x="40317" y="29770"/>
                  <a:pt x="40325" y="29770"/>
                </a:cubicBezTo>
                <a:cubicBezTo>
                  <a:pt x="40340" y="29770"/>
                  <a:pt x="40362" y="29748"/>
                  <a:pt x="40362" y="29748"/>
                </a:cubicBezTo>
                <a:cubicBezTo>
                  <a:pt x="40379" y="29764"/>
                  <a:pt x="40390" y="29770"/>
                  <a:pt x="40399" y="29770"/>
                </a:cubicBezTo>
                <a:cubicBezTo>
                  <a:pt x="40418" y="29770"/>
                  <a:pt x="40429" y="29748"/>
                  <a:pt x="40462" y="29748"/>
                </a:cubicBezTo>
                <a:lnTo>
                  <a:pt x="40725" y="29748"/>
                </a:lnTo>
                <a:cubicBezTo>
                  <a:pt x="40775" y="29748"/>
                  <a:pt x="40838" y="29748"/>
                  <a:pt x="40888" y="29698"/>
                </a:cubicBezTo>
                <a:lnTo>
                  <a:pt x="40988" y="29698"/>
                </a:lnTo>
                <a:cubicBezTo>
                  <a:pt x="41201" y="29698"/>
                  <a:pt x="41402" y="29635"/>
                  <a:pt x="41615" y="29635"/>
                </a:cubicBezTo>
                <a:cubicBezTo>
                  <a:pt x="41665" y="29635"/>
                  <a:pt x="41715" y="29635"/>
                  <a:pt x="41715" y="29585"/>
                </a:cubicBezTo>
                <a:lnTo>
                  <a:pt x="41778" y="29585"/>
                </a:lnTo>
                <a:cubicBezTo>
                  <a:pt x="41878" y="29585"/>
                  <a:pt x="41978" y="29585"/>
                  <a:pt x="42091" y="29535"/>
                </a:cubicBezTo>
                <a:lnTo>
                  <a:pt x="42404" y="29535"/>
                </a:lnTo>
                <a:cubicBezTo>
                  <a:pt x="42718" y="29485"/>
                  <a:pt x="42968" y="29435"/>
                  <a:pt x="43282" y="29384"/>
                </a:cubicBezTo>
                <a:cubicBezTo>
                  <a:pt x="43282" y="29384"/>
                  <a:pt x="43344" y="29384"/>
                  <a:pt x="43394" y="29322"/>
                </a:cubicBezTo>
                <a:lnTo>
                  <a:pt x="43657" y="29322"/>
                </a:lnTo>
                <a:cubicBezTo>
                  <a:pt x="43758" y="29272"/>
                  <a:pt x="43808" y="29272"/>
                  <a:pt x="43908" y="29272"/>
                </a:cubicBezTo>
                <a:cubicBezTo>
                  <a:pt x="43971" y="29222"/>
                  <a:pt x="44021" y="29222"/>
                  <a:pt x="44071" y="29222"/>
                </a:cubicBezTo>
                <a:lnTo>
                  <a:pt x="44121" y="29222"/>
                </a:lnTo>
                <a:cubicBezTo>
                  <a:pt x="44334" y="29171"/>
                  <a:pt x="44597" y="29171"/>
                  <a:pt x="44748" y="29071"/>
                </a:cubicBezTo>
                <a:lnTo>
                  <a:pt x="44848" y="29071"/>
                </a:lnTo>
                <a:cubicBezTo>
                  <a:pt x="44911" y="29071"/>
                  <a:pt x="45011" y="29008"/>
                  <a:pt x="45061" y="29008"/>
                </a:cubicBezTo>
                <a:cubicBezTo>
                  <a:pt x="45111" y="29008"/>
                  <a:pt x="45161" y="29008"/>
                  <a:pt x="45224" y="28958"/>
                </a:cubicBezTo>
                <a:cubicBezTo>
                  <a:pt x="45274" y="28958"/>
                  <a:pt x="45324" y="28958"/>
                  <a:pt x="45374" y="28908"/>
                </a:cubicBezTo>
                <a:cubicBezTo>
                  <a:pt x="45537" y="28908"/>
                  <a:pt x="45637" y="28858"/>
                  <a:pt x="45788" y="28808"/>
                </a:cubicBezTo>
                <a:cubicBezTo>
                  <a:pt x="45850" y="28808"/>
                  <a:pt x="45900" y="28808"/>
                  <a:pt x="46001" y="28758"/>
                </a:cubicBezTo>
                <a:cubicBezTo>
                  <a:pt x="46101" y="28758"/>
                  <a:pt x="46164" y="28695"/>
                  <a:pt x="46264" y="28645"/>
                </a:cubicBezTo>
                <a:cubicBezTo>
                  <a:pt x="46314" y="28645"/>
                  <a:pt x="46414" y="28645"/>
                  <a:pt x="46477" y="28595"/>
                </a:cubicBezTo>
                <a:cubicBezTo>
                  <a:pt x="46940" y="28495"/>
                  <a:pt x="47417" y="28282"/>
                  <a:pt x="47880" y="28069"/>
                </a:cubicBezTo>
                <a:cubicBezTo>
                  <a:pt x="47930" y="28069"/>
                  <a:pt x="47981" y="28069"/>
                  <a:pt x="48043" y="28019"/>
                </a:cubicBezTo>
                <a:lnTo>
                  <a:pt x="48093" y="28019"/>
                </a:lnTo>
                <a:cubicBezTo>
                  <a:pt x="48356" y="27968"/>
                  <a:pt x="48507" y="27818"/>
                  <a:pt x="48720" y="27705"/>
                </a:cubicBezTo>
                <a:cubicBezTo>
                  <a:pt x="48820" y="27655"/>
                  <a:pt x="48870" y="27555"/>
                  <a:pt x="48870" y="27442"/>
                </a:cubicBezTo>
                <a:cubicBezTo>
                  <a:pt x="48820" y="27292"/>
                  <a:pt x="48770" y="27242"/>
                  <a:pt x="48607" y="27192"/>
                </a:cubicBezTo>
                <a:cubicBezTo>
                  <a:pt x="48507" y="27192"/>
                  <a:pt x="48356" y="27129"/>
                  <a:pt x="48244" y="27079"/>
                </a:cubicBezTo>
                <a:lnTo>
                  <a:pt x="48143" y="27079"/>
                </a:lnTo>
                <a:cubicBezTo>
                  <a:pt x="48143" y="27029"/>
                  <a:pt x="48093" y="27029"/>
                  <a:pt x="48043" y="27029"/>
                </a:cubicBezTo>
                <a:cubicBezTo>
                  <a:pt x="47517" y="26878"/>
                  <a:pt x="46940" y="26665"/>
                  <a:pt x="46364" y="26502"/>
                </a:cubicBezTo>
                <a:cubicBezTo>
                  <a:pt x="46264" y="26452"/>
                  <a:pt x="46164" y="26402"/>
                  <a:pt x="46051" y="26402"/>
                </a:cubicBezTo>
                <a:cubicBezTo>
                  <a:pt x="45900" y="26302"/>
                  <a:pt x="45738" y="26252"/>
                  <a:pt x="45587" y="26189"/>
                </a:cubicBezTo>
                <a:cubicBezTo>
                  <a:pt x="45374" y="26089"/>
                  <a:pt x="45224" y="26039"/>
                  <a:pt x="45011" y="25938"/>
                </a:cubicBezTo>
                <a:cubicBezTo>
                  <a:pt x="44647" y="25776"/>
                  <a:pt x="44284" y="25625"/>
                  <a:pt x="43908" y="25412"/>
                </a:cubicBezTo>
                <a:cubicBezTo>
                  <a:pt x="43808" y="25362"/>
                  <a:pt x="43758" y="25312"/>
                  <a:pt x="43657" y="25312"/>
                </a:cubicBezTo>
                <a:cubicBezTo>
                  <a:pt x="43595" y="25249"/>
                  <a:pt x="43495" y="25199"/>
                  <a:pt x="43444" y="25149"/>
                </a:cubicBezTo>
                <a:cubicBezTo>
                  <a:pt x="43394" y="25149"/>
                  <a:pt x="43344" y="25099"/>
                  <a:pt x="43282" y="25099"/>
                </a:cubicBezTo>
                <a:lnTo>
                  <a:pt x="43231" y="25099"/>
                </a:lnTo>
                <a:cubicBezTo>
                  <a:pt x="43231" y="25099"/>
                  <a:pt x="43231" y="25049"/>
                  <a:pt x="43181" y="25049"/>
                </a:cubicBezTo>
                <a:cubicBezTo>
                  <a:pt x="43181" y="25049"/>
                  <a:pt x="43131" y="25049"/>
                  <a:pt x="43081" y="24999"/>
                </a:cubicBezTo>
                <a:cubicBezTo>
                  <a:pt x="43081" y="24999"/>
                  <a:pt x="43031" y="24936"/>
                  <a:pt x="42968" y="24936"/>
                </a:cubicBezTo>
                <a:cubicBezTo>
                  <a:pt x="42868" y="24886"/>
                  <a:pt x="42768" y="24836"/>
                  <a:pt x="42655" y="24836"/>
                </a:cubicBezTo>
                <a:cubicBezTo>
                  <a:pt x="42655" y="24786"/>
                  <a:pt x="42655" y="24786"/>
                  <a:pt x="42605" y="24786"/>
                </a:cubicBezTo>
                <a:cubicBezTo>
                  <a:pt x="42404" y="24685"/>
                  <a:pt x="42191" y="24573"/>
                  <a:pt x="41978" y="24523"/>
                </a:cubicBezTo>
                <a:cubicBezTo>
                  <a:pt x="41878" y="24472"/>
                  <a:pt x="41828" y="24422"/>
                  <a:pt x="41715" y="24422"/>
                </a:cubicBezTo>
                <a:cubicBezTo>
                  <a:pt x="41515" y="24309"/>
                  <a:pt x="41302" y="24209"/>
                  <a:pt x="41089" y="24159"/>
                </a:cubicBezTo>
                <a:cubicBezTo>
                  <a:pt x="41039" y="24109"/>
                  <a:pt x="40988" y="24109"/>
                  <a:pt x="40988" y="24109"/>
                </a:cubicBezTo>
                <a:cubicBezTo>
                  <a:pt x="40888" y="24059"/>
                  <a:pt x="40775" y="23996"/>
                  <a:pt x="40725" y="23996"/>
                </a:cubicBezTo>
                <a:cubicBezTo>
                  <a:pt x="40692" y="23996"/>
                  <a:pt x="40681" y="23974"/>
                  <a:pt x="40662" y="23974"/>
                </a:cubicBezTo>
                <a:cubicBezTo>
                  <a:pt x="40653" y="23974"/>
                  <a:pt x="40642" y="23980"/>
                  <a:pt x="40625" y="23996"/>
                </a:cubicBezTo>
                <a:cubicBezTo>
                  <a:pt x="40575" y="23946"/>
                  <a:pt x="40462" y="23896"/>
                  <a:pt x="40362" y="23896"/>
                </a:cubicBezTo>
                <a:cubicBezTo>
                  <a:pt x="40362" y="23846"/>
                  <a:pt x="40362" y="23846"/>
                  <a:pt x="40312" y="23846"/>
                </a:cubicBezTo>
                <a:cubicBezTo>
                  <a:pt x="40212" y="23846"/>
                  <a:pt x="40099" y="23796"/>
                  <a:pt x="39948" y="23746"/>
                </a:cubicBezTo>
                <a:cubicBezTo>
                  <a:pt x="39898" y="23746"/>
                  <a:pt x="39836" y="23683"/>
                  <a:pt x="39836" y="23683"/>
                </a:cubicBezTo>
                <a:cubicBezTo>
                  <a:pt x="39685" y="23633"/>
                  <a:pt x="39585" y="23633"/>
                  <a:pt x="39422" y="23583"/>
                </a:cubicBezTo>
                <a:cubicBezTo>
                  <a:pt x="39272" y="23533"/>
                  <a:pt x="39059" y="23482"/>
                  <a:pt x="38846" y="23432"/>
                </a:cubicBezTo>
                <a:cubicBezTo>
                  <a:pt x="38745" y="23432"/>
                  <a:pt x="38645" y="23370"/>
                  <a:pt x="38532" y="23370"/>
                </a:cubicBezTo>
                <a:cubicBezTo>
                  <a:pt x="38532" y="23370"/>
                  <a:pt x="38510" y="23347"/>
                  <a:pt x="38480" y="23347"/>
                </a:cubicBezTo>
                <a:cubicBezTo>
                  <a:pt x="38466" y="23347"/>
                  <a:pt x="38449" y="23353"/>
                  <a:pt x="38432" y="23370"/>
                </a:cubicBezTo>
                <a:cubicBezTo>
                  <a:pt x="38332" y="23320"/>
                  <a:pt x="38169" y="23269"/>
                  <a:pt x="38069" y="23269"/>
                </a:cubicBezTo>
                <a:cubicBezTo>
                  <a:pt x="38035" y="23269"/>
                  <a:pt x="37996" y="23247"/>
                  <a:pt x="37959" y="23247"/>
                </a:cubicBezTo>
                <a:cubicBezTo>
                  <a:pt x="37941" y="23247"/>
                  <a:pt x="37923" y="23253"/>
                  <a:pt x="37906" y="23269"/>
                </a:cubicBezTo>
                <a:cubicBezTo>
                  <a:pt x="37756" y="23219"/>
                  <a:pt x="37593" y="23219"/>
                  <a:pt x="37442" y="23169"/>
                </a:cubicBezTo>
                <a:lnTo>
                  <a:pt x="37179" y="23169"/>
                </a:lnTo>
                <a:cubicBezTo>
                  <a:pt x="37179" y="23144"/>
                  <a:pt x="37167" y="23132"/>
                  <a:pt x="37148" y="23132"/>
                </a:cubicBezTo>
                <a:cubicBezTo>
                  <a:pt x="37129" y="23132"/>
                  <a:pt x="37104" y="23144"/>
                  <a:pt x="37079" y="23169"/>
                </a:cubicBezTo>
                <a:cubicBezTo>
                  <a:pt x="37016" y="23119"/>
                  <a:pt x="36916" y="23119"/>
                  <a:pt x="36866" y="23119"/>
                </a:cubicBezTo>
                <a:cubicBezTo>
                  <a:pt x="36849" y="23098"/>
                  <a:pt x="36832" y="23091"/>
                  <a:pt x="36815" y="23091"/>
                </a:cubicBezTo>
                <a:cubicBezTo>
                  <a:pt x="36781" y="23091"/>
                  <a:pt x="36745" y="23119"/>
                  <a:pt x="36703" y="23119"/>
                </a:cubicBezTo>
                <a:lnTo>
                  <a:pt x="36653" y="23119"/>
                </a:lnTo>
                <a:cubicBezTo>
                  <a:pt x="35926" y="23006"/>
                  <a:pt x="35199" y="23006"/>
                  <a:pt x="34460" y="23006"/>
                </a:cubicBezTo>
                <a:cubicBezTo>
                  <a:pt x="34046" y="23006"/>
                  <a:pt x="33683" y="23006"/>
                  <a:pt x="33257" y="23056"/>
                </a:cubicBezTo>
                <a:cubicBezTo>
                  <a:pt x="33207" y="23056"/>
                  <a:pt x="33107" y="23119"/>
                  <a:pt x="33057" y="23119"/>
                </a:cubicBezTo>
                <a:lnTo>
                  <a:pt x="32480" y="23119"/>
                </a:lnTo>
                <a:cubicBezTo>
                  <a:pt x="32067" y="23169"/>
                  <a:pt x="31590" y="23219"/>
                  <a:pt x="31177" y="23320"/>
                </a:cubicBezTo>
                <a:lnTo>
                  <a:pt x="31064" y="23320"/>
                </a:lnTo>
                <a:cubicBezTo>
                  <a:pt x="31014" y="23320"/>
                  <a:pt x="30964" y="23370"/>
                  <a:pt x="30964" y="23370"/>
                </a:cubicBezTo>
                <a:cubicBezTo>
                  <a:pt x="30651" y="23432"/>
                  <a:pt x="30337" y="23432"/>
                  <a:pt x="30074" y="23533"/>
                </a:cubicBezTo>
                <a:cubicBezTo>
                  <a:pt x="29448" y="23633"/>
                  <a:pt x="28821" y="23796"/>
                  <a:pt x="28195" y="23946"/>
                </a:cubicBezTo>
                <a:lnTo>
                  <a:pt x="27994" y="23946"/>
                </a:lnTo>
                <a:cubicBezTo>
                  <a:pt x="27845" y="23981"/>
                  <a:pt x="27720" y="24022"/>
                  <a:pt x="27590" y="24022"/>
                </a:cubicBezTo>
                <a:cubicBezTo>
                  <a:pt x="27534" y="24022"/>
                  <a:pt x="27478" y="24015"/>
                  <a:pt x="27418" y="23996"/>
                </a:cubicBezTo>
                <a:cubicBezTo>
                  <a:pt x="27391" y="23996"/>
                  <a:pt x="27362" y="24014"/>
                  <a:pt x="27339" y="24014"/>
                </a:cubicBezTo>
                <a:cubicBezTo>
                  <a:pt x="27319" y="24014"/>
                  <a:pt x="27305" y="24000"/>
                  <a:pt x="27305" y="23946"/>
                </a:cubicBezTo>
                <a:lnTo>
                  <a:pt x="27368" y="23946"/>
                </a:lnTo>
                <a:cubicBezTo>
                  <a:pt x="27618" y="23796"/>
                  <a:pt x="27881" y="23633"/>
                  <a:pt x="28145" y="23482"/>
                </a:cubicBezTo>
                <a:cubicBezTo>
                  <a:pt x="28408" y="23370"/>
                  <a:pt x="28671" y="23219"/>
                  <a:pt x="28934" y="23119"/>
                </a:cubicBezTo>
                <a:cubicBezTo>
                  <a:pt x="29084" y="23006"/>
                  <a:pt x="29247" y="22956"/>
                  <a:pt x="29398" y="22906"/>
                </a:cubicBezTo>
                <a:cubicBezTo>
                  <a:pt x="29498" y="22856"/>
                  <a:pt x="29611" y="22806"/>
                  <a:pt x="29711" y="22743"/>
                </a:cubicBezTo>
                <a:cubicBezTo>
                  <a:pt x="29874" y="22693"/>
                  <a:pt x="30024" y="22643"/>
                  <a:pt x="30187" y="22593"/>
                </a:cubicBezTo>
                <a:cubicBezTo>
                  <a:pt x="30388" y="22493"/>
                  <a:pt x="30651" y="22430"/>
                  <a:pt x="30864" y="22280"/>
                </a:cubicBezTo>
                <a:cubicBezTo>
                  <a:pt x="30878" y="22294"/>
                  <a:pt x="30893" y="22300"/>
                  <a:pt x="30908" y="22300"/>
                </a:cubicBezTo>
                <a:cubicBezTo>
                  <a:pt x="30943" y="22300"/>
                  <a:pt x="30979" y="22265"/>
                  <a:pt x="31014" y="22229"/>
                </a:cubicBezTo>
                <a:cubicBezTo>
                  <a:pt x="31127" y="22229"/>
                  <a:pt x="31177" y="22179"/>
                  <a:pt x="31227" y="22179"/>
                </a:cubicBezTo>
                <a:cubicBezTo>
                  <a:pt x="31277" y="22117"/>
                  <a:pt x="31277" y="22117"/>
                  <a:pt x="31327" y="22117"/>
                </a:cubicBezTo>
                <a:cubicBezTo>
                  <a:pt x="31377" y="22117"/>
                  <a:pt x="31377" y="22117"/>
                  <a:pt x="31377" y="22067"/>
                </a:cubicBezTo>
                <a:cubicBezTo>
                  <a:pt x="31540" y="22067"/>
                  <a:pt x="31691" y="21966"/>
                  <a:pt x="31803" y="21916"/>
                </a:cubicBezTo>
                <a:cubicBezTo>
                  <a:pt x="32004" y="21866"/>
                  <a:pt x="32217" y="21753"/>
                  <a:pt x="32430" y="21653"/>
                </a:cubicBezTo>
                <a:cubicBezTo>
                  <a:pt x="32693" y="21553"/>
                  <a:pt x="32894" y="21440"/>
                  <a:pt x="33107" y="21340"/>
                </a:cubicBezTo>
                <a:cubicBezTo>
                  <a:pt x="33370" y="21177"/>
                  <a:pt x="33633" y="21077"/>
                  <a:pt x="33884" y="20926"/>
                </a:cubicBezTo>
                <a:lnTo>
                  <a:pt x="33884" y="20864"/>
                </a:lnTo>
                <a:cubicBezTo>
                  <a:pt x="33996" y="20864"/>
                  <a:pt x="33996" y="20813"/>
                  <a:pt x="34046" y="20813"/>
                </a:cubicBezTo>
                <a:cubicBezTo>
                  <a:pt x="34097" y="20813"/>
                  <a:pt x="34097" y="20813"/>
                  <a:pt x="34097" y="20763"/>
                </a:cubicBezTo>
                <a:cubicBezTo>
                  <a:pt x="34197" y="20713"/>
                  <a:pt x="34310" y="20663"/>
                  <a:pt x="34410" y="20613"/>
                </a:cubicBezTo>
                <a:cubicBezTo>
                  <a:pt x="34460" y="20613"/>
                  <a:pt x="34460" y="20613"/>
                  <a:pt x="34510" y="20550"/>
                </a:cubicBezTo>
                <a:cubicBezTo>
                  <a:pt x="34623" y="20500"/>
                  <a:pt x="34723" y="20450"/>
                  <a:pt x="34823" y="20350"/>
                </a:cubicBezTo>
                <a:lnTo>
                  <a:pt x="34886" y="20350"/>
                </a:lnTo>
                <a:cubicBezTo>
                  <a:pt x="35249" y="20087"/>
                  <a:pt x="35613" y="19874"/>
                  <a:pt x="35926" y="19673"/>
                </a:cubicBezTo>
                <a:cubicBezTo>
                  <a:pt x="35976" y="19610"/>
                  <a:pt x="36026" y="19610"/>
                  <a:pt x="36026" y="19560"/>
                </a:cubicBezTo>
                <a:cubicBezTo>
                  <a:pt x="36076" y="19560"/>
                  <a:pt x="36076" y="19510"/>
                  <a:pt x="36139" y="19510"/>
                </a:cubicBezTo>
                <a:cubicBezTo>
                  <a:pt x="36452" y="19247"/>
                  <a:pt x="36816" y="18984"/>
                  <a:pt x="37179" y="18733"/>
                </a:cubicBezTo>
                <a:cubicBezTo>
                  <a:pt x="37229" y="18671"/>
                  <a:pt x="37279" y="18621"/>
                  <a:pt x="37330" y="18570"/>
                </a:cubicBezTo>
                <a:cubicBezTo>
                  <a:pt x="37492" y="18470"/>
                  <a:pt x="37643" y="18357"/>
                  <a:pt x="37756" y="18207"/>
                </a:cubicBezTo>
                <a:cubicBezTo>
                  <a:pt x="37856" y="18107"/>
                  <a:pt x="38019" y="18044"/>
                  <a:pt x="38069" y="17944"/>
                </a:cubicBezTo>
                <a:cubicBezTo>
                  <a:pt x="38219" y="17794"/>
                  <a:pt x="38382" y="17731"/>
                  <a:pt x="38482" y="17530"/>
                </a:cubicBezTo>
                <a:cubicBezTo>
                  <a:pt x="38583" y="17480"/>
                  <a:pt x="38745" y="17368"/>
                  <a:pt x="38796" y="17267"/>
                </a:cubicBezTo>
                <a:cubicBezTo>
                  <a:pt x="38846" y="17217"/>
                  <a:pt x="38846" y="17217"/>
                  <a:pt x="38896" y="17217"/>
                </a:cubicBezTo>
                <a:cubicBezTo>
                  <a:pt x="38896" y="17167"/>
                  <a:pt x="38958" y="17167"/>
                  <a:pt x="38958" y="17104"/>
                </a:cubicBezTo>
                <a:cubicBezTo>
                  <a:pt x="39009" y="17104"/>
                  <a:pt x="39009" y="17054"/>
                  <a:pt x="39009" y="17054"/>
                </a:cubicBezTo>
                <a:cubicBezTo>
                  <a:pt x="39059" y="17004"/>
                  <a:pt x="39059" y="17004"/>
                  <a:pt x="39109" y="17004"/>
                </a:cubicBezTo>
                <a:cubicBezTo>
                  <a:pt x="39159" y="16904"/>
                  <a:pt x="39322" y="16854"/>
                  <a:pt x="39372" y="16691"/>
                </a:cubicBezTo>
                <a:cubicBezTo>
                  <a:pt x="39472" y="16591"/>
                  <a:pt x="39585" y="16540"/>
                  <a:pt x="39635" y="16428"/>
                </a:cubicBezTo>
                <a:cubicBezTo>
                  <a:pt x="39836" y="16227"/>
                  <a:pt x="40049" y="16014"/>
                  <a:pt x="40262" y="15751"/>
                </a:cubicBezTo>
                <a:cubicBezTo>
                  <a:pt x="40262" y="15701"/>
                  <a:pt x="40312" y="15701"/>
                  <a:pt x="40312" y="15701"/>
                </a:cubicBezTo>
                <a:cubicBezTo>
                  <a:pt x="40362" y="15601"/>
                  <a:pt x="40412" y="15601"/>
                  <a:pt x="40462" y="15488"/>
                </a:cubicBezTo>
                <a:cubicBezTo>
                  <a:pt x="40525" y="15488"/>
                  <a:pt x="40525" y="15388"/>
                  <a:pt x="40575" y="15338"/>
                </a:cubicBezTo>
                <a:cubicBezTo>
                  <a:pt x="40625" y="15338"/>
                  <a:pt x="40625" y="15338"/>
                  <a:pt x="40625" y="15287"/>
                </a:cubicBezTo>
                <a:cubicBezTo>
                  <a:pt x="40675" y="15225"/>
                  <a:pt x="40725" y="15175"/>
                  <a:pt x="40775" y="15125"/>
                </a:cubicBezTo>
                <a:cubicBezTo>
                  <a:pt x="40888" y="15024"/>
                  <a:pt x="40988" y="14912"/>
                  <a:pt x="41039" y="14761"/>
                </a:cubicBezTo>
                <a:lnTo>
                  <a:pt x="41089" y="14761"/>
                </a:lnTo>
                <a:cubicBezTo>
                  <a:pt x="41252" y="14548"/>
                  <a:pt x="41402" y="14285"/>
                  <a:pt x="41615" y="14084"/>
                </a:cubicBezTo>
                <a:cubicBezTo>
                  <a:pt x="41615" y="14034"/>
                  <a:pt x="41665" y="13972"/>
                  <a:pt x="41715" y="13922"/>
                </a:cubicBezTo>
                <a:cubicBezTo>
                  <a:pt x="41715" y="13922"/>
                  <a:pt x="41715" y="13871"/>
                  <a:pt x="41778" y="13871"/>
                </a:cubicBezTo>
                <a:cubicBezTo>
                  <a:pt x="41828" y="13771"/>
                  <a:pt x="41928" y="13608"/>
                  <a:pt x="42028" y="13508"/>
                </a:cubicBezTo>
                <a:cubicBezTo>
                  <a:pt x="42191" y="13295"/>
                  <a:pt x="42292" y="13095"/>
                  <a:pt x="42455" y="12932"/>
                </a:cubicBezTo>
                <a:cubicBezTo>
                  <a:pt x="42505" y="12882"/>
                  <a:pt x="42555" y="12831"/>
                  <a:pt x="42555" y="12781"/>
                </a:cubicBezTo>
                <a:cubicBezTo>
                  <a:pt x="42605" y="12719"/>
                  <a:pt x="42655" y="12618"/>
                  <a:pt x="42718" y="12568"/>
                </a:cubicBezTo>
                <a:cubicBezTo>
                  <a:pt x="42718" y="12518"/>
                  <a:pt x="42818" y="12518"/>
                  <a:pt x="42818" y="12468"/>
                </a:cubicBezTo>
                <a:cubicBezTo>
                  <a:pt x="42868" y="12355"/>
                  <a:pt x="42918" y="12305"/>
                  <a:pt x="42968" y="12205"/>
                </a:cubicBezTo>
                <a:cubicBezTo>
                  <a:pt x="42968" y="12155"/>
                  <a:pt x="43031" y="12155"/>
                  <a:pt x="43031" y="12092"/>
                </a:cubicBezTo>
                <a:cubicBezTo>
                  <a:pt x="43081" y="12042"/>
                  <a:pt x="43131" y="11992"/>
                  <a:pt x="43181" y="11942"/>
                </a:cubicBezTo>
                <a:cubicBezTo>
                  <a:pt x="43181" y="11892"/>
                  <a:pt x="43231" y="11841"/>
                  <a:pt x="43282" y="11779"/>
                </a:cubicBezTo>
                <a:cubicBezTo>
                  <a:pt x="43394" y="11628"/>
                  <a:pt x="43444" y="11528"/>
                  <a:pt x="43495" y="11415"/>
                </a:cubicBezTo>
                <a:cubicBezTo>
                  <a:pt x="43758" y="11102"/>
                  <a:pt x="43908" y="10839"/>
                  <a:pt x="44121" y="10526"/>
                </a:cubicBezTo>
                <a:cubicBezTo>
                  <a:pt x="44121" y="10476"/>
                  <a:pt x="44121" y="10476"/>
                  <a:pt x="44171" y="10426"/>
                </a:cubicBezTo>
                <a:cubicBezTo>
                  <a:pt x="44221" y="10275"/>
                  <a:pt x="44334" y="10162"/>
                  <a:pt x="44434" y="9962"/>
                </a:cubicBezTo>
                <a:cubicBezTo>
                  <a:pt x="44535" y="9849"/>
                  <a:pt x="44597" y="9699"/>
                  <a:pt x="44698" y="9486"/>
                </a:cubicBezTo>
                <a:cubicBezTo>
                  <a:pt x="44748" y="9385"/>
                  <a:pt x="44848" y="9223"/>
                  <a:pt x="44911" y="9122"/>
                </a:cubicBezTo>
                <a:cubicBezTo>
                  <a:pt x="45011" y="8959"/>
                  <a:pt x="45061" y="8809"/>
                  <a:pt x="45161" y="8646"/>
                </a:cubicBezTo>
                <a:cubicBezTo>
                  <a:pt x="45274" y="8446"/>
                  <a:pt x="45424" y="8233"/>
                  <a:pt x="45474" y="7970"/>
                </a:cubicBezTo>
                <a:cubicBezTo>
                  <a:pt x="45587" y="7869"/>
                  <a:pt x="45637" y="7769"/>
                  <a:pt x="45788" y="7769"/>
                </a:cubicBezTo>
                <a:cubicBezTo>
                  <a:pt x="45850" y="7769"/>
                  <a:pt x="45850" y="7706"/>
                  <a:pt x="45850" y="7656"/>
                </a:cubicBezTo>
                <a:lnTo>
                  <a:pt x="45900" y="7656"/>
                </a:lnTo>
                <a:cubicBezTo>
                  <a:pt x="45850" y="7556"/>
                  <a:pt x="45788" y="7506"/>
                  <a:pt x="45687" y="7393"/>
                </a:cubicBezTo>
                <a:lnTo>
                  <a:pt x="45687" y="7456"/>
                </a:lnTo>
                <a:cubicBezTo>
                  <a:pt x="45637" y="7456"/>
                  <a:pt x="45587" y="7456"/>
                  <a:pt x="45587" y="7506"/>
                </a:cubicBezTo>
                <a:cubicBezTo>
                  <a:pt x="45537" y="7606"/>
                  <a:pt x="45424" y="7656"/>
                  <a:pt x="45274" y="7706"/>
                </a:cubicBezTo>
                <a:cubicBezTo>
                  <a:pt x="45011" y="7769"/>
                  <a:pt x="44798" y="7819"/>
                  <a:pt x="44535" y="7919"/>
                </a:cubicBezTo>
                <a:cubicBezTo>
                  <a:pt x="44384" y="7919"/>
                  <a:pt x="44221" y="7970"/>
                  <a:pt x="44071" y="8020"/>
                </a:cubicBezTo>
                <a:cubicBezTo>
                  <a:pt x="44021" y="8020"/>
                  <a:pt x="43971" y="8082"/>
                  <a:pt x="43908" y="8082"/>
                </a:cubicBezTo>
                <a:cubicBezTo>
                  <a:pt x="43858" y="8082"/>
                  <a:pt x="43758" y="8132"/>
                  <a:pt x="43708" y="8132"/>
                </a:cubicBezTo>
                <a:cubicBezTo>
                  <a:pt x="43657" y="8132"/>
                  <a:pt x="43595" y="8183"/>
                  <a:pt x="43545" y="8183"/>
                </a:cubicBezTo>
                <a:lnTo>
                  <a:pt x="43495" y="8183"/>
                </a:lnTo>
                <a:cubicBezTo>
                  <a:pt x="43344" y="8233"/>
                  <a:pt x="43231" y="8283"/>
                  <a:pt x="43131" y="8333"/>
                </a:cubicBezTo>
                <a:cubicBezTo>
                  <a:pt x="42918" y="8333"/>
                  <a:pt x="42768" y="8396"/>
                  <a:pt x="42605" y="8446"/>
                </a:cubicBezTo>
                <a:cubicBezTo>
                  <a:pt x="42555" y="8496"/>
                  <a:pt x="42505" y="8496"/>
                  <a:pt x="42505" y="8496"/>
                </a:cubicBezTo>
                <a:cubicBezTo>
                  <a:pt x="42191" y="8596"/>
                  <a:pt x="41828" y="8709"/>
                  <a:pt x="41515" y="8859"/>
                </a:cubicBezTo>
                <a:cubicBezTo>
                  <a:pt x="41352" y="8909"/>
                  <a:pt x="41252" y="8959"/>
                  <a:pt x="41089" y="9022"/>
                </a:cubicBezTo>
                <a:cubicBezTo>
                  <a:pt x="41039" y="9022"/>
                  <a:pt x="40988" y="9072"/>
                  <a:pt x="40888" y="9122"/>
                </a:cubicBezTo>
                <a:cubicBezTo>
                  <a:pt x="40838" y="9122"/>
                  <a:pt x="40775" y="9122"/>
                  <a:pt x="40725" y="9172"/>
                </a:cubicBezTo>
                <a:cubicBezTo>
                  <a:pt x="40675" y="9172"/>
                  <a:pt x="40625" y="9223"/>
                  <a:pt x="40575" y="9223"/>
                </a:cubicBezTo>
                <a:cubicBezTo>
                  <a:pt x="40462" y="9273"/>
                  <a:pt x="40362" y="9335"/>
                  <a:pt x="40212" y="9385"/>
                </a:cubicBezTo>
                <a:cubicBezTo>
                  <a:pt x="40099" y="9436"/>
                  <a:pt x="40049" y="9436"/>
                  <a:pt x="39948" y="9486"/>
                </a:cubicBezTo>
                <a:cubicBezTo>
                  <a:pt x="39898" y="9486"/>
                  <a:pt x="39836" y="9536"/>
                  <a:pt x="39786" y="9536"/>
                </a:cubicBezTo>
                <a:cubicBezTo>
                  <a:pt x="39585" y="9649"/>
                  <a:pt x="39372" y="9749"/>
                  <a:pt x="39109" y="9849"/>
                </a:cubicBezTo>
                <a:cubicBezTo>
                  <a:pt x="39009" y="9899"/>
                  <a:pt x="38846" y="9962"/>
                  <a:pt x="38695" y="10062"/>
                </a:cubicBezTo>
                <a:cubicBezTo>
                  <a:pt x="38645" y="10062"/>
                  <a:pt x="38583" y="10112"/>
                  <a:pt x="38482" y="10112"/>
                </a:cubicBezTo>
                <a:cubicBezTo>
                  <a:pt x="38482" y="10112"/>
                  <a:pt x="38432" y="10162"/>
                  <a:pt x="38382" y="10162"/>
                </a:cubicBezTo>
                <a:cubicBezTo>
                  <a:pt x="38169" y="10275"/>
                  <a:pt x="37906" y="10375"/>
                  <a:pt x="37705" y="10476"/>
                </a:cubicBezTo>
                <a:cubicBezTo>
                  <a:pt x="37705" y="10476"/>
                  <a:pt x="37643" y="10476"/>
                  <a:pt x="37643" y="10526"/>
                </a:cubicBezTo>
                <a:cubicBezTo>
                  <a:pt x="37543" y="10588"/>
                  <a:pt x="37392" y="10639"/>
                  <a:pt x="37279" y="10689"/>
                </a:cubicBezTo>
                <a:cubicBezTo>
                  <a:pt x="37179" y="10739"/>
                  <a:pt x="37129" y="10739"/>
                  <a:pt x="37079" y="10789"/>
                </a:cubicBezTo>
                <a:cubicBezTo>
                  <a:pt x="37016" y="10789"/>
                  <a:pt x="37016" y="10789"/>
                  <a:pt x="37016" y="10839"/>
                </a:cubicBezTo>
                <a:cubicBezTo>
                  <a:pt x="36916" y="10839"/>
                  <a:pt x="36866" y="10902"/>
                  <a:pt x="36816" y="10952"/>
                </a:cubicBezTo>
                <a:cubicBezTo>
                  <a:pt x="36703" y="10952"/>
                  <a:pt x="36703" y="11002"/>
                  <a:pt x="36603" y="11002"/>
                </a:cubicBezTo>
                <a:cubicBezTo>
                  <a:pt x="36340" y="11215"/>
                  <a:pt x="36026" y="11315"/>
                  <a:pt x="35713" y="11528"/>
                </a:cubicBezTo>
                <a:cubicBezTo>
                  <a:pt x="35613" y="11578"/>
                  <a:pt x="35513" y="11628"/>
                  <a:pt x="35400" y="11679"/>
                </a:cubicBezTo>
                <a:lnTo>
                  <a:pt x="35400" y="11729"/>
                </a:lnTo>
                <a:cubicBezTo>
                  <a:pt x="35249" y="11729"/>
                  <a:pt x="35199" y="11841"/>
                  <a:pt x="35087" y="11892"/>
                </a:cubicBezTo>
                <a:cubicBezTo>
                  <a:pt x="35036" y="11942"/>
                  <a:pt x="35036" y="11942"/>
                  <a:pt x="34986" y="11942"/>
                </a:cubicBezTo>
                <a:cubicBezTo>
                  <a:pt x="34986" y="11992"/>
                  <a:pt x="34936" y="11992"/>
                  <a:pt x="34936" y="11992"/>
                </a:cubicBezTo>
                <a:cubicBezTo>
                  <a:pt x="34886" y="11992"/>
                  <a:pt x="34823" y="12042"/>
                  <a:pt x="34823" y="12042"/>
                </a:cubicBezTo>
                <a:lnTo>
                  <a:pt x="34723" y="12155"/>
                </a:lnTo>
                <a:cubicBezTo>
                  <a:pt x="34623" y="12205"/>
                  <a:pt x="34460" y="12305"/>
                  <a:pt x="34360" y="12405"/>
                </a:cubicBezTo>
                <a:cubicBezTo>
                  <a:pt x="34097" y="12568"/>
                  <a:pt x="33833" y="12719"/>
                  <a:pt x="33570" y="12932"/>
                </a:cubicBezTo>
                <a:cubicBezTo>
                  <a:pt x="33370" y="13032"/>
                  <a:pt x="33257" y="13145"/>
                  <a:pt x="33107" y="13295"/>
                </a:cubicBezTo>
                <a:cubicBezTo>
                  <a:pt x="33057" y="13295"/>
                  <a:pt x="33006" y="13345"/>
                  <a:pt x="32944" y="13408"/>
                </a:cubicBezTo>
                <a:cubicBezTo>
                  <a:pt x="32580" y="13658"/>
                  <a:pt x="32267" y="13922"/>
                  <a:pt x="31954" y="14235"/>
                </a:cubicBezTo>
                <a:cubicBezTo>
                  <a:pt x="31904" y="14235"/>
                  <a:pt x="31904" y="14285"/>
                  <a:pt x="31854" y="14285"/>
                </a:cubicBezTo>
                <a:cubicBezTo>
                  <a:pt x="31803" y="14348"/>
                  <a:pt x="31803" y="14348"/>
                  <a:pt x="31753" y="14398"/>
                </a:cubicBezTo>
                <a:cubicBezTo>
                  <a:pt x="31440" y="14661"/>
                  <a:pt x="31177" y="14974"/>
                  <a:pt x="30864" y="15225"/>
                </a:cubicBezTo>
                <a:lnTo>
                  <a:pt x="30814" y="15287"/>
                </a:lnTo>
                <a:cubicBezTo>
                  <a:pt x="30701" y="15388"/>
                  <a:pt x="30651" y="15488"/>
                  <a:pt x="30550" y="15601"/>
                </a:cubicBezTo>
                <a:cubicBezTo>
                  <a:pt x="30500" y="15601"/>
                  <a:pt x="30500" y="15601"/>
                  <a:pt x="30500" y="15651"/>
                </a:cubicBezTo>
                <a:cubicBezTo>
                  <a:pt x="30388" y="15701"/>
                  <a:pt x="30337" y="15801"/>
                  <a:pt x="30237" y="15914"/>
                </a:cubicBezTo>
                <a:cubicBezTo>
                  <a:pt x="30187" y="15964"/>
                  <a:pt x="30074" y="16014"/>
                  <a:pt x="30074" y="16064"/>
                </a:cubicBezTo>
                <a:cubicBezTo>
                  <a:pt x="29874" y="16277"/>
                  <a:pt x="29661" y="16540"/>
                  <a:pt x="29498" y="16741"/>
                </a:cubicBezTo>
                <a:cubicBezTo>
                  <a:pt x="29297" y="16954"/>
                  <a:pt x="29134" y="17104"/>
                  <a:pt x="29034" y="17317"/>
                </a:cubicBezTo>
                <a:cubicBezTo>
                  <a:pt x="28771" y="17631"/>
                  <a:pt x="28558" y="17944"/>
                  <a:pt x="28358" y="18257"/>
                </a:cubicBezTo>
                <a:cubicBezTo>
                  <a:pt x="28358" y="18257"/>
                  <a:pt x="28307" y="18257"/>
                  <a:pt x="28307" y="18307"/>
                </a:cubicBezTo>
                <a:lnTo>
                  <a:pt x="28245" y="18357"/>
                </a:lnTo>
                <a:cubicBezTo>
                  <a:pt x="28195" y="18520"/>
                  <a:pt x="28044" y="18621"/>
                  <a:pt x="27994" y="18733"/>
                </a:cubicBezTo>
                <a:cubicBezTo>
                  <a:pt x="27831" y="18934"/>
                  <a:pt x="27731" y="19147"/>
                  <a:pt x="27618" y="19360"/>
                </a:cubicBezTo>
                <a:cubicBezTo>
                  <a:pt x="27468" y="19460"/>
                  <a:pt x="27418" y="19610"/>
                  <a:pt x="27305" y="19773"/>
                </a:cubicBezTo>
                <a:cubicBezTo>
                  <a:pt x="27255" y="19824"/>
                  <a:pt x="27155" y="19924"/>
                  <a:pt x="27105" y="19986"/>
                </a:cubicBezTo>
                <a:cubicBezTo>
                  <a:pt x="26992" y="20137"/>
                  <a:pt x="26891" y="20300"/>
                  <a:pt x="26791" y="20400"/>
                </a:cubicBezTo>
                <a:cubicBezTo>
                  <a:pt x="26628" y="20663"/>
                  <a:pt x="26428" y="20864"/>
                  <a:pt x="26265" y="21077"/>
                </a:cubicBezTo>
                <a:cubicBezTo>
                  <a:pt x="26165" y="21127"/>
                  <a:pt x="26115" y="21177"/>
                  <a:pt x="26052" y="21290"/>
                </a:cubicBezTo>
                <a:cubicBezTo>
                  <a:pt x="25902" y="21440"/>
                  <a:pt x="25801" y="21603"/>
                  <a:pt x="25638" y="21753"/>
                </a:cubicBezTo>
                <a:lnTo>
                  <a:pt x="25588" y="21803"/>
                </a:lnTo>
                <a:cubicBezTo>
                  <a:pt x="25538" y="21803"/>
                  <a:pt x="25538" y="21753"/>
                  <a:pt x="25538" y="21753"/>
                </a:cubicBezTo>
                <a:cubicBezTo>
                  <a:pt x="25588" y="21653"/>
                  <a:pt x="25588" y="21553"/>
                  <a:pt x="25588" y="21490"/>
                </a:cubicBezTo>
                <a:cubicBezTo>
                  <a:pt x="25902" y="20713"/>
                  <a:pt x="26315" y="19986"/>
                  <a:pt x="26628" y="19197"/>
                </a:cubicBezTo>
                <a:cubicBezTo>
                  <a:pt x="26791" y="18934"/>
                  <a:pt x="26891" y="18671"/>
                  <a:pt x="26992" y="18420"/>
                </a:cubicBezTo>
                <a:cubicBezTo>
                  <a:pt x="27054" y="18357"/>
                  <a:pt x="27054" y="18307"/>
                  <a:pt x="27054" y="18307"/>
                </a:cubicBezTo>
                <a:lnTo>
                  <a:pt x="27054" y="18257"/>
                </a:lnTo>
                <a:cubicBezTo>
                  <a:pt x="27105" y="18257"/>
                  <a:pt x="27105" y="18207"/>
                  <a:pt x="27105" y="18207"/>
                </a:cubicBezTo>
                <a:cubicBezTo>
                  <a:pt x="27305" y="17731"/>
                  <a:pt x="27468" y="17317"/>
                  <a:pt x="27618" y="16854"/>
                </a:cubicBezTo>
                <a:cubicBezTo>
                  <a:pt x="27681" y="16691"/>
                  <a:pt x="27731" y="16591"/>
                  <a:pt x="27731" y="16428"/>
                </a:cubicBezTo>
                <a:cubicBezTo>
                  <a:pt x="27781" y="16327"/>
                  <a:pt x="27781" y="16277"/>
                  <a:pt x="27831" y="16227"/>
                </a:cubicBezTo>
                <a:lnTo>
                  <a:pt x="27831" y="16165"/>
                </a:lnTo>
                <a:cubicBezTo>
                  <a:pt x="27932" y="15751"/>
                  <a:pt x="28094" y="15338"/>
                  <a:pt x="28195" y="14861"/>
                </a:cubicBezTo>
                <a:cubicBezTo>
                  <a:pt x="28358" y="14185"/>
                  <a:pt x="28508" y="13508"/>
                  <a:pt x="28558" y="12831"/>
                </a:cubicBezTo>
                <a:cubicBezTo>
                  <a:pt x="28558" y="12781"/>
                  <a:pt x="28621" y="12719"/>
                  <a:pt x="28621" y="12669"/>
                </a:cubicBezTo>
                <a:lnTo>
                  <a:pt x="28621" y="12518"/>
                </a:lnTo>
                <a:cubicBezTo>
                  <a:pt x="28621" y="12355"/>
                  <a:pt x="28721" y="12255"/>
                  <a:pt x="28671" y="12092"/>
                </a:cubicBezTo>
                <a:lnTo>
                  <a:pt x="28671" y="11992"/>
                </a:lnTo>
                <a:cubicBezTo>
                  <a:pt x="28671" y="11892"/>
                  <a:pt x="28721" y="11729"/>
                  <a:pt x="28721" y="11578"/>
                </a:cubicBezTo>
                <a:lnTo>
                  <a:pt x="28721" y="11466"/>
                </a:lnTo>
                <a:lnTo>
                  <a:pt x="28721" y="11102"/>
                </a:lnTo>
                <a:lnTo>
                  <a:pt x="28721" y="11002"/>
                </a:lnTo>
                <a:cubicBezTo>
                  <a:pt x="28771" y="10902"/>
                  <a:pt x="28721" y="10789"/>
                  <a:pt x="28721" y="10689"/>
                </a:cubicBezTo>
                <a:lnTo>
                  <a:pt x="28721" y="10062"/>
                </a:lnTo>
                <a:lnTo>
                  <a:pt x="28721" y="9849"/>
                </a:lnTo>
                <a:lnTo>
                  <a:pt x="28721" y="9699"/>
                </a:lnTo>
                <a:cubicBezTo>
                  <a:pt x="28721" y="9649"/>
                  <a:pt x="28671" y="9586"/>
                  <a:pt x="28671" y="9586"/>
                </a:cubicBezTo>
                <a:lnTo>
                  <a:pt x="28671" y="9536"/>
                </a:lnTo>
                <a:lnTo>
                  <a:pt x="28671" y="9172"/>
                </a:lnTo>
                <a:lnTo>
                  <a:pt x="28671" y="9122"/>
                </a:lnTo>
                <a:cubicBezTo>
                  <a:pt x="28621" y="9022"/>
                  <a:pt x="28621" y="8909"/>
                  <a:pt x="28621" y="8809"/>
                </a:cubicBezTo>
                <a:lnTo>
                  <a:pt x="28621" y="8759"/>
                </a:lnTo>
                <a:cubicBezTo>
                  <a:pt x="28621" y="8646"/>
                  <a:pt x="28621" y="8546"/>
                  <a:pt x="28558" y="8446"/>
                </a:cubicBezTo>
                <a:lnTo>
                  <a:pt x="28558" y="8333"/>
                </a:lnTo>
                <a:cubicBezTo>
                  <a:pt x="28508" y="8132"/>
                  <a:pt x="28508" y="7869"/>
                  <a:pt x="28458" y="7656"/>
                </a:cubicBezTo>
                <a:lnTo>
                  <a:pt x="28458" y="7606"/>
                </a:lnTo>
                <a:cubicBezTo>
                  <a:pt x="28458" y="7556"/>
                  <a:pt x="28458" y="7556"/>
                  <a:pt x="28408" y="7506"/>
                </a:cubicBezTo>
                <a:lnTo>
                  <a:pt x="28408" y="7393"/>
                </a:lnTo>
                <a:lnTo>
                  <a:pt x="28408" y="7343"/>
                </a:lnTo>
                <a:cubicBezTo>
                  <a:pt x="28358" y="7143"/>
                  <a:pt x="28307" y="6929"/>
                  <a:pt x="28245" y="6716"/>
                </a:cubicBezTo>
                <a:lnTo>
                  <a:pt x="28245" y="6516"/>
                </a:lnTo>
                <a:cubicBezTo>
                  <a:pt x="28195" y="6453"/>
                  <a:pt x="28195" y="6353"/>
                  <a:pt x="28195" y="6303"/>
                </a:cubicBezTo>
                <a:cubicBezTo>
                  <a:pt x="28195" y="6253"/>
                  <a:pt x="28195" y="6253"/>
                  <a:pt x="28145" y="6203"/>
                </a:cubicBezTo>
                <a:lnTo>
                  <a:pt x="28145" y="6140"/>
                </a:lnTo>
                <a:cubicBezTo>
                  <a:pt x="28145" y="6040"/>
                  <a:pt x="28094" y="5940"/>
                  <a:pt x="28094" y="5827"/>
                </a:cubicBezTo>
                <a:cubicBezTo>
                  <a:pt x="28044" y="5777"/>
                  <a:pt x="28044" y="5676"/>
                  <a:pt x="27994" y="5576"/>
                </a:cubicBezTo>
                <a:cubicBezTo>
                  <a:pt x="27994" y="5463"/>
                  <a:pt x="27994" y="5413"/>
                  <a:pt x="27932" y="5313"/>
                </a:cubicBezTo>
                <a:cubicBezTo>
                  <a:pt x="27932" y="5100"/>
                  <a:pt x="27831" y="4837"/>
                  <a:pt x="27781" y="4636"/>
                </a:cubicBezTo>
                <a:cubicBezTo>
                  <a:pt x="27731" y="4260"/>
                  <a:pt x="27681" y="3897"/>
                  <a:pt x="27568" y="3534"/>
                </a:cubicBezTo>
                <a:cubicBezTo>
                  <a:pt x="27568" y="3321"/>
                  <a:pt x="27568" y="3170"/>
                  <a:pt x="27518" y="3007"/>
                </a:cubicBezTo>
                <a:cubicBezTo>
                  <a:pt x="27518" y="2857"/>
                  <a:pt x="27468" y="2757"/>
                  <a:pt x="27468" y="2644"/>
                </a:cubicBezTo>
                <a:cubicBezTo>
                  <a:pt x="27468" y="2544"/>
                  <a:pt x="27418" y="2381"/>
                  <a:pt x="27418" y="2230"/>
                </a:cubicBezTo>
                <a:cubicBezTo>
                  <a:pt x="27368" y="1754"/>
                  <a:pt x="27368" y="1341"/>
                  <a:pt x="27305" y="927"/>
                </a:cubicBezTo>
                <a:lnTo>
                  <a:pt x="27305" y="764"/>
                </a:lnTo>
                <a:lnTo>
                  <a:pt x="27305" y="714"/>
                </a:lnTo>
                <a:lnTo>
                  <a:pt x="27305" y="501"/>
                </a:lnTo>
                <a:cubicBezTo>
                  <a:pt x="27305" y="351"/>
                  <a:pt x="27305" y="138"/>
                  <a:pt x="27105" y="38"/>
                </a:cubicBezTo>
                <a:cubicBezTo>
                  <a:pt x="27079" y="13"/>
                  <a:pt x="27051" y="0"/>
                  <a:pt x="2702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8" name="Google Shape;108;p6"/>
          <p:cNvGrpSpPr/>
          <p:nvPr/>
        </p:nvGrpSpPr>
        <p:grpSpPr>
          <a:xfrm>
            <a:off x="303460" y="291384"/>
            <a:ext cx="7871947" cy="3939782"/>
            <a:chOff x="303460" y="291384"/>
            <a:chExt cx="7871947" cy="3939782"/>
          </a:xfrm>
        </p:grpSpPr>
        <p:grpSp>
          <p:nvGrpSpPr>
            <p:cNvPr id="109" name="Google Shape;109;p6"/>
            <p:cNvGrpSpPr/>
            <p:nvPr/>
          </p:nvGrpSpPr>
          <p:grpSpPr>
            <a:xfrm>
              <a:off x="8022035" y="4077534"/>
              <a:ext cx="153372" cy="153632"/>
              <a:chOff x="5565508" y="1174584"/>
              <a:chExt cx="190500" cy="1908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5654158" y="1174584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5565508" y="1263559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2" name="Google Shape;112;p6"/>
            <p:cNvGrpSpPr/>
            <p:nvPr/>
          </p:nvGrpSpPr>
          <p:grpSpPr>
            <a:xfrm>
              <a:off x="8022035" y="291384"/>
              <a:ext cx="153372" cy="153632"/>
              <a:chOff x="5084512" y="1531545"/>
              <a:chExt cx="190500" cy="190800"/>
            </a:xfrm>
          </p:grpSpPr>
          <p:sp>
            <p:nvSpPr>
              <p:cNvPr id="113" name="Google Shape;113;p6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6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5" name="Google Shape;115;p6"/>
            <p:cNvGrpSpPr/>
            <p:nvPr/>
          </p:nvGrpSpPr>
          <p:grpSpPr>
            <a:xfrm>
              <a:off x="303460" y="4005871"/>
              <a:ext cx="153372" cy="153632"/>
              <a:chOff x="5084512" y="1531545"/>
              <a:chExt cx="190500" cy="190800"/>
            </a:xfrm>
          </p:grpSpPr>
          <p:sp>
            <p:nvSpPr>
              <p:cNvPr id="116" name="Google Shape;116;p6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6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18" name="Google Shape;118;p6"/>
          <p:cNvGrpSpPr/>
          <p:nvPr/>
        </p:nvGrpSpPr>
        <p:grpSpPr>
          <a:xfrm>
            <a:off x="-5" y="-43543"/>
            <a:ext cx="9104992" cy="5821613"/>
            <a:chOff x="-5" y="-43543"/>
            <a:chExt cx="9104992" cy="5821613"/>
          </a:xfrm>
        </p:grpSpPr>
        <p:grpSp>
          <p:nvGrpSpPr>
            <p:cNvPr id="119" name="Google Shape;119;p6"/>
            <p:cNvGrpSpPr/>
            <p:nvPr/>
          </p:nvGrpSpPr>
          <p:grpSpPr>
            <a:xfrm rot="2065928">
              <a:off x="955749" y="88111"/>
              <a:ext cx="602333" cy="440835"/>
              <a:chOff x="3843338" y="2429575"/>
              <a:chExt cx="1457325" cy="1066800"/>
            </a:xfrm>
          </p:grpSpPr>
          <p:grpSp>
            <p:nvGrpSpPr>
              <p:cNvPr id="120" name="Google Shape;120;p6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121" name="Google Shape;121;p6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rect b="b" l="l" r="r" t="t"/>
                  <a:pathLst>
                    <a:path extrusionOk="0" h="9662" w="9812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2" name="Google Shape;122;p6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rect b="b" l="l" r="r" t="t"/>
                  <a:pathLst>
                    <a:path extrusionOk="0" h="7701" w="7832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3" name="Google Shape;123;p6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rect b="b" l="l" r="r" t="t"/>
                  <a:pathLst>
                    <a:path extrusionOk="0" h="6730" w="6843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124" name="Google Shape;124;p6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5" name="Google Shape;125;p6"/>
            <p:cNvGrpSpPr/>
            <p:nvPr/>
          </p:nvGrpSpPr>
          <p:grpSpPr>
            <a:xfrm rot="-2057259">
              <a:off x="7611720" y="4300621"/>
              <a:ext cx="1255693" cy="1230706"/>
              <a:chOff x="5768520" y="2342850"/>
              <a:chExt cx="2237874" cy="2192799"/>
            </a:xfrm>
          </p:grpSpPr>
          <p:sp>
            <p:nvSpPr>
              <p:cNvPr id="126" name="Google Shape;126;p6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rect b="b" l="l" r="r" t="t"/>
                <a:pathLst>
                  <a:path extrusionOk="0" h="209140" w="216679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27" name="Google Shape;127;p6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28" name="Google Shape;128;p6"/>
            <p:cNvGrpSpPr/>
            <p:nvPr/>
          </p:nvGrpSpPr>
          <p:grpSpPr>
            <a:xfrm>
              <a:off x="8310027" y="3697857"/>
              <a:ext cx="794948" cy="769668"/>
              <a:chOff x="2145261" y="1561284"/>
              <a:chExt cx="2376525" cy="2300950"/>
            </a:xfrm>
          </p:grpSpPr>
          <p:sp>
            <p:nvSpPr>
              <p:cNvPr id="129" name="Google Shape;129;p6"/>
              <p:cNvSpPr/>
              <p:nvPr/>
            </p:nvSpPr>
            <p:spPr>
              <a:xfrm rot="-10458681">
                <a:off x="2255506" y="1681417"/>
                <a:ext cx="2156013" cy="2060666"/>
              </a:xfrm>
              <a:custGeom>
                <a:rect b="b" l="l" r="r" t="t"/>
                <a:pathLst>
                  <a:path extrusionOk="0" h="46661" w="48820">
                    <a:moveTo>
                      <a:pt x="22818" y="3743"/>
                    </a:moveTo>
                    <a:cubicBezTo>
                      <a:pt x="22818" y="3743"/>
                      <a:pt x="22869" y="3743"/>
                      <a:pt x="22869" y="3806"/>
                    </a:cubicBezTo>
                    <a:cubicBezTo>
                      <a:pt x="22869" y="3806"/>
                      <a:pt x="22818" y="3806"/>
                      <a:pt x="22818" y="3743"/>
                    </a:cubicBezTo>
                    <a:close/>
                    <a:moveTo>
                      <a:pt x="15087" y="3806"/>
                    </a:moveTo>
                    <a:lnTo>
                      <a:pt x="15087" y="3856"/>
                    </a:lnTo>
                    <a:lnTo>
                      <a:pt x="15037" y="3856"/>
                    </a:lnTo>
                    <a:cubicBezTo>
                      <a:pt x="15087" y="3856"/>
                      <a:pt x="15087" y="3806"/>
                      <a:pt x="15087" y="3806"/>
                    </a:cubicBezTo>
                    <a:close/>
                    <a:moveTo>
                      <a:pt x="12894" y="6513"/>
                    </a:moveTo>
                    <a:lnTo>
                      <a:pt x="12894" y="6625"/>
                    </a:lnTo>
                    <a:lnTo>
                      <a:pt x="12844" y="6563"/>
                    </a:lnTo>
                    <a:cubicBezTo>
                      <a:pt x="12894" y="6563"/>
                      <a:pt x="12894" y="6563"/>
                      <a:pt x="12894" y="6513"/>
                    </a:cubicBezTo>
                    <a:close/>
                    <a:moveTo>
                      <a:pt x="5438" y="11425"/>
                    </a:moveTo>
                    <a:cubicBezTo>
                      <a:pt x="5438" y="11475"/>
                      <a:pt x="5376" y="11475"/>
                      <a:pt x="5376" y="11475"/>
                    </a:cubicBezTo>
                    <a:lnTo>
                      <a:pt x="5438" y="11425"/>
                    </a:lnTo>
                    <a:close/>
                    <a:moveTo>
                      <a:pt x="18959" y="11638"/>
                    </a:moveTo>
                    <a:cubicBezTo>
                      <a:pt x="19009" y="11638"/>
                      <a:pt x="19009" y="11638"/>
                      <a:pt x="19009" y="11688"/>
                    </a:cubicBezTo>
                    <a:lnTo>
                      <a:pt x="18959" y="11688"/>
                    </a:lnTo>
                    <a:lnTo>
                      <a:pt x="18959" y="11638"/>
                    </a:lnTo>
                    <a:close/>
                    <a:moveTo>
                      <a:pt x="35086" y="23379"/>
                    </a:moveTo>
                    <a:cubicBezTo>
                      <a:pt x="35052" y="23379"/>
                      <a:pt x="35019" y="23401"/>
                      <a:pt x="35001" y="23401"/>
                    </a:cubicBezTo>
                    <a:cubicBezTo>
                      <a:pt x="34991" y="23401"/>
                      <a:pt x="34986" y="23396"/>
                      <a:pt x="34986" y="23379"/>
                    </a:cubicBezTo>
                    <a:close/>
                    <a:moveTo>
                      <a:pt x="33996" y="23642"/>
                    </a:moveTo>
                    <a:cubicBezTo>
                      <a:pt x="33946" y="23642"/>
                      <a:pt x="33946" y="23692"/>
                      <a:pt x="33946" y="23692"/>
                    </a:cubicBezTo>
                    <a:lnTo>
                      <a:pt x="33946" y="23642"/>
                    </a:lnTo>
                    <a:close/>
                    <a:moveTo>
                      <a:pt x="7055" y="30634"/>
                    </a:moveTo>
                    <a:cubicBezTo>
                      <a:pt x="7105" y="30684"/>
                      <a:pt x="7105" y="30684"/>
                      <a:pt x="7055" y="30747"/>
                    </a:cubicBezTo>
                    <a:lnTo>
                      <a:pt x="7055" y="30634"/>
                    </a:lnTo>
                    <a:close/>
                    <a:moveTo>
                      <a:pt x="26477" y="36586"/>
                    </a:moveTo>
                    <a:cubicBezTo>
                      <a:pt x="26527" y="36586"/>
                      <a:pt x="26527" y="36586"/>
                      <a:pt x="26578" y="36636"/>
                    </a:cubicBezTo>
                    <a:cubicBezTo>
                      <a:pt x="26527" y="36586"/>
                      <a:pt x="26477" y="36586"/>
                      <a:pt x="26477" y="36586"/>
                    </a:cubicBezTo>
                    <a:close/>
                    <a:moveTo>
                      <a:pt x="26891" y="37012"/>
                    </a:moveTo>
                    <a:lnTo>
                      <a:pt x="26891" y="37062"/>
                    </a:lnTo>
                    <a:cubicBezTo>
                      <a:pt x="26891" y="37012"/>
                      <a:pt x="26841" y="37012"/>
                      <a:pt x="26841" y="37012"/>
                    </a:cubicBezTo>
                    <a:close/>
                    <a:moveTo>
                      <a:pt x="12431" y="40872"/>
                    </a:moveTo>
                    <a:cubicBezTo>
                      <a:pt x="12481" y="40872"/>
                      <a:pt x="12481" y="40922"/>
                      <a:pt x="12481" y="40922"/>
                    </a:cubicBezTo>
                    <a:lnTo>
                      <a:pt x="12431" y="40872"/>
                    </a:lnTo>
                    <a:close/>
                    <a:moveTo>
                      <a:pt x="19760" y="1"/>
                    </a:moveTo>
                    <a:cubicBezTo>
                      <a:pt x="19436" y="1"/>
                      <a:pt x="19113" y="32"/>
                      <a:pt x="18796" y="97"/>
                    </a:cubicBezTo>
                    <a:cubicBezTo>
                      <a:pt x="18019" y="247"/>
                      <a:pt x="17393" y="611"/>
                      <a:pt x="16766" y="1087"/>
                    </a:cubicBezTo>
                    <a:cubicBezTo>
                      <a:pt x="16340" y="1350"/>
                      <a:pt x="15927" y="1713"/>
                      <a:pt x="15400" y="1814"/>
                    </a:cubicBezTo>
                    <a:cubicBezTo>
                      <a:pt x="14410" y="2027"/>
                      <a:pt x="13471" y="2290"/>
                      <a:pt x="12531" y="2703"/>
                    </a:cubicBezTo>
                    <a:cubicBezTo>
                      <a:pt x="11804" y="3017"/>
                      <a:pt x="11177" y="3493"/>
                      <a:pt x="10601" y="4007"/>
                    </a:cubicBezTo>
                    <a:cubicBezTo>
                      <a:pt x="10388" y="4169"/>
                      <a:pt x="10188" y="4320"/>
                      <a:pt x="10025" y="4483"/>
                    </a:cubicBezTo>
                    <a:cubicBezTo>
                      <a:pt x="9711" y="4746"/>
                      <a:pt x="9448" y="5059"/>
                      <a:pt x="9198" y="5372"/>
                    </a:cubicBezTo>
                    <a:cubicBezTo>
                      <a:pt x="8772" y="5886"/>
                      <a:pt x="8358" y="6463"/>
                      <a:pt x="8045" y="7089"/>
                    </a:cubicBezTo>
                    <a:cubicBezTo>
                      <a:pt x="7945" y="7302"/>
                      <a:pt x="7832" y="7565"/>
                      <a:pt x="7681" y="7766"/>
                    </a:cubicBezTo>
                    <a:cubicBezTo>
                      <a:pt x="7418" y="8079"/>
                      <a:pt x="7255" y="8392"/>
                      <a:pt x="7255" y="8818"/>
                    </a:cubicBezTo>
                    <a:cubicBezTo>
                      <a:pt x="7255" y="8969"/>
                      <a:pt x="7205" y="8969"/>
                      <a:pt x="7105" y="9019"/>
                    </a:cubicBezTo>
                    <a:cubicBezTo>
                      <a:pt x="6378" y="9132"/>
                      <a:pt x="5589" y="9282"/>
                      <a:pt x="4862" y="9382"/>
                    </a:cubicBezTo>
                    <a:cubicBezTo>
                      <a:pt x="4599" y="9382"/>
                      <a:pt x="4336" y="9382"/>
                      <a:pt x="4073" y="9445"/>
                    </a:cubicBezTo>
                    <a:cubicBezTo>
                      <a:pt x="3609" y="8969"/>
                      <a:pt x="3133" y="8605"/>
                      <a:pt x="2719" y="8129"/>
                    </a:cubicBezTo>
                    <a:cubicBezTo>
                      <a:pt x="2619" y="7979"/>
                      <a:pt x="2506" y="7929"/>
                      <a:pt x="2406" y="7816"/>
                    </a:cubicBezTo>
                    <a:cubicBezTo>
                      <a:pt x="2306" y="7666"/>
                      <a:pt x="2193" y="7565"/>
                      <a:pt x="2043" y="7402"/>
                    </a:cubicBezTo>
                    <a:cubicBezTo>
                      <a:pt x="1729" y="7139"/>
                      <a:pt x="1466" y="6826"/>
                      <a:pt x="990" y="6776"/>
                    </a:cubicBezTo>
                    <a:cubicBezTo>
                      <a:pt x="946" y="6761"/>
                      <a:pt x="906" y="6755"/>
                      <a:pt x="868" y="6755"/>
                    </a:cubicBezTo>
                    <a:cubicBezTo>
                      <a:pt x="776" y="6755"/>
                      <a:pt x="692" y="6791"/>
                      <a:pt x="577" y="6826"/>
                    </a:cubicBezTo>
                    <a:cubicBezTo>
                      <a:pt x="50" y="7189"/>
                      <a:pt x="0" y="7879"/>
                      <a:pt x="364" y="8392"/>
                    </a:cubicBezTo>
                    <a:cubicBezTo>
                      <a:pt x="890" y="8969"/>
                      <a:pt x="1466" y="9445"/>
                      <a:pt x="1993" y="9959"/>
                    </a:cubicBezTo>
                    <a:cubicBezTo>
                      <a:pt x="2193" y="10172"/>
                      <a:pt x="2356" y="10385"/>
                      <a:pt x="2619" y="10485"/>
                    </a:cubicBezTo>
                    <a:cubicBezTo>
                      <a:pt x="2870" y="10748"/>
                      <a:pt x="3183" y="10949"/>
                      <a:pt x="3446" y="11212"/>
                    </a:cubicBezTo>
                    <a:cubicBezTo>
                      <a:pt x="3446" y="11262"/>
                      <a:pt x="3446" y="11262"/>
                      <a:pt x="3496" y="11262"/>
                    </a:cubicBezTo>
                    <a:cubicBezTo>
                      <a:pt x="3659" y="11425"/>
                      <a:pt x="3809" y="11638"/>
                      <a:pt x="4022" y="11788"/>
                    </a:cubicBezTo>
                    <a:cubicBezTo>
                      <a:pt x="4235" y="11888"/>
                      <a:pt x="4386" y="12151"/>
                      <a:pt x="4599" y="12264"/>
                    </a:cubicBezTo>
                    <a:cubicBezTo>
                      <a:pt x="4699" y="12314"/>
                      <a:pt x="4812" y="12415"/>
                      <a:pt x="4862" y="12465"/>
                    </a:cubicBezTo>
                    <a:cubicBezTo>
                      <a:pt x="4912" y="12515"/>
                      <a:pt x="4912" y="12578"/>
                      <a:pt x="4962" y="12578"/>
                    </a:cubicBezTo>
                    <a:cubicBezTo>
                      <a:pt x="5125" y="12678"/>
                      <a:pt x="5276" y="12828"/>
                      <a:pt x="5376" y="12941"/>
                    </a:cubicBezTo>
                    <a:cubicBezTo>
                      <a:pt x="5438" y="12941"/>
                      <a:pt x="5438" y="12991"/>
                      <a:pt x="5489" y="12991"/>
                    </a:cubicBezTo>
                    <a:cubicBezTo>
                      <a:pt x="5489" y="13041"/>
                      <a:pt x="5539" y="13041"/>
                      <a:pt x="5589" y="13091"/>
                    </a:cubicBezTo>
                    <a:cubicBezTo>
                      <a:pt x="5902" y="13354"/>
                      <a:pt x="6215" y="13567"/>
                      <a:pt x="6529" y="13881"/>
                    </a:cubicBezTo>
                    <a:cubicBezTo>
                      <a:pt x="6478" y="13931"/>
                      <a:pt x="6478" y="14031"/>
                      <a:pt x="6529" y="14081"/>
                    </a:cubicBezTo>
                    <a:cubicBezTo>
                      <a:pt x="6629" y="14557"/>
                      <a:pt x="6742" y="15021"/>
                      <a:pt x="6842" y="15497"/>
                    </a:cubicBezTo>
                    <a:cubicBezTo>
                      <a:pt x="6942" y="16074"/>
                      <a:pt x="7105" y="16650"/>
                      <a:pt x="7255" y="17277"/>
                    </a:cubicBezTo>
                    <a:cubicBezTo>
                      <a:pt x="7418" y="17790"/>
                      <a:pt x="7519" y="18317"/>
                      <a:pt x="7681" y="18893"/>
                    </a:cubicBezTo>
                    <a:cubicBezTo>
                      <a:pt x="7681" y="18993"/>
                      <a:pt x="7782" y="19093"/>
                      <a:pt x="7681" y="19256"/>
                    </a:cubicBezTo>
                    <a:cubicBezTo>
                      <a:pt x="7631" y="19306"/>
                      <a:pt x="7569" y="19357"/>
                      <a:pt x="7519" y="19357"/>
                    </a:cubicBezTo>
                    <a:cubicBezTo>
                      <a:pt x="7368" y="19469"/>
                      <a:pt x="7318" y="19620"/>
                      <a:pt x="7155" y="19783"/>
                    </a:cubicBezTo>
                    <a:cubicBezTo>
                      <a:pt x="7005" y="19883"/>
                      <a:pt x="6842" y="20033"/>
                      <a:pt x="6691" y="20196"/>
                    </a:cubicBezTo>
                    <a:cubicBezTo>
                      <a:pt x="6378" y="20660"/>
                      <a:pt x="5952" y="21086"/>
                      <a:pt x="5639" y="21549"/>
                    </a:cubicBezTo>
                    <a:cubicBezTo>
                      <a:pt x="5376" y="21976"/>
                      <a:pt x="5063" y="22389"/>
                      <a:pt x="4862" y="22853"/>
                    </a:cubicBezTo>
                    <a:cubicBezTo>
                      <a:pt x="4235" y="23905"/>
                      <a:pt x="3872" y="24995"/>
                      <a:pt x="3559" y="26148"/>
                    </a:cubicBezTo>
                    <a:cubicBezTo>
                      <a:pt x="3496" y="26562"/>
                      <a:pt x="3346" y="26988"/>
                      <a:pt x="3296" y="27351"/>
                    </a:cubicBezTo>
                    <a:cubicBezTo>
                      <a:pt x="3246" y="27815"/>
                      <a:pt x="3133" y="28241"/>
                      <a:pt x="3183" y="28704"/>
                    </a:cubicBezTo>
                    <a:cubicBezTo>
                      <a:pt x="3083" y="29331"/>
                      <a:pt x="3133" y="30008"/>
                      <a:pt x="3183" y="30634"/>
                    </a:cubicBezTo>
                    <a:cubicBezTo>
                      <a:pt x="3183" y="31261"/>
                      <a:pt x="3346" y="31837"/>
                      <a:pt x="3496" y="32464"/>
                    </a:cubicBezTo>
                    <a:cubicBezTo>
                      <a:pt x="3559" y="32727"/>
                      <a:pt x="3609" y="32990"/>
                      <a:pt x="3709" y="33253"/>
                    </a:cubicBezTo>
                    <a:cubicBezTo>
                      <a:pt x="3809" y="33667"/>
                      <a:pt x="3972" y="34130"/>
                      <a:pt x="4185" y="34506"/>
                    </a:cubicBezTo>
                    <a:cubicBezTo>
                      <a:pt x="4336" y="34970"/>
                      <a:pt x="4599" y="35383"/>
                      <a:pt x="4862" y="35859"/>
                    </a:cubicBezTo>
                    <a:cubicBezTo>
                      <a:pt x="4862" y="35960"/>
                      <a:pt x="4962" y="36010"/>
                      <a:pt x="5012" y="36072"/>
                    </a:cubicBezTo>
                    <a:cubicBezTo>
                      <a:pt x="5225" y="36386"/>
                      <a:pt x="5438" y="36749"/>
                      <a:pt x="5689" y="37062"/>
                    </a:cubicBezTo>
                    <a:cubicBezTo>
                      <a:pt x="5952" y="37426"/>
                      <a:pt x="6265" y="37739"/>
                      <a:pt x="6579" y="38102"/>
                    </a:cubicBezTo>
                    <a:cubicBezTo>
                      <a:pt x="6691" y="38203"/>
                      <a:pt x="6742" y="38315"/>
                      <a:pt x="6892" y="38366"/>
                    </a:cubicBezTo>
                    <a:lnTo>
                      <a:pt x="6942" y="38416"/>
                    </a:lnTo>
                    <a:cubicBezTo>
                      <a:pt x="7105" y="38629"/>
                      <a:pt x="7368" y="38779"/>
                      <a:pt x="7569" y="38992"/>
                    </a:cubicBezTo>
                    <a:cubicBezTo>
                      <a:pt x="7945" y="39356"/>
                      <a:pt x="8358" y="39619"/>
                      <a:pt x="8772" y="39932"/>
                    </a:cubicBezTo>
                    <a:cubicBezTo>
                      <a:pt x="9198" y="40245"/>
                      <a:pt x="9661" y="40558"/>
                      <a:pt x="10137" y="40822"/>
                    </a:cubicBezTo>
                    <a:cubicBezTo>
                      <a:pt x="10388" y="40972"/>
                      <a:pt x="10651" y="41135"/>
                      <a:pt x="10914" y="41285"/>
                    </a:cubicBezTo>
                    <a:lnTo>
                      <a:pt x="10914" y="41235"/>
                    </a:lnTo>
                    <a:cubicBezTo>
                      <a:pt x="11127" y="41398"/>
                      <a:pt x="11328" y="41498"/>
                      <a:pt x="11541" y="41598"/>
                    </a:cubicBezTo>
                    <a:cubicBezTo>
                      <a:pt x="11854" y="41812"/>
                      <a:pt x="12167" y="41912"/>
                      <a:pt x="12481" y="41962"/>
                    </a:cubicBezTo>
                    <a:cubicBezTo>
                      <a:pt x="12514" y="41983"/>
                      <a:pt x="12543" y="41990"/>
                      <a:pt x="12571" y="41990"/>
                    </a:cubicBezTo>
                    <a:cubicBezTo>
                      <a:pt x="12627" y="41990"/>
                      <a:pt x="12677" y="41962"/>
                      <a:pt x="12744" y="41962"/>
                    </a:cubicBezTo>
                    <a:cubicBezTo>
                      <a:pt x="13370" y="41812"/>
                      <a:pt x="13583" y="41335"/>
                      <a:pt x="13684" y="40771"/>
                    </a:cubicBezTo>
                    <a:cubicBezTo>
                      <a:pt x="13734" y="40295"/>
                      <a:pt x="13684" y="39832"/>
                      <a:pt x="13684" y="39356"/>
                    </a:cubicBezTo>
                    <a:cubicBezTo>
                      <a:pt x="13684" y="38942"/>
                      <a:pt x="13633" y="38466"/>
                      <a:pt x="13633" y="38052"/>
                    </a:cubicBezTo>
                    <a:cubicBezTo>
                      <a:pt x="13583" y="37113"/>
                      <a:pt x="13784" y="36223"/>
                      <a:pt x="14047" y="35333"/>
                    </a:cubicBezTo>
                    <a:cubicBezTo>
                      <a:pt x="14260" y="34556"/>
                      <a:pt x="14260" y="33717"/>
                      <a:pt x="14047" y="32940"/>
                    </a:cubicBezTo>
                    <a:cubicBezTo>
                      <a:pt x="13897" y="32464"/>
                      <a:pt x="13784" y="32000"/>
                      <a:pt x="13684" y="31524"/>
                    </a:cubicBezTo>
                    <a:cubicBezTo>
                      <a:pt x="13734" y="31474"/>
                      <a:pt x="13684" y="31373"/>
                      <a:pt x="13633" y="31261"/>
                    </a:cubicBezTo>
                    <a:cubicBezTo>
                      <a:pt x="13684" y="31160"/>
                      <a:pt x="13684" y="31060"/>
                      <a:pt x="13633" y="30947"/>
                    </a:cubicBezTo>
                    <a:cubicBezTo>
                      <a:pt x="13684" y="30321"/>
                      <a:pt x="13834" y="29745"/>
                      <a:pt x="13834" y="29118"/>
                    </a:cubicBezTo>
                    <a:cubicBezTo>
                      <a:pt x="13997" y="28028"/>
                      <a:pt x="13734" y="27088"/>
                      <a:pt x="13207" y="26198"/>
                    </a:cubicBezTo>
                    <a:lnTo>
                      <a:pt x="13157" y="26198"/>
                    </a:lnTo>
                    <a:cubicBezTo>
                      <a:pt x="13157" y="26198"/>
                      <a:pt x="13157" y="26176"/>
                      <a:pt x="13172" y="26176"/>
                    </a:cubicBezTo>
                    <a:cubicBezTo>
                      <a:pt x="13180" y="26176"/>
                      <a:pt x="13191" y="26182"/>
                      <a:pt x="13207" y="26198"/>
                    </a:cubicBezTo>
                    <a:lnTo>
                      <a:pt x="13207" y="26148"/>
                    </a:lnTo>
                    <a:cubicBezTo>
                      <a:pt x="13107" y="26048"/>
                      <a:pt x="13107" y="25935"/>
                      <a:pt x="12957" y="25835"/>
                    </a:cubicBezTo>
                    <a:cubicBezTo>
                      <a:pt x="12844" y="25572"/>
                      <a:pt x="12694" y="25309"/>
                      <a:pt x="12531" y="25108"/>
                    </a:cubicBezTo>
                    <a:cubicBezTo>
                      <a:pt x="12431" y="24845"/>
                      <a:pt x="12380" y="24582"/>
                      <a:pt x="12431" y="24269"/>
                    </a:cubicBezTo>
                    <a:cubicBezTo>
                      <a:pt x="12431" y="23905"/>
                      <a:pt x="12380" y="23592"/>
                      <a:pt x="12380" y="23229"/>
                    </a:cubicBezTo>
                    <a:lnTo>
                      <a:pt x="12380" y="23016"/>
                    </a:lnTo>
                    <a:cubicBezTo>
                      <a:pt x="12330" y="22389"/>
                      <a:pt x="12218" y="21762"/>
                      <a:pt x="11954" y="21236"/>
                    </a:cubicBezTo>
                    <a:cubicBezTo>
                      <a:pt x="11954" y="21136"/>
                      <a:pt x="11904" y="21086"/>
                      <a:pt x="11854" y="21086"/>
                    </a:cubicBezTo>
                    <a:lnTo>
                      <a:pt x="11854" y="21036"/>
                    </a:lnTo>
                    <a:cubicBezTo>
                      <a:pt x="11804" y="20923"/>
                      <a:pt x="11754" y="20873"/>
                      <a:pt x="11754" y="20823"/>
                    </a:cubicBezTo>
                    <a:cubicBezTo>
                      <a:pt x="11177" y="19720"/>
                      <a:pt x="10338" y="18943"/>
                      <a:pt x="9248" y="18417"/>
                    </a:cubicBezTo>
                    <a:cubicBezTo>
                      <a:pt x="9085" y="18317"/>
                      <a:pt x="8884" y="18216"/>
                      <a:pt x="8671" y="18154"/>
                    </a:cubicBezTo>
                    <a:cubicBezTo>
                      <a:pt x="8571" y="18154"/>
                      <a:pt x="8508" y="18104"/>
                      <a:pt x="8508" y="18053"/>
                    </a:cubicBezTo>
                    <a:cubicBezTo>
                      <a:pt x="8408" y="17590"/>
                      <a:pt x="8308" y="17164"/>
                      <a:pt x="8195" y="16750"/>
                    </a:cubicBezTo>
                    <a:cubicBezTo>
                      <a:pt x="8045" y="16124"/>
                      <a:pt x="7882" y="15547"/>
                      <a:pt x="7732" y="14971"/>
                    </a:cubicBezTo>
                    <a:lnTo>
                      <a:pt x="7732" y="14821"/>
                    </a:lnTo>
                    <a:cubicBezTo>
                      <a:pt x="7746" y="14806"/>
                      <a:pt x="7761" y="14800"/>
                      <a:pt x="7776" y="14800"/>
                    </a:cubicBezTo>
                    <a:cubicBezTo>
                      <a:pt x="7811" y="14800"/>
                      <a:pt x="7846" y="14835"/>
                      <a:pt x="7882" y="14871"/>
                    </a:cubicBezTo>
                    <a:cubicBezTo>
                      <a:pt x="8571" y="15334"/>
                      <a:pt x="9198" y="15861"/>
                      <a:pt x="9874" y="16337"/>
                    </a:cubicBezTo>
                    <a:cubicBezTo>
                      <a:pt x="10601" y="16850"/>
                      <a:pt x="11328" y="17327"/>
                      <a:pt x="12067" y="17903"/>
                    </a:cubicBezTo>
                    <a:cubicBezTo>
                      <a:pt x="12744" y="18367"/>
                      <a:pt x="13370" y="18843"/>
                      <a:pt x="13997" y="19306"/>
                    </a:cubicBezTo>
                    <a:cubicBezTo>
                      <a:pt x="14210" y="19469"/>
                      <a:pt x="14410" y="19620"/>
                      <a:pt x="14573" y="19783"/>
                    </a:cubicBezTo>
                    <a:cubicBezTo>
                      <a:pt x="14937" y="20033"/>
                      <a:pt x="15250" y="20246"/>
                      <a:pt x="15563" y="20509"/>
                    </a:cubicBezTo>
                    <a:cubicBezTo>
                      <a:pt x="15826" y="20660"/>
                      <a:pt x="15977" y="20823"/>
                      <a:pt x="16240" y="20923"/>
                    </a:cubicBezTo>
                    <a:cubicBezTo>
                      <a:pt x="16340" y="21036"/>
                      <a:pt x="16453" y="21086"/>
                      <a:pt x="16503" y="21136"/>
                    </a:cubicBezTo>
                    <a:cubicBezTo>
                      <a:pt x="16653" y="21286"/>
                      <a:pt x="16916" y="21349"/>
                      <a:pt x="16967" y="21600"/>
                    </a:cubicBezTo>
                    <a:cubicBezTo>
                      <a:pt x="17130" y="21863"/>
                      <a:pt x="17280" y="22176"/>
                      <a:pt x="17343" y="22439"/>
                    </a:cubicBezTo>
                    <a:cubicBezTo>
                      <a:pt x="17393" y="22702"/>
                      <a:pt x="17493" y="22915"/>
                      <a:pt x="17656" y="23116"/>
                    </a:cubicBezTo>
                    <a:cubicBezTo>
                      <a:pt x="17656" y="23166"/>
                      <a:pt x="17656" y="23166"/>
                      <a:pt x="17706" y="23229"/>
                    </a:cubicBezTo>
                    <a:lnTo>
                      <a:pt x="17706" y="23329"/>
                    </a:lnTo>
                    <a:cubicBezTo>
                      <a:pt x="17906" y="23905"/>
                      <a:pt x="18119" y="24419"/>
                      <a:pt x="18383" y="24945"/>
                    </a:cubicBezTo>
                    <a:lnTo>
                      <a:pt x="19322" y="27301"/>
                    </a:lnTo>
                    <a:cubicBezTo>
                      <a:pt x="19322" y="27401"/>
                      <a:pt x="19322" y="27502"/>
                      <a:pt x="19222" y="27614"/>
                    </a:cubicBezTo>
                    <a:cubicBezTo>
                      <a:pt x="18909" y="27765"/>
                      <a:pt x="18696" y="28028"/>
                      <a:pt x="18533" y="28341"/>
                    </a:cubicBezTo>
                    <a:cubicBezTo>
                      <a:pt x="18019" y="29118"/>
                      <a:pt x="17706" y="29958"/>
                      <a:pt x="17443" y="30847"/>
                    </a:cubicBezTo>
                    <a:cubicBezTo>
                      <a:pt x="17130" y="31787"/>
                      <a:pt x="16967" y="32727"/>
                      <a:pt x="17029" y="33717"/>
                    </a:cubicBezTo>
                    <a:cubicBezTo>
                      <a:pt x="17029" y="34243"/>
                      <a:pt x="17029" y="34819"/>
                      <a:pt x="17130" y="35333"/>
                    </a:cubicBezTo>
                    <a:cubicBezTo>
                      <a:pt x="17079" y="35546"/>
                      <a:pt x="17130" y="35759"/>
                      <a:pt x="17180" y="35960"/>
                    </a:cubicBezTo>
                    <a:cubicBezTo>
                      <a:pt x="17180" y="36223"/>
                      <a:pt x="17280" y="36536"/>
                      <a:pt x="17343" y="36799"/>
                    </a:cubicBezTo>
                    <a:cubicBezTo>
                      <a:pt x="17343" y="37012"/>
                      <a:pt x="17443" y="37213"/>
                      <a:pt x="17493" y="37426"/>
                    </a:cubicBezTo>
                    <a:cubicBezTo>
                      <a:pt x="17906" y="39142"/>
                      <a:pt x="18846" y="40609"/>
                      <a:pt x="20049" y="41962"/>
                    </a:cubicBezTo>
                    <a:cubicBezTo>
                      <a:pt x="20475" y="42438"/>
                      <a:pt x="20939" y="42751"/>
                      <a:pt x="21415" y="43165"/>
                    </a:cubicBezTo>
                    <a:cubicBezTo>
                      <a:pt x="21615" y="43378"/>
                      <a:pt x="21829" y="43591"/>
                      <a:pt x="22092" y="43691"/>
                    </a:cubicBezTo>
                    <a:cubicBezTo>
                      <a:pt x="22242" y="43904"/>
                      <a:pt x="22505" y="44105"/>
                      <a:pt x="22768" y="44217"/>
                    </a:cubicBezTo>
                    <a:cubicBezTo>
                      <a:pt x="22818" y="44268"/>
                      <a:pt x="22869" y="44368"/>
                      <a:pt x="22981" y="44418"/>
                    </a:cubicBezTo>
                    <a:cubicBezTo>
                      <a:pt x="23608" y="44844"/>
                      <a:pt x="24172" y="45257"/>
                      <a:pt x="24861" y="45621"/>
                    </a:cubicBezTo>
                    <a:cubicBezTo>
                      <a:pt x="25174" y="45721"/>
                      <a:pt x="25425" y="45934"/>
                      <a:pt x="25738" y="46034"/>
                    </a:cubicBezTo>
                    <a:cubicBezTo>
                      <a:pt x="26427" y="46410"/>
                      <a:pt x="27104" y="46611"/>
                      <a:pt x="27881" y="46661"/>
                    </a:cubicBezTo>
                    <a:cubicBezTo>
                      <a:pt x="28194" y="46661"/>
                      <a:pt x="28507" y="46661"/>
                      <a:pt x="28670" y="46297"/>
                    </a:cubicBezTo>
                    <a:cubicBezTo>
                      <a:pt x="28670" y="46297"/>
                      <a:pt x="28720" y="46297"/>
                      <a:pt x="28720" y="46247"/>
                    </a:cubicBezTo>
                    <a:cubicBezTo>
                      <a:pt x="28770" y="46247"/>
                      <a:pt x="28770" y="46197"/>
                      <a:pt x="28770" y="46197"/>
                    </a:cubicBezTo>
                    <a:cubicBezTo>
                      <a:pt x="28871" y="45934"/>
                      <a:pt x="28871" y="45721"/>
                      <a:pt x="28821" y="45470"/>
                    </a:cubicBezTo>
                    <a:cubicBezTo>
                      <a:pt x="28720" y="44781"/>
                      <a:pt x="28557" y="44155"/>
                      <a:pt x="28507" y="43478"/>
                    </a:cubicBezTo>
                    <a:cubicBezTo>
                      <a:pt x="28457" y="43115"/>
                      <a:pt x="28407" y="42701"/>
                      <a:pt x="28307" y="42275"/>
                    </a:cubicBezTo>
                    <a:cubicBezTo>
                      <a:pt x="28194" y="41598"/>
                      <a:pt x="27994" y="40972"/>
                      <a:pt x="27781" y="40295"/>
                    </a:cubicBezTo>
                    <a:cubicBezTo>
                      <a:pt x="27781" y="40245"/>
                      <a:pt x="27781" y="40195"/>
                      <a:pt x="27730" y="40145"/>
                    </a:cubicBezTo>
                    <a:cubicBezTo>
                      <a:pt x="27618" y="39719"/>
                      <a:pt x="27467" y="39356"/>
                      <a:pt x="27417" y="38942"/>
                    </a:cubicBezTo>
                    <a:cubicBezTo>
                      <a:pt x="27417" y="38779"/>
                      <a:pt x="27417" y="38629"/>
                      <a:pt x="27367" y="38466"/>
                    </a:cubicBezTo>
                    <a:cubicBezTo>
                      <a:pt x="27304" y="38002"/>
                      <a:pt x="27417" y="37526"/>
                      <a:pt x="27417" y="37062"/>
                    </a:cubicBezTo>
                    <a:cubicBezTo>
                      <a:pt x="27467" y="36699"/>
                      <a:pt x="27467" y="36323"/>
                      <a:pt x="27417" y="35960"/>
                    </a:cubicBezTo>
                    <a:cubicBezTo>
                      <a:pt x="27367" y="35133"/>
                      <a:pt x="27104" y="34343"/>
                      <a:pt x="26578" y="33667"/>
                    </a:cubicBezTo>
                    <a:cubicBezTo>
                      <a:pt x="26477" y="33504"/>
                      <a:pt x="26365" y="33353"/>
                      <a:pt x="26264" y="33190"/>
                    </a:cubicBezTo>
                    <a:cubicBezTo>
                      <a:pt x="25951" y="32827"/>
                      <a:pt x="25738" y="32464"/>
                      <a:pt x="25738" y="31937"/>
                    </a:cubicBezTo>
                    <a:cubicBezTo>
                      <a:pt x="25738" y="31211"/>
                      <a:pt x="25638" y="30534"/>
                      <a:pt x="25224" y="29857"/>
                    </a:cubicBezTo>
                    <a:cubicBezTo>
                      <a:pt x="25112" y="29594"/>
                      <a:pt x="24911" y="29431"/>
                      <a:pt x="24748" y="29181"/>
                    </a:cubicBezTo>
                    <a:cubicBezTo>
                      <a:pt x="24748" y="29068"/>
                      <a:pt x="24648" y="29018"/>
                      <a:pt x="24598" y="28968"/>
                    </a:cubicBezTo>
                    <a:cubicBezTo>
                      <a:pt x="24122" y="28491"/>
                      <a:pt x="23658" y="28028"/>
                      <a:pt x="23082" y="27664"/>
                    </a:cubicBezTo>
                    <a:cubicBezTo>
                      <a:pt x="22718" y="27401"/>
                      <a:pt x="22355" y="27138"/>
                      <a:pt x="21929" y="27038"/>
                    </a:cubicBezTo>
                    <a:cubicBezTo>
                      <a:pt x="21879" y="26988"/>
                      <a:pt x="21879" y="26925"/>
                      <a:pt x="21778" y="26925"/>
                    </a:cubicBezTo>
                    <a:cubicBezTo>
                      <a:pt x="21565" y="26825"/>
                      <a:pt x="21352" y="26725"/>
                      <a:pt x="21152" y="26674"/>
                    </a:cubicBezTo>
                    <a:cubicBezTo>
                      <a:pt x="21000" y="26606"/>
                      <a:pt x="20883" y="26567"/>
                      <a:pt x="20771" y="26567"/>
                    </a:cubicBezTo>
                    <a:cubicBezTo>
                      <a:pt x="20617" y="26567"/>
                      <a:pt x="20473" y="26643"/>
                      <a:pt x="20262" y="26825"/>
                    </a:cubicBezTo>
                    <a:cubicBezTo>
                      <a:pt x="20162" y="26461"/>
                      <a:pt x="19999" y="26098"/>
                      <a:pt x="19849" y="25785"/>
                    </a:cubicBezTo>
                    <a:cubicBezTo>
                      <a:pt x="19473" y="24795"/>
                      <a:pt x="19059" y="23792"/>
                      <a:pt x="18646" y="22752"/>
                    </a:cubicBezTo>
                    <a:lnTo>
                      <a:pt x="18646" y="22752"/>
                    </a:lnTo>
                    <a:cubicBezTo>
                      <a:pt x="19009" y="23016"/>
                      <a:pt x="19372" y="23279"/>
                      <a:pt x="19686" y="23542"/>
                    </a:cubicBezTo>
                    <a:cubicBezTo>
                      <a:pt x="20262" y="24005"/>
                      <a:pt x="20839" y="24482"/>
                      <a:pt x="21415" y="24895"/>
                    </a:cubicBezTo>
                    <a:cubicBezTo>
                      <a:pt x="21929" y="25309"/>
                      <a:pt x="22355" y="25672"/>
                      <a:pt x="22818" y="26048"/>
                    </a:cubicBezTo>
                    <a:cubicBezTo>
                      <a:pt x="22869" y="26098"/>
                      <a:pt x="22981" y="26148"/>
                      <a:pt x="23031" y="26198"/>
                    </a:cubicBezTo>
                    <a:cubicBezTo>
                      <a:pt x="23545" y="26674"/>
                      <a:pt x="24122" y="27138"/>
                      <a:pt x="24698" y="27614"/>
                    </a:cubicBezTo>
                    <a:cubicBezTo>
                      <a:pt x="24798" y="27715"/>
                      <a:pt x="24961" y="27865"/>
                      <a:pt x="25112" y="27978"/>
                    </a:cubicBezTo>
                    <a:cubicBezTo>
                      <a:pt x="25274" y="28028"/>
                      <a:pt x="25325" y="28241"/>
                      <a:pt x="25538" y="28291"/>
                    </a:cubicBezTo>
                    <a:cubicBezTo>
                      <a:pt x="25638" y="28341"/>
                      <a:pt x="25688" y="28441"/>
                      <a:pt x="25801" y="28554"/>
                    </a:cubicBezTo>
                    <a:cubicBezTo>
                      <a:pt x="25801" y="28554"/>
                      <a:pt x="25851" y="28554"/>
                      <a:pt x="25851" y="28604"/>
                    </a:cubicBezTo>
                    <a:cubicBezTo>
                      <a:pt x="25901" y="28604"/>
                      <a:pt x="25951" y="28654"/>
                      <a:pt x="26001" y="28704"/>
                    </a:cubicBezTo>
                    <a:cubicBezTo>
                      <a:pt x="26427" y="29068"/>
                      <a:pt x="26841" y="29431"/>
                      <a:pt x="27254" y="29745"/>
                    </a:cubicBezTo>
                    <a:cubicBezTo>
                      <a:pt x="27367" y="29807"/>
                      <a:pt x="27417" y="29907"/>
                      <a:pt x="27467" y="29958"/>
                    </a:cubicBezTo>
                    <a:cubicBezTo>
                      <a:pt x="27517" y="30008"/>
                      <a:pt x="27568" y="30058"/>
                      <a:pt x="27618" y="30058"/>
                    </a:cubicBezTo>
                    <a:cubicBezTo>
                      <a:pt x="27831" y="30321"/>
                      <a:pt x="28194" y="30534"/>
                      <a:pt x="28407" y="30797"/>
                    </a:cubicBezTo>
                    <a:cubicBezTo>
                      <a:pt x="28620" y="30998"/>
                      <a:pt x="29034" y="31110"/>
                      <a:pt x="29034" y="31624"/>
                    </a:cubicBezTo>
                    <a:cubicBezTo>
                      <a:pt x="29084" y="32627"/>
                      <a:pt x="29397" y="33566"/>
                      <a:pt x="29710" y="34506"/>
                    </a:cubicBezTo>
                    <a:cubicBezTo>
                      <a:pt x="29760" y="34657"/>
                      <a:pt x="29760" y="34757"/>
                      <a:pt x="29873" y="34870"/>
                    </a:cubicBezTo>
                    <a:cubicBezTo>
                      <a:pt x="29923" y="34920"/>
                      <a:pt x="29873" y="34920"/>
                      <a:pt x="29923" y="34970"/>
                    </a:cubicBezTo>
                    <a:cubicBezTo>
                      <a:pt x="29973" y="35183"/>
                      <a:pt x="30074" y="35446"/>
                      <a:pt x="30237" y="35596"/>
                    </a:cubicBezTo>
                    <a:cubicBezTo>
                      <a:pt x="30500" y="36072"/>
                      <a:pt x="30750" y="36536"/>
                      <a:pt x="31064" y="36950"/>
                    </a:cubicBezTo>
                    <a:cubicBezTo>
                      <a:pt x="31327" y="37426"/>
                      <a:pt x="31590" y="37889"/>
                      <a:pt x="32003" y="38315"/>
                    </a:cubicBezTo>
                    <a:cubicBezTo>
                      <a:pt x="32166" y="38629"/>
                      <a:pt x="32379" y="38942"/>
                      <a:pt x="32630" y="39142"/>
                    </a:cubicBezTo>
                    <a:cubicBezTo>
                      <a:pt x="32630" y="39305"/>
                      <a:pt x="32743" y="39356"/>
                      <a:pt x="32843" y="39456"/>
                    </a:cubicBezTo>
                    <a:cubicBezTo>
                      <a:pt x="32943" y="39569"/>
                      <a:pt x="33056" y="39719"/>
                      <a:pt x="33156" y="39832"/>
                    </a:cubicBezTo>
                    <a:cubicBezTo>
                      <a:pt x="33682" y="40508"/>
                      <a:pt x="34309" y="41085"/>
                      <a:pt x="34986" y="41598"/>
                    </a:cubicBezTo>
                    <a:cubicBezTo>
                      <a:pt x="35612" y="42075"/>
                      <a:pt x="36289" y="42488"/>
                      <a:pt x="36966" y="42902"/>
                    </a:cubicBezTo>
                    <a:cubicBezTo>
                      <a:pt x="38269" y="43691"/>
                      <a:pt x="39635" y="44368"/>
                      <a:pt x="41038" y="44944"/>
                    </a:cubicBezTo>
                    <a:cubicBezTo>
                      <a:pt x="41777" y="45207"/>
                      <a:pt x="42454" y="45470"/>
                      <a:pt x="43181" y="45671"/>
                    </a:cubicBezTo>
                    <a:cubicBezTo>
                      <a:pt x="43231" y="45671"/>
                      <a:pt x="43281" y="45721"/>
                      <a:pt x="43344" y="45721"/>
                    </a:cubicBezTo>
                    <a:cubicBezTo>
                      <a:pt x="44283" y="45984"/>
                      <a:pt x="45161" y="46097"/>
                      <a:pt x="46100" y="46147"/>
                    </a:cubicBezTo>
                    <a:cubicBezTo>
                      <a:pt x="46288" y="46147"/>
                      <a:pt x="46473" y="46160"/>
                      <a:pt x="46650" y="46160"/>
                    </a:cubicBezTo>
                    <a:cubicBezTo>
                      <a:pt x="46827" y="46160"/>
                      <a:pt x="46996" y="46147"/>
                      <a:pt x="47153" y="46097"/>
                    </a:cubicBezTo>
                    <a:cubicBezTo>
                      <a:pt x="47566" y="46097"/>
                      <a:pt x="47930" y="46097"/>
                      <a:pt x="48293" y="45884"/>
                    </a:cubicBezTo>
                    <a:cubicBezTo>
                      <a:pt x="48388" y="45884"/>
                      <a:pt x="48403" y="45769"/>
                      <a:pt x="48494" y="45769"/>
                    </a:cubicBezTo>
                    <a:cubicBezTo>
                      <a:pt x="48512" y="45769"/>
                      <a:pt x="48532" y="45774"/>
                      <a:pt x="48556" y="45784"/>
                    </a:cubicBezTo>
                    <a:cubicBezTo>
                      <a:pt x="48556" y="45721"/>
                      <a:pt x="48606" y="45721"/>
                      <a:pt x="48669" y="45671"/>
                    </a:cubicBezTo>
                    <a:cubicBezTo>
                      <a:pt x="48669" y="45521"/>
                      <a:pt x="48769" y="45470"/>
                      <a:pt x="48769" y="45308"/>
                    </a:cubicBezTo>
                    <a:cubicBezTo>
                      <a:pt x="48819" y="45257"/>
                      <a:pt x="48819" y="45257"/>
                      <a:pt x="48819" y="45207"/>
                    </a:cubicBezTo>
                    <a:cubicBezTo>
                      <a:pt x="48819" y="45044"/>
                      <a:pt x="48819" y="44894"/>
                      <a:pt x="48769" y="44731"/>
                    </a:cubicBezTo>
                    <a:cubicBezTo>
                      <a:pt x="48456" y="43954"/>
                      <a:pt x="48093" y="43215"/>
                      <a:pt x="47729" y="42538"/>
                    </a:cubicBezTo>
                    <a:cubicBezTo>
                      <a:pt x="47516" y="42175"/>
                      <a:pt x="47303" y="41812"/>
                      <a:pt x="47353" y="41335"/>
                    </a:cubicBezTo>
                    <a:cubicBezTo>
                      <a:pt x="47416" y="41085"/>
                      <a:pt x="47416" y="40771"/>
                      <a:pt x="47303" y="40508"/>
                    </a:cubicBezTo>
                    <a:lnTo>
                      <a:pt x="47303" y="40245"/>
                    </a:lnTo>
                    <a:cubicBezTo>
                      <a:pt x="47153" y="39518"/>
                      <a:pt x="46790" y="38892"/>
                      <a:pt x="46213" y="38366"/>
                    </a:cubicBezTo>
                    <a:cubicBezTo>
                      <a:pt x="45850" y="38002"/>
                      <a:pt x="45637" y="37576"/>
                      <a:pt x="45424" y="37113"/>
                    </a:cubicBezTo>
                    <a:cubicBezTo>
                      <a:pt x="45323" y="36636"/>
                      <a:pt x="45110" y="36273"/>
                      <a:pt x="44747" y="35960"/>
                    </a:cubicBezTo>
                    <a:cubicBezTo>
                      <a:pt x="44334" y="35596"/>
                      <a:pt x="43857" y="35233"/>
                      <a:pt x="43394" y="34970"/>
                    </a:cubicBezTo>
                    <a:cubicBezTo>
                      <a:pt x="43231" y="34870"/>
                      <a:pt x="43080" y="34757"/>
                      <a:pt x="42867" y="34657"/>
                    </a:cubicBezTo>
                    <a:cubicBezTo>
                      <a:pt x="42654" y="34556"/>
                      <a:pt x="42554" y="34343"/>
                      <a:pt x="42404" y="34130"/>
                    </a:cubicBezTo>
                    <a:cubicBezTo>
                      <a:pt x="42291" y="33667"/>
                      <a:pt x="41978" y="33303"/>
                      <a:pt x="41564" y="33040"/>
                    </a:cubicBezTo>
                    <a:cubicBezTo>
                      <a:pt x="41201" y="32827"/>
                      <a:pt x="40888" y="32627"/>
                      <a:pt x="40524" y="32464"/>
                    </a:cubicBezTo>
                    <a:cubicBezTo>
                      <a:pt x="40098" y="32251"/>
                      <a:pt x="39785" y="32000"/>
                      <a:pt x="39472" y="31687"/>
                    </a:cubicBezTo>
                    <a:cubicBezTo>
                      <a:pt x="39371" y="31574"/>
                      <a:pt x="39208" y="31373"/>
                      <a:pt x="39008" y="31311"/>
                    </a:cubicBezTo>
                    <a:cubicBezTo>
                      <a:pt x="38695" y="31060"/>
                      <a:pt x="38331" y="30847"/>
                      <a:pt x="37905" y="30747"/>
                    </a:cubicBezTo>
                    <a:cubicBezTo>
                      <a:pt x="37492" y="30534"/>
                      <a:pt x="37016" y="30371"/>
                      <a:pt x="36602" y="30271"/>
                    </a:cubicBezTo>
                    <a:cubicBezTo>
                      <a:pt x="36389" y="30171"/>
                      <a:pt x="36138" y="30120"/>
                      <a:pt x="35925" y="30058"/>
                    </a:cubicBezTo>
                    <a:cubicBezTo>
                      <a:pt x="35612" y="29958"/>
                      <a:pt x="35299" y="29907"/>
                      <a:pt x="34986" y="29807"/>
                    </a:cubicBezTo>
                    <a:cubicBezTo>
                      <a:pt x="34277" y="29628"/>
                      <a:pt x="33539" y="29518"/>
                      <a:pt x="32812" y="29518"/>
                    </a:cubicBezTo>
                    <a:cubicBezTo>
                      <a:pt x="32472" y="29518"/>
                      <a:pt x="32134" y="29542"/>
                      <a:pt x="31803" y="29594"/>
                    </a:cubicBezTo>
                    <a:cubicBezTo>
                      <a:pt x="31640" y="29594"/>
                      <a:pt x="31490" y="29594"/>
                      <a:pt x="31327" y="29644"/>
                    </a:cubicBezTo>
                    <a:cubicBezTo>
                      <a:pt x="30750" y="29694"/>
                      <a:pt x="30237" y="29857"/>
                      <a:pt x="29710" y="29958"/>
                    </a:cubicBezTo>
                    <a:cubicBezTo>
                      <a:pt x="29632" y="29976"/>
                      <a:pt x="29569" y="29988"/>
                      <a:pt x="29514" y="29988"/>
                    </a:cubicBezTo>
                    <a:cubicBezTo>
                      <a:pt x="29417" y="29988"/>
                      <a:pt x="29342" y="29953"/>
                      <a:pt x="29247" y="29857"/>
                    </a:cubicBezTo>
                    <a:cubicBezTo>
                      <a:pt x="29134" y="29745"/>
                      <a:pt x="28983" y="29594"/>
                      <a:pt x="28821" y="29544"/>
                    </a:cubicBezTo>
                    <a:cubicBezTo>
                      <a:pt x="28507" y="29118"/>
                      <a:pt x="28094" y="28867"/>
                      <a:pt x="27730" y="28554"/>
                    </a:cubicBezTo>
                    <a:cubicBezTo>
                      <a:pt x="27568" y="28441"/>
                      <a:pt x="27517" y="28291"/>
                      <a:pt x="27304" y="28241"/>
                    </a:cubicBezTo>
                    <a:cubicBezTo>
                      <a:pt x="26941" y="27815"/>
                      <a:pt x="26477" y="27502"/>
                      <a:pt x="26051" y="27138"/>
                    </a:cubicBezTo>
                    <a:cubicBezTo>
                      <a:pt x="25274" y="26461"/>
                      <a:pt x="24435" y="25835"/>
                      <a:pt x="23658" y="25208"/>
                    </a:cubicBezTo>
                    <a:cubicBezTo>
                      <a:pt x="22919" y="24582"/>
                      <a:pt x="22142" y="23955"/>
                      <a:pt x="21415" y="23279"/>
                    </a:cubicBezTo>
                    <a:cubicBezTo>
                      <a:pt x="20788" y="22752"/>
                      <a:pt x="20162" y="22226"/>
                      <a:pt x="19586" y="21712"/>
                    </a:cubicBezTo>
                    <a:cubicBezTo>
                      <a:pt x="19109" y="21286"/>
                      <a:pt x="18696" y="20923"/>
                      <a:pt x="18170" y="20509"/>
                    </a:cubicBezTo>
                    <a:lnTo>
                      <a:pt x="18383" y="20509"/>
                    </a:lnTo>
                    <a:cubicBezTo>
                      <a:pt x="18909" y="20509"/>
                      <a:pt x="19423" y="20560"/>
                      <a:pt x="19949" y="20610"/>
                    </a:cubicBezTo>
                    <a:cubicBezTo>
                      <a:pt x="20099" y="20610"/>
                      <a:pt x="20212" y="20660"/>
                      <a:pt x="20312" y="20660"/>
                    </a:cubicBezTo>
                    <a:lnTo>
                      <a:pt x="24071" y="21136"/>
                    </a:lnTo>
                    <a:cubicBezTo>
                      <a:pt x="24172" y="21136"/>
                      <a:pt x="24285" y="21186"/>
                      <a:pt x="24335" y="21286"/>
                    </a:cubicBezTo>
                    <a:cubicBezTo>
                      <a:pt x="24548" y="21662"/>
                      <a:pt x="24698" y="21976"/>
                      <a:pt x="24961" y="22289"/>
                    </a:cubicBezTo>
                    <a:cubicBezTo>
                      <a:pt x="25011" y="22489"/>
                      <a:pt x="25174" y="22652"/>
                      <a:pt x="25274" y="22752"/>
                    </a:cubicBezTo>
                    <a:cubicBezTo>
                      <a:pt x="25688" y="23229"/>
                      <a:pt x="26051" y="23692"/>
                      <a:pt x="26527" y="24056"/>
                    </a:cubicBezTo>
                    <a:cubicBezTo>
                      <a:pt x="27054" y="24482"/>
                      <a:pt x="27618" y="24895"/>
                      <a:pt x="28194" y="25208"/>
                    </a:cubicBezTo>
                    <a:cubicBezTo>
                      <a:pt x="29134" y="25735"/>
                      <a:pt x="30124" y="26098"/>
                      <a:pt x="31126" y="26361"/>
                    </a:cubicBezTo>
                    <a:cubicBezTo>
                      <a:pt x="32267" y="26674"/>
                      <a:pt x="33469" y="26875"/>
                      <a:pt x="34672" y="26988"/>
                    </a:cubicBezTo>
                    <a:cubicBezTo>
                      <a:pt x="34936" y="27038"/>
                      <a:pt x="35249" y="27038"/>
                      <a:pt x="35562" y="27038"/>
                    </a:cubicBezTo>
                    <a:cubicBezTo>
                      <a:pt x="35884" y="27059"/>
                      <a:pt x="36216" y="27071"/>
                      <a:pt x="36551" y="27071"/>
                    </a:cubicBezTo>
                    <a:cubicBezTo>
                      <a:pt x="37024" y="27071"/>
                      <a:pt x="37500" y="27046"/>
                      <a:pt x="37955" y="26988"/>
                    </a:cubicBezTo>
                    <a:cubicBezTo>
                      <a:pt x="38532" y="26988"/>
                      <a:pt x="39158" y="26925"/>
                      <a:pt x="39735" y="26825"/>
                    </a:cubicBezTo>
                    <a:cubicBezTo>
                      <a:pt x="39948" y="26775"/>
                      <a:pt x="40098" y="26775"/>
                      <a:pt x="40311" y="26775"/>
                    </a:cubicBezTo>
                    <a:cubicBezTo>
                      <a:pt x="40361" y="26725"/>
                      <a:pt x="40462" y="26725"/>
                      <a:pt x="40524" y="26725"/>
                    </a:cubicBezTo>
                    <a:cubicBezTo>
                      <a:pt x="41251" y="26612"/>
                      <a:pt x="41978" y="26461"/>
                      <a:pt x="42654" y="26248"/>
                    </a:cubicBezTo>
                    <a:cubicBezTo>
                      <a:pt x="44020" y="25935"/>
                      <a:pt x="45323" y="25472"/>
                      <a:pt x="46627" y="24945"/>
                    </a:cubicBezTo>
                    <a:cubicBezTo>
                      <a:pt x="47103" y="24732"/>
                      <a:pt x="47566" y="24532"/>
                      <a:pt x="47980" y="24168"/>
                    </a:cubicBezTo>
                    <a:cubicBezTo>
                      <a:pt x="48406" y="23792"/>
                      <a:pt x="48456" y="23279"/>
                      <a:pt x="48043" y="22965"/>
                    </a:cubicBezTo>
                    <a:cubicBezTo>
                      <a:pt x="47779" y="22752"/>
                      <a:pt x="47516" y="22602"/>
                      <a:pt x="47203" y="22439"/>
                    </a:cubicBezTo>
                    <a:cubicBezTo>
                      <a:pt x="46990" y="22339"/>
                      <a:pt x="46790" y="22176"/>
                      <a:pt x="46526" y="22076"/>
                    </a:cubicBezTo>
                    <a:cubicBezTo>
                      <a:pt x="45850" y="21662"/>
                      <a:pt x="45161" y="21286"/>
                      <a:pt x="44434" y="20973"/>
                    </a:cubicBezTo>
                    <a:cubicBezTo>
                      <a:pt x="44221" y="20873"/>
                      <a:pt x="44070" y="20773"/>
                      <a:pt x="43857" y="20660"/>
                    </a:cubicBezTo>
                    <a:cubicBezTo>
                      <a:pt x="43131" y="20296"/>
                      <a:pt x="42341" y="19883"/>
                      <a:pt x="41715" y="19357"/>
                    </a:cubicBezTo>
                    <a:cubicBezTo>
                      <a:pt x="41301" y="18993"/>
                      <a:pt x="40837" y="18680"/>
                      <a:pt x="40361" y="18417"/>
                    </a:cubicBezTo>
                    <a:cubicBezTo>
                      <a:pt x="39635" y="18053"/>
                      <a:pt x="38895" y="17953"/>
                      <a:pt x="38118" y="17903"/>
                    </a:cubicBezTo>
                    <a:cubicBezTo>
                      <a:pt x="37542" y="17840"/>
                      <a:pt x="37016" y="17740"/>
                      <a:pt x="36502" y="17377"/>
                    </a:cubicBezTo>
                    <a:cubicBezTo>
                      <a:pt x="36339" y="17277"/>
                      <a:pt x="36189" y="17164"/>
                      <a:pt x="36026" y="17114"/>
                    </a:cubicBezTo>
                    <a:lnTo>
                      <a:pt x="35925" y="17114"/>
                    </a:lnTo>
                    <a:cubicBezTo>
                      <a:pt x="35299" y="16750"/>
                      <a:pt x="34672" y="16537"/>
                      <a:pt x="33996" y="16487"/>
                    </a:cubicBezTo>
                    <a:cubicBezTo>
                      <a:pt x="33833" y="16437"/>
                      <a:pt x="33682" y="16437"/>
                      <a:pt x="33570" y="16437"/>
                    </a:cubicBezTo>
                    <a:cubicBezTo>
                      <a:pt x="33458" y="16429"/>
                      <a:pt x="33346" y="16424"/>
                      <a:pt x="33234" y="16424"/>
                    </a:cubicBezTo>
                    <a:cubicBezTo>
                      <a:pt x="32669" y="16424"/>
                      <a:pt x="32104" y="16531"/>
                      <a:pt x="31540" y="16750"/>
                    </a:cubicBezTo>
                    <a:cubicBezTo>
                      <a:pt x="31525" y="16736"/>
                      <a:pt x="31505" y="16729"/>
                      <a:pt x="31483" y="16729"/>
                    </a:cubicBezTo>
                    <a:cubicBezTo>
                      <a:pt x="31429" y="16729"/>
                      <a:pt x="31362" y="16765"/>
                      <a:pt x="31327" y="16800"/>
                    </a:cubicBezTo>
                    <a:cubicBezTo>
                      <a:pt x="31025" y="16884"/>
                      <a:pt x="30723" y="16976"/>
                      <a:pt x="30392" y="16976"/>
                    </a:cubicBezTo>
                    <a:cubicBezTo>
                      <a:pt x="30325" y="16976"/>
                      <a:pt x="30256" y="16972"/>
                      <a:pt x="30186" y="16963"/>
                    </a:cubicBezTo>
                    <a:cubicBezTo>
                      <a:pt x="30074" y="16963"/>
                      <a:pt x="29973" y="16901"/>
                      <a:pt x="29873" y="16901"/>
                    </a:cubicBezTo>
                    <a:cubicBezTo>
                      <a:pt x="29454" y="16870"/>
                      <a:pt x="29059" y="16821"/>
                      <a:pt x="28661" y="16821"/>
                    </a:cubicBezTo>
                    <a:cubicBezTo>
                      <a:pt x="28404" y="16821"/>
                      <a:pt x="28146" y="16842"/>
                      <a:pt x="27881" y="16901"/>
                    </a:cubicBezTo>
                    <a:cubicBezTo>
                      <a:pt x="27568" y="16901"/>
                      <a:pt x="27254" y="17013"/>
                      <a:pt x="26941" y="17063"/>
                    </a:cubicBezTo>
                    <a:cubicBezTo>
                      <a:pt x="26214" y="17277"/>
                      <a:pt x="25588" y="17640"/>
                      <a:pt x="25061" y="18104"/>
                    </a:cubicBezTo>
                    <a:cubicBezTo>
                      <a:pt x="24861" y="18317"/>
                      <a:pt x="24598" y="18530"/>
                      <a:pt x="24435" y="18843"/>
                    </a:cubicBezTo>
                    <a:cubicBezTo>
                      <a:pt x="24122" y="19093"/>
                      <a:pt x="23971" y="19469"/>
                      <a:pt x="23808" y="19833"/>
                    </a:cubicBezTo>
                    <a:cubicBezTo>
                      <a:pt x="23708" y="19983"/>
                      <a:pt x="23658" y="19983"/>
                      <a:pt x="23495" y="19983"/>
                    </a:cubicBezTo>
                    <a:cubicBezTo>
                      <a:pt x="22718" y="19883"/>
                      <a:pt x="21929" y="19783"/>
                      <a:pt x="21202" y="19670"/>
                    </a:cubicBezTo>
                    <a:cubicBezTo>
                      <a:pt x="19736" y="19469"/>
                      <a:pt x="18282" y="19469"/>
                      <a:pt x="16816" y="19306"/>
                    </a:cubicBezTo>
                    <a:cubicBezTo>
                      <a:pt x="16766" y="19256"/>
                      <a:pt x="16653" y="19256"/>
                      <a:pt x="16603" y="19206"/>
                    </a:cubicBezTo>
                    <a:cubicBezTo>
                      <a:pt x="16089" y="18780"/>
                      <a:pt x="15513" y="18417"/>
                      <a:pt x="15037" y="18003"/>
                    </a:cubicBezTo>
                    <a:cubicBezTo>
                      <a:pt x="14460" y="17527"/>
                      <a:pt x="13947" y="17013"/>
                      <a:pt x="13370" y="16537"/>
                    </a:cubicBezTo>
                    <a:cubicBezTo>
                      <a:pt x="13157" y="16274"/>
                      <a:pt x="12894" y="16074"/>
                      <a:pt x="12644" y="15861"/>
                    </a:cubicBezTo>
                    <a:cubicBezTo>
                      <a:pt x="12581" y="15810"/>
                      <a:pt x="12531" y="15810"/>
                      <a:pt x="12481" y="15760"/>
                    </a:cubicBezTo>
                    <a:cubicBezTo>
                      <a:pt x="12330" y="15710"/>
                      <a:pt x="12268" y="15597"/>
                      <a:pt x="12167" y="15497"/>
                    </a:cubicBezTo>
                    <a:cubicBezTo>
                      <a:pt x="11591" y="15134"/>
                      <a:pt x="11077" y="14658"/>
                      <a:pt x="10501" y="14294"/>
                    </a:cubicBezTo>
                    <a:cubicBezTo>
                      <a:pt x="10025" y="13931"/>
                      <a:pt x="9561" y="13567"/>
                      <a:pt x="9035" y="13204"/>
                    </a:cubicBezTo>
                    <a:cubicBezTo>
                      <a:pt x="8358" y="12728"/>
                      <a:pt x="7681" y="12264"/>
                      <a:pt x="7055" y="11788"/>
                    </a:cubicBezTo>
                    <a:cubicBezTo>
                      <a:pt x="6942" y="11738"/>
                      <a:pt x="6892" y="11688"/>
                      <a:pt x="6842" y="11638"/>
                    </a:cubicBezTo>
                    <a:cubicBezTo>
                      <a:pt x="6579" y="11475"/>
                      <a:pt x="6378" y="11262"/>
                      <a:pt x="6115" y="11111"/>
                    </a:cubicBezTo>
                    <a:cubicBezTo>
                      <a:pt x="5952" y="11061"/>
                      <a:pt x="5902" y="10848"/>
                      <a:pt x="5689" y="10848"/>
                    </a:cubicBezTo>
                    <a:cubicBezTo>
                      <a:pt x="5689" y="10798"/>
                      <a:pt x="5639" y="10748"/>
                      <a:pt x="5589" y="10698"/>
                    </a:cubicBezTo>
                    <a:cubicBezTo>
                      <a:pt x="5539" y="10535"/>
                      <a:pt x="5326" y="10535"/>
                      <a:pt x="5225" y="10385"/>
                    </a:cubicBezTo>
                    <a:cubicBezTo>
                      <a:pt x="5489" y="10322"/>
                      <a:pt x="5689" y="10272"/>
                      <a:pt x="5952" y="10222"/>
                    </a:cubicBezTo>
                    <a:cubicBezTo>
                      <a:pt x="6265" y="10172"/>
                      <a:pt x="6579" y="10172"/>
                      <a:pt x="6942" y="10071"/>
                    </a:cubicBezTo>
                    <a:cubicBezTo>
                      <a:pt x="7055" y="10071"/>
                      <a:pt x="7155" y="10009"/>
                      <a:pt x="7318" y="10009"/>
                    </a:cubicBezTo>
                    <a:cubicBezTo>
                      <a:pt x="7342" y="10009"/>
                      <a:pt x="7376" y="9998"/>
                      <a:pt x="7412" y="9998"/>
                    </a:cubicBezTo>
                    <a:cubicBezTo>
                      <a:pt x="7451" y="9998"/>
                      <a:pt x="7492" y="10012"/>
                      <a:pt x="7519" y="10071"/>
                    </a:cubicBezTo>
                    <a:cubicBezTo>
                      <a:pt x="7569" y="10172"/>
                      <a:pt x="7631" y="10322"/>
                      <a:pt x="7681" y="10385"/>
                    </a:cubicBezTo>
                    <a:cubicBezTo>
                      <a:pt x="8045" y="10798"/>
                      <a:pt x="8408" y="11212"/>
                      <a:pt x="8934" y="11525"/>
                    </a:cubicBezTo>
                    <a:cubicBezTo>
                      <a:pt x="9348" y="11788"/>
                      <a:pt x="9824" y="12001"/>
                      <a:pt x="10338" y="12151"/>
                    </a:cubicBezTo>
                    <a:cubicBezTo>
                      <a:pt x="11127" y="12415"/>
                      <a:pt x="11904" y="12465"/>
                      <a:pt x="12694" y="12515"/>
                    </a:cubicBezTo>
                    <a:cubicBezTo>
                      <a:pt x="12744" y="12578"/>
                      <a:pt x="12794" y="12578"/>
                      <a:pt x="12844" y="12578"/>
                    </a:cubicBezTo>
                    <a:cubicBezTo>
                      <a:pt x="13997" y="12678"/>
                      <a:pt x="15150" y="12778"/>
                      <a:pt x="16290" y="12778"/>
                    </a:cubicBezTo>
                    <a:cubicBezTo>
                      <a:pt x="16716" y="12828"/>
                      <a:pt x="17079" y="12828"/>
                      <a:pt x="17443" y="12828"/>
                    </a:cubicBezTo>
                    <a:cubicBezTo>
                      <a:pt x="17827" y="12828"/>
                      <a:pt x="18211" y="12856"/>
                      <a:pt x="18592" y="12856"/>
                    </a:cubicBezTo>
                    <a:cubicBezTo>
                      <a:pt x="18782" y="12856"/>
                      <a:pt x="18972" y="12849"/>
                      <a:pt x="19159" y="12828"/>
                    </a:cubicBezTo>
                    <a:cubicBezTo>
                      <a:pt x="19272" y="12828"/>
                      <a:pt x="19423" y="12828"/>
                      <a:pt x="19535" y="12778"/>
                    </a:cubicBezTo>
                    <a:cubicBezTo>
                      <a:pt x="19686" y="12778"/>
                      <a:pt x="19849" y="12778"/>
                      <a:pt x="19999" y="12728"/>
                    </a:cubicBezTo>
                    <a:cubicBezTo>
                      <a:pt x="20049" y="12753"/>
                      <a:pt x="20115" y="12765"/>
                      <a:pt x="20181" y="12765"/>
                    </a:cubicBezTo>
                    <a:cubicBezTo>
                      <a:pt x="20247" y="12765"/>
                      <a:pt x="20312" y="12753"/>
                      <a:pt x="20362" y="12728"/>
                    </a:cubicBezTo>
                    <a:cubicBezTo>
                      <a:pt x="20475" y="12728"/>
                      <a:pt x="20575" y="12728"/>
                      <a:pt x="20726" y="12678"/>
                    </a:cubicBezTo>
                    <a:cubicBezTo>
                      <a:pt x="21252" y="12628"/>
                      <a:pt x="21778" y="12578"/>
                      <a:pt x="22355" y="12515"/>
                    </a:cubicBezTo>
                    <a:cubicBezTo>
                      <a:pt x="22605" y="12465"/>
                      <a:pt x="22919" y="12465"/>
                      <a:pt x="23232" y="12364"/>
                    </a:cubicBezTo>
                    <a:cubicBezTo>
                      <a:pt x="23708" y="12314"/>
                      <a:pt x="24122" y="12202"/>
                      <a:pt x="24548" y="12101"/>
                    </a:cubicBezTo>
                    <a:cubicBezTo>
                      <a:pt x="25011" y="12051"/>
                      <a:pt x="25487" y="11951"/>
                      <a:pt x="25901" y="11838"/>
                    </a:cubicBezTo>
                    <a:cubicBezTo>
                      <a:pt x="26264" y="11738"/>
                      <a:pt x="26628" y="11688"/>
                      <a:pt x="26941" y="11525"/>
                    </a:cubicBezTo>
                    <a:cubicBezTo>
                      <a:pt x="27367" y="11425"/>
                      <a:pt x="27831" y="11262"/>
                      <a:pt x="28244" y="11111"/>
                    </a:cubicBezTo>
                    <a:cubicBezTo>
                      <a:pt x="28670" y="11011"/>
                      <a:pt x="29034" y="10798"/>
                      <a:pt x="29447" y="10635"/>
                    </a:cubicBezTo>
                    <a:cubicBezTo>
                      <a:pt x="29447" y="10635"/>
                      <a:pt x="29497" y="10635"/>
                      <a:pt x="29560" y="10585"/>
                    </a:cubicBezTo>
                    <a:cubicBezTo>
                      <a:pt x="30186" y="10272"/>
                      <a:pt x="30913" y="10071"/>
                      <a:pt x="31590" y="9808"/>
                    </a:cubicBezTo>
                    <a:cubicBezTo>
                      <a:pt x="32116" y="9645"/>
                      <a:pt x="32693" y="9495"/>
                      <a:pt x="33206" y="9332"/>
                    </a:cubicBezTo>
                    <a:cubicBezTo>
                      <a:pt x="33783" y="9182"/>
                      <a:pt x="34359" y="9069"/>
                      <a:pt x="34986" y="8919"/>
                    </a:cubicBezTo>
                    <a:cubicBezTo>
                      <a:pt x="35662" y="8756"/>
                      <a:pt x="36339" y="8655"/>
                      <a:pt x="37016" y="8342"/>
                    </a:cubicBezTo>
                    <a:cubicBezTo>
                      <a:pt x="37279" y="8242"/>
                      <a:pt x="37592" y="8079"/>
                      <a:pt x="37642" y="7766"/>
                    </a:cubicBezTo>
                    <a:cubicBezTo>
                      <a:pt x="37705" y="7716"/>
                      <a:pt x="37755" y="7716"/>
                      <a:pt x="37705" y="7666"/>
                    </a:cubicBezTo>
                    <a:cubicBezTo>
                      <a:pt x="37755" y="7503"/>
                      <a:pt x="37705" y="7352"/>
                      <a:pt x="37642" y="7252"/>
                    </a:cubicBezTo>
                    <a:cubicBezTo>
                      <a:pt x="37592" y="7139"/>
                      <a:pt x="37492" y="7039"/>
                      <a:pt x="37392" y="6939"/>
                    </a:cubicBezTo>
                    <a:cubicBezTo>
                      <a:pt x="36815" y="6513"/>
                      <a:pt x="36138" y="6199"/>
                      <a:pt x="35449" y="5886"/>
                    </a:cubicBezTo>
                    <a:cubicBezTo>
                      <a:pt x="35399" y="5886"/>
                      <a:pt x="35399" y="5836"/>
                      <a:pt x="35349" y="5836"/>
                    </a:cubicBezTo>
                    <a:cubicBezTo>
                      <a:pt x="34572" y="5473"/>
                      <a:pt x="33833" y="5109"/>
                      <a:pt x="33006" y="4796"/>
                    </a:cubicBezTo>
                    <a:cubicBezTo>
                      <a:pt x="32630" y="4633"/>
                      <a:pt x="32267" y="4483"/>
                      <a:pt x="31903" y="4370"/>
                    </a:cubicBezTo>
                    <a:cubicBezTo>
                      <a:pt x="31640" y="4220"/>
                      <a:pt x="31377" y="4169"/>
                      <a:pt x="31176" y="4057"/>
                    </a:cubicBezTo>
                    <a:cubicBezTo>
                      <a:pt x="30437" y="3743"/>
                      <a:pt x="29760" y="3493"/>
                      <a:pt x="29134" y="3180"/>
                    </a:cubicBezTo>
                    <a:cubicBezTo>
                      <a:pt x="29084" y="3117"/>
                      <a:pt x="29084" y="3117"/>
                      <a:pt x="29034" y="3067"/>
                    </a:cubicBezTo>
                    <a:cubicBezTo>
                      <a:pt x="28507" y="2753"/>
                      <a:pt x="27994" y="2390"/>
                      <a:pt x="27467" y="2027"/>
                    </a:cubicBezTo>
                    <a:cubicBezTo>
                      <a:pt x="27154" y="1713"/>
                      <a:pt x="26841" y="1450"/>
                      <a:pt x="26477" y="1237"/>
                    </a:cubicBezTo>
                    <a:cubicBezTo>
                      <a:pt x="25738" y="724"/>
                      <a:pt x="25011" y="511"/>
                      <a:pt x="24172" y="511"/>
                    </a:cubicBezTo>
                    <a:cubicBezTo>
                      <a:pt x="24067" y="494"/>
                      <a:pt x="23970" y="488"/>
                      <a:pt x="23875" y="488"/>
                    </a:cubicBezTo>
                    <a:cubicBezTo>
                      <a:pt x="23684" y="488"/>
                      <a:pt x="23503" y="511"/>
                      <a:pt x="23295" y="511"/>
                    </a:cubicBezTo>
                    <a:cubicBezTo>
                      <a:pt x="23044" y="511"/>
                      <a:pt x="22799" y="555"/>
                      <a:pt x="22556" y="555"/>
                    </a:cubicBezTo>
                    <a:cubicBezTo>
                      <a:pt x="22434" y="555"/>
                      <a:pt x="22313" y="544"/>
                      <a:pt x="22192" y="511"/>
                    </a:cubicBezTo>
                    <a:cubicBezTo>
                      <a:pt x="21829" y="410"/>
                      <a:pt x="21515" y="297"/>
                      <a:pt x="21202" y="197"/>
                    </a:cubicBezTo>
                    <a:cubicBezTo>
                      <a:pt x="20729" y="70"/>
                      <a:pt x="20243" y="1"/>
                      <a:pt x="1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30" name="Google Shape;130;p6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-10471542">
                <a:off x="2240540" y="1660760"/>
                <a:ext cx="2185966" cy="21019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31" name="Google Shape;131;p6"/>
            <p:cNvGrpSpPr/>
            <p:nvPr/>
          </p:nvGrpSpPr>
          <p:grpSpPr>
            <a:xfrm rot="-6464493">
              <a:off x="114881" y="461678"/>
              <a:ext cx="853150" cy="864041"/>
              <a:chOff x="-239629" y="2293723"/>
              <a:chExt cx="1525675" cy="1545152"/>
            </a:xfrm>
          </p:grpSpPr>
          <p:sp>
            <p:nvSpPr>
              <p:cNvPr id="132" name="Google Shape;132;p6"/>
              <p:cNvSpPr/>
              <p:nvPr/>
            </p:nvSpPr>
            <p:spPr>
              <a:xfrm>
                <a:off x="-207962" y="2325624"/>
                <a:ext cx="1462342" cy="1481343"/>
              </a:xfrm>
              <a:custGeom>
                <a:rect b="b" l="l" r="r" t="t"/>
                <a:pathLst>
                  <a:path extrusionOk="0" h="49506" w="48871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33" name="Google Shape;133;p6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-239629" y="2293723"/>
                <a:ext cx="1525675" cy="1545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856913" y="646113"/>
            <a:ext cx="4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856913" y="1342888"/>
            <a:ext cx="4232400" cy="31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Nunito Light"/>
              <a:buChar char="●"/>
              <a:defRPr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137" name="Google Shape;137;p7"/>
          <p:cNvSpPr/>
          <p:nvPr>
            <p:ph idx="2" type="pic"/>
          </p:nvPr>
        </p:nvSpPr>
        <p:spPr>
          <a:xfrm>
            <a:off x="5137725" y="858800"/>
            <a:ext cx="3358500" cy="3358200"/>
          </a:xfrm>
          <a:prstGeom prst="ellipse">
            <a:avLst/>
          </a:prstGeom>
          <a:noFill/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</p:sp>
      <p:sp>
        <p:nvSpPr>
          <p:cNvPr id="138" name="Google Shape;138;p7"/>
          <p:cNvSpPr/>
          <p:nvPr/>
        </p:nvSpPr>
        <p:spPr>
          <a:xfrm rot="5884903">
            <a:off x="-68633" y="-302465"/>
            <a:ext cx="1170890" cy="939238"/>
          </a:xfrm>
          <a:custGeom>
            <a:rect b="b" l="l" r="r" t="t"/>
            <a:pathLst>
              <a:path extrusionOk="0" h="46745" w="58269">
                <a:moveTo>
                  <a:pt x="2344" y="18473"/>
                </a:moveTo>
                <a:lnTo>
                  <a:pt x="2344" y="18473"/>
                </a:lnTo>
                <a:cubicBezTo>
                  <a:pt x="2344" y="18523"/>
                  <a:pt x="2407" y="18573"/>
                  <a:pt x="2407" y="18636"/>
                </a:cubicBezTo>
                <a:cubicBezTo>
                  <a:pt x="2344" y="18573"/>
                  <a:pt x="2344" y="18523"/>
                  <a:pt x="2344" y="18473"/>
                </a:cubicBezTo>
                <a:close/>
                <a:moveTo>
                  <a:pt x="20224" y="0"/>
                </a:moveTo>
                <a:cubicBezTo>
                  <a:pt x="19284" y="0"/>
                  <a:pt x="18350" y="85"/>
                  <a:pt x="17443" y="203"/>
                </a:cubicBezTo>
                <a:cubicBezTo>
                  <a:pt x="16341" y="404"/>
                  <a:pt x="15301" y="717"/>
                  <a:pt x="14311" y="1093"/>
                </a:cubicBezTo>
                <a:cubicBezTo>
                  <a:pt x="14198" y="1093"/>
                  <a:pt x="14148" y="1143"/>
                  <a:pt x="14048" y="1143"/>
                </a:cubicBezTo>
                <a:cubicBezTo>
                  <a:pt x="12369" y="1819"/>
                  <a:pt x="10802" y="2709"/>
                  <a:pt x="9349" y="3799"/>
                </a:cubicBezTo>
                <a:cubicBezTo>
                  <a:pt x="9136" y="4012"/>
                  <a:pt x="8873" y="4163"/>
                  <a:pt x="8672" y="4376"/>
                </a:cubicBezTo>
                <a:cubicBezTo>
                  <a:pt x="7732" y="5102"/>
                  <a:pt x="6893" y="5992"/>
                  <a:pt x="6103" y="6932"/>
                </a:cubicBezTo>
                <a:cubicBezTo>
                  <a:pt x="6053" y="6982"/>
                  <a:pt x="6003" y="7045"/>
                  <a:pt x="5953" y="7145"/>
                </a:cubicBezTo>
                <a:cubicBezTo>
                  <a:pt x="5853" y="7245"/>
                  <a:pt x="5790" y="7295"/>
                  <a:pt x="5740" y="7408"/>
                </a:cubicBezTo>
                <a:cubicBezTo>
                  <a:pt x="5326" y="6832"/>
                  <a:pt x="4913" y="6255"/>
                  <a:pt x="4487" y="5729"/>
                </a:cubicBezTo>
                <a:cubicBezTo>
                  <a:pt x="4123" y="5215"/>
                  <a:pt x="3760" y="4639"/>
                  <a:pt x="3447" y="4113"/>
                </a:cubicBezTo>
                <a:cubicBezTo>
                  <a:pt x="2971" y="3286"/>
                  <a:pt x="2507" y="2396"/>
                  <a:pt x="1981" y="1606"/>
                </a:cubicBezTo>
                <a:cubicBezTo>
                  <a:pt x="1931" y="1343"/>
                  <a:pt x="1880" y="1093"/>
                  <a:pt x="1567" y="930"/>
                </a:cubicBezTo>
                <a:cubicBezTo>
                  <a:pt x="1475" y="877"/>
                  <a:pt x="1378" y="855"/>
                  <a:pt x="1278" y="855"/>
                </a:cubicBezTo>
                <a:cubicBezTo>
                  <a:pt x="1092" y="855"/>
                  <a:pt x="899" y="932"/>
                  <a:pt x="728" y="1030"/>
                </a:cubicBezTo>
                <a:cubicBezTo>
                  <a:pt x="627" y="1030"/>
                  <a:pt x="577" y="1143"/>
                  <a:pt x="527" y="1193"/>
                </a:cubicBezTo>
                <a:cubicBezTo>
                  <a:pt x="364" y="1293"/>
                  <a:pt x="264" y="1456"/>
                  <a:pt x="151" y="1606"/>
                </a:cubicBezTo>
                <a:cubicBezTo>
                  <a:pt x="1" y="1719"/>
                  <a:pt x="51" y="1870"/>
                  <a:pt x="101" y="2032"/>
                </a:cubicBezTo>
                <a:cubicBezTo>
                  <a:pt x="890" y="3486"/>
                  <a:pt x="1830" y="4789"/>
                  <a:pt x="2870" y="6042"/>
                </a:cubicBezTo>
                <a:cubicBezTo>
                  <a:pt x="3397" y="6731"/>
                  <a:pt x="3973" y="7458"/>
                  <a:pt x="4537" y="8085"/>
                </a:cubicBezTo>
                <a:cubicBezTo>
                  <a:pt x="4600" y="8135"/>
                  <a:pt x="4650" y="8235"/>
                  <a:pt x="4700" y="8298"/>
                </a:cubicBezTo>
                <a:cubicBezTo>
                  <a:pt x="4850" y="8448"/>
                  <a:pt x="4913" y="8548"/>
                  <a:pt x="4750" y="8711"/>
                </a:cubicBezTo>
                <a:cubicBezTo>
                  <a:pt x="4600" y="9238"/>
                  <a:pt x="4336" y="9701"/>
                  <a:pt x="4174" y="10228"/>
                </a:cubicBezTo>
                <a:cubicBezTo>
                  <a:pt x="3710" y="11894"/>
                  <a:pt x="3346" y="13623"/>
                  <a:pt x="2920" y="15290"/>
                </a:cubicBezTo>
                <a:cubicBezTo>
                  <a:pt x="2870" y="15390"/>
                  <a:pt x="2870" y="15503"/>
                  <a:pt x="2870" y="15603"/>
                </a:cubicBezTo>
                <a:cubicBezTo>
                  <a:pt x="2820" y="15816"/>
                  <a:pt x="2770" y="15967"/>
                  <a:pt x="2720" y="16180"/>
                </a:cubicBezTo>
                <a:lnTo>
                  <a:pt x="2720" y="16330"/>
                </a:lnTo>
                <a:cubicBezTo>
                  <a:pt x="2557" y="17069"/>
                  <a:pt x="2457" y="17746"/>
                  <a:pt x="2344" y="18473"/>
                </a:cubicBezTo>
                <a:cubicBezTo>
                  <a:pt x="2294" y="18736"/>
                  <a:pt x="2294" y="18949"/>
                  <a:pt x="2244" y="19199"/>
                </a:cubicBezTo>
                <a:cubicBezTo>
                  <a:pt x="2194" y="19889"/>
                  <a:pt x="2144" y="20615"/>
                  <a:pt x="2144" y="21292"/>
                </a:cubicBezTo>
                <a:cubicBezTo>
                  <a:pt x="2093" y="21919"/>
                  <a:pt x="2093" y="22595"/>
                  <a:pt x="2144" y="23222"/>
                </a:cubicBezTo>
                <a:cubicBezTo>
                  <a:pt x="2093" y="23748"/>
                  <a:pt x="2144" y="24212"/>
                  <a:pt x="2144" y="24738"/>
                </a:cubicBezTo>
                <a:cubicBezTo>
                  <a:pt x="2194" y="25415"/>
                  <a:pt x="2244" y="26154"/>
                  <a:pt x="2344" y="26831"/>
                </a:cubicBezTo>
                <a:cubicBezTo>
                  <a:pt x="2407" y="27194"/>
                  <a:pt x="2457" y="27557"/>
                  <a:pt x="2507" y="27921"/>
                </a:cubicBezTo>
                <a:cubicBezTo>
                  <a:pt x="2557" y="27971"/>
                  <a:pt x="2557" y="27971"/>
                  <a:pt x="2557" y="28034"/>
                </a:cubicBezTo>
                <a:lnTo>
                  <a:pt x="2557" y="28134"/>
                </a:lnTo>
                <a:cubicBezTo>
                  <a:pt x="2820" y="29650"/>
                  <a:pt x="3234" y="31053"/>
                  <a:pt x="3710" y="32419"/>
                </a:cubicBezTo>
                <a:cubicBezTo>
                  <a:pt x="4023" y="33196"/>
                  <a:pt x="4286" y="33986"/>
                  <a:pt x="4700" y="34712"/>
                </a:cubicBezTo>
                <a:cubicBezTo>
                  <a:pt x="5013" y="35439"/>
                  <a:pt x="5427" y="36179"/>
                  <a:pt x="5790" y="36855"/>
                </a:cubicBezTo>
                <a:cubicBezTo>
                  <a:pt x="5953" y="37056"/>
                  <a:pt x="6053" y="37319"/>
                  <a:pt x="6216" y="37482"/>
                </a:cubicBezTo>
                <a:cubicBezTo>
                  <a:pt x="6479" y="37945"/>
                  <a:pt x="6792" y="38421"/>
                  <a:pt x="7106" y="38835"/>
                </a:cubicBezTo>
                <a:cubicBezTo>
                  <a:pt x="7469" y="39311"/>
                  <a:pt x="7782" y="39725"/>
                  <a:pt x="8146" y="40138"/>
                </a:cubicBezTo>
                <a:cubicBezTo>
                  <a:pt x="8409" y="40401"/>
                  <a:pt x="8672" y="40715"/>
                  <a:pt x="8923" y="40928"/>
                </a:cubicBezTo>
                <a:cubicBezTo>
                  <a:pt x="9349" y="41341"/>
                  <a:pt x="9762" y="41705"/>
                  <a:pt x="10288" y="41968"/>
                </a:cubicBezTo>
                <a:cubicBezTo>
                  <a:pt x="10589" y="42159"/>
                  <a:pt x="10923" y="42291"/>
                  <a:pt x="11280" y="42291"/>
                </a:cubicBezTo>
                <a:cubicBezTo>
                  <a:pt x="11414" y="42291"/>
                  <a:pt x="11551" y="42272"/>
                  <a:pt x="11692" y="42231"/>
                </a:cubicBezTo>
                <a:cubicBezTo>
                  <a:pt x="11955" y="42181"/>
                  <a:pt x="12168" y="42018"/>
                  <a:pt x="12268" y="41755"/>
                </a:cubicBezTo>
                <a:cubicBezTo>
                  <a:pt x="12268" y="41604"/>
                  <a:pt x="12431" y="41504"/>
                  <a:pt x="12369" y="41341"/>
                </a:cubicBezTo>
                <a:cubicBezTo>
                  <a:pt x="12481" y="40765"/>
                  <a:pt x="12431" y="40188"/>
                  <a:pt x="12481" y="39675"/>
                </a:cubicBezTo>
                <a:lnTo>
                  <a:pt x="12481" y="38735"/>
                </a:lnTo>
                <a:cubicBezTo>
                  <a:pt x="12531" y="37482"/>
                  <a:pt x="12682" y="36229"/>
                  <a:pt x="12845" y="34976"/>
                </a:cubicBezTo>
                <a:cubicBezTo>
                  <a:pt x="12895" y="34550"/>
                  <a:pt x="12995" y="34186"/>
                  <a:pt x="13058" y="33773"/>
                </a:cubicBezTo>
                <a:cubicBezTo>
                  <a:pt x="13108" y="33296"/>
                  <a:pt x="13208" y="32883"/>
                  <a:pt x="13308" y="32419"/>
                </a:cubicBezTo>
                <a:cubicBezTo>
                  <a:pt x="13421" y="31630"/>
                  <a:pt x="13521" y="30853"/>
                  <a:pt x="13571" y="30064"/>
                </a:cubicBezTo>
                <a:cubicBezTo>
                  <a:pt x="13684" y="29224"/>
                  <a:pt x="13734" y="28347"/>
                  <a:pt x="13785" y="27457"/>
                </a:cubicBezTo>
                <a:cubicBezTo>
                  <a:pt x="13785" y="26931"/>
                  <a:pt x="13835" y="26354"/>
                  <a:pt x="13785" y="25841"/>
                </a:cubicBezTo>
                <a:cubicBezTo>
                  <a:pt x="13835" y="25678"/>
                  <a:pt x="13835" y="25527"/>
                  <a:pt x="13785" y="25365"/>
                </a:cubicBezTo>
                <a:cubicBezTo>
                  <a:pt x="13835" y="25051"/>
                  <a:pt x="13785" y="24688"/>
                  <a:pt x="13785" y="24325"/>
                </a:cubicBezTo>
                <a:cubicBezTo>
                  <a:pt x="13785" y="24274"/>
                  <a:pt x="13835" y="24212"/>
                  <a:pt x="13785" y="24162"/>
                </a:cubicBezTo>
                <a:cubicBezTo>
                  <a:pt x="13785" y="24061"/>
                  <a:pt x="13835" y="23898"/>
                  <a:pt x="13785" y="23798"/>
                </a:cubicBezTo>
                <a:cubicBezTo>
                  <a:pt x="13785" y="23172"/>
                  <a:pt x="13734" y="22595"/>
                  <a:pt x="13684" y="22019"/>
                </a:cubicBezTo>
                <a:cubicBezTo>
                  <a:pt x="13521" y="20453"/>
                  <a:pt x="13208" y="18949"/>
                  <a:pt x="12632" y="17533"/>
                </a:cubicBezTo>
                <a:cubicBezTo>
                  <a:pt x="12582" y="17483"/>
                  <a:pt x="12582" y="17383"/>
                  <a:pt x="12582" y="17320"/>
                </a:cubicBezTo>
                <a:cubicBezTo>
                  <a:pt x="12369" y="16756"/>
                  <a:pt x="12055" y="16180"/>
                  <a:pt x="11742" y="15603"/>
                </a:cubicBezTo>
                <a:cubicBezTo>
                  <a:pt x="11855" y="15603"/>
                  <a:pt x="11905" y="15653"/>
                  <a:pt x="11955" y="15703"/>
                </a:cubicBezTo>
                <a:lnTo>
                  <a:pt x="12005" y="15703"/>
                </a:lnTo>
                <a:cubicBezTo>
                  <a:pt x="12005" y="15816"/>
                  <a:pt x="12118" y="15866"/>
                  <a:pt x="12168" y="15916"/>
                </a:cubicBezTo>
                <a:cubicBezTo>
                  <a:pt x="13885" y="17433"/>
                  <a:pt x="15714" y="18786"/>
                  <a:pt x="17544" y="20139"/>
                </a:cubicBezTo>
                <a:cubicBezTo>
                  <a:pt x="17957" y="20453"/>
                  <a:pt x="18433" y="20828"/>
                  <a:pt x="18897" y="21142"/>
                </a:cubicBezTo>
                <a:cubicBezTo>
                  <a:pt x="18947" y="21192"/>
                  <a:pt x="18897" y="21242"/>
                  <a:pt x="18897" y="21292"/>
                </a:cubicBezTo>
                <a:cubicBezTo>
                  <a:pt x="18897" y="21505"/>
                  <a:pt x="18747" y="21655"/>
                  <a:pt x="18697" y="21869"/>
                </a:cubicBezTo>
                <a:cubicBezTo>
                  <a:pt x="18534" y="22495"/>
                  <a:pt x="18433" y="23071"/>
                  <a:pt x="18321" y="23698"/>
                </a:cubicBezTo>
                <a:cubicBezTo>
                  <a:pt x="18270" y="24111"/>
                  <a:pt x="18220" y="24588"/>
                  <a:pt x="18220" y="25101"/>
                </a:cubicBezTo>
                <a:cubicBezTo>
                  <a:pt x="18170" y="25728"/>
                  <a:pt x="18170" y="26405"/>
                  <a:pt x="18170" y="27094"/>
                </a:cubicBezTo>
                <a:cubicBezTo>
                  <a:pt x="18220" y="28084"/>
                  <a:pt x="18220" y="29024"/>
                  <a:pt x="18383" y="30013"/>
                </a:cubicBezTo>
                <a:cubicBezTo>
                  <a:pt x="18321" y="30064"/>
                  <a:pt x="18321" y="30064"/>
                  <a:pt x="18321" y="30114"/>
                </a:cubicBezTo>
                <a:cubicBezTo>
                  <a:pt x="18383" y="30740"/>
                  <a:pt x="18484" y="31417"/>
                  <a:pt x="18634" y="32043"/>
                </a:cubicBezTo>
                <a:cubicBezTo>
                  <a:pt x="18634" y="32256"/>
                  <a:pt x="18697" y="32520"/>
                  <a:pt x="18797" y="32733"/>
                </a:cubicBezTo>
                <a:lnTo>
                  <a:pt x="18797" y="32783"/>
                </a:lnTo>
                <a:cubicBezTo>
                  <a:pt x="18897" y="33359"/>
                  <a:pt x="19060" y="33923"/>
                  <a:pt x="19323" y="34499"/>
                </a:cubicBezTo>
                <a:cubicBezTo>
                  <a:pt x="19473" y="35126"/>
                  <a:pt x="19737" y="35752"/>
                  <a:pt x="20050" y="36329"/>
                </a:cubicBezTo>
                <a:lnTo>
                  <a:pt x="20050" y="36429"/>
                </a:lnTo>
                <a:cubicBezTo>
                  <a:pt x="20463" y="37369"/>
                  <a:pt x="20940" y="38259"/>
                  <a:pt x="21403" y="39148"/>
                </a:cubicBezTo>
                <a:cubicBezTo>
                  <a:pt x="22293" y="40715"/>
                  <a:pt x="23233" y="42181"/>
                  <a:pt x="24273" y="43584"/>
                </a:cubicBezTo>
                <a:cubicBezTo>
                  <a:pt x="24486" y="43847"/>
                  <a:pt x="24649" y="44161"/>
                  <a:pt x="24899" y="44323"/>
                </a:cubicBezTo>
                <a:cubicBezTo>
                  <a:pt x="25012" y="44474"/>
                  <a:pt x="25162" y="44687"/>
                  <a:pt x="25275" y="44837"/>
                </a:cubicBezTo>
                <a:cubicBezTo>
                  <a:pt x="25789" y="45464"/>
                  <a:pt x="26315" y="46140"/>
                  <a:pt x="27092" y="46566"/>
                </a:cubicBezTo>
                <a:cubicBezTo>
                  <a:pt x="27155" y="46566"/>
                  <a:pt x="27205" y="46667"/>
                  <a:pt x="27355" y="46667"/>
                </a:cubicBezTo>
                <a:cubicBezTo>
                  <a:pt x="27443" y="46721"/>
                  <a:pt x="27531" y="46745"/>
                  <a:pt x="27616" y="46745"/>
                </a:cubicBezTo>
                <a:cubicBezTo>
                  <a:pt x="27788" y="46745"/>
                  <a:pt x="27952" y="46650"/>
                  <a:pt x="28094" y="46516"/>
                </a:cubicBezTo>
                <a:cubicBezTo>
                  <a:pt x="28295" y="46303"/>
                  <a:pt x="28295" y="46040"/>
                  <a:pt x="28345" y="45777"/>
                </a:cubicBezTo>
                <a:lnTo>
                  <a:pt x="28345" y="45677"/>
                </a:lnTo>
                <a:cubicBezTo>
                  <a:pt x="28345" y="44374"/>
                  <a:pt x="28245" y="43008"/>
                  <a:pt x="28145" y="41654"/>
                </a:cubicBezTo>
                <a:cubicBezTo>
                  <a:pt x="28094" y="41128"/>
                  <a:pt x="28094" y="40564"/>
                  <a:pt x="28032" y="40038"/>
                </a:cubicBezTo>
                <a:cubicBezTo>
                  <a:pt x="27982" y="39148"/>
                  <a:pt x="27982" y="38259"/>
                  <a:pt x="27881" y="37369"/>
                </a:cubicBezTo>
                <a:cubicBezTo>
                  <a:pt x="27881" y="37056"/>
                  <a:pt x="27831" y="36742"/>
                  <a:pt x="27781" y="36429"/>
                </a:cubicBezTo>
                <a:cubicBezTo>
                  <a:pt x="27781" y="36016"/>
                  <a:pt x="27781" y="35602"/>
                  <a:pt x="27668" y="35176"/>
                </a:cubicBezTo>
                <a:cubicBezTo>
                  <a:pt x="27668" y="34925"/>
                  <a:pt x="27668" y="34712"/>
                  <a:pt x="27568" y="34449"/>
                </a:cubicBezTo>
                <a:cubicBezTo>
                  <a:pt x="27618" y="34299"/>
                  <a:pt x="27568" y="34136"/>
                  <a:pt x="27568" y="33986"/>
                </a:cubicBezTo>
                <a:cubicBezTo>
                  <a:pt x="27568" y="33986"/>
                  <a:pt x="27568" y="33923"/>
                  <a:pt x="27518" y="33873"/>
                </a:cubicBezTo>
                <a:cubicBezTo>
                  <a:pt x="27355" y="32307"/>
                  <a:pt x="27042" y="30740"/>
                  <a:pt x="26578" y="29224"/>
                </a:cubicBezTo>
                <a:cubicBezTo>
                  <a:pt x="26578" y="29174"/>
                  <a:pt x="26578" y="29124"/>
                  <a:pt x="26528" y="29074"/>
                </a:cubicBezTo>
                <a:cubicBezTo>
                  <a:pt x="25952" y="27457"/>
                  <a:pt x="25162" y="25891"/>
                  <a:pt x="24122" y="24475"/>
                </a:cubicBezTo>
                <a:cubicBezTo>
                  <a:pt x="24158" y="24451"/>
                  <a:pt x="24192" y="24441"/>
                  <a:pt x="24224" y="24441"/>
                </a:cubicBezTo>
                <a:cubicBezTo>
                  <a:pt x="24326" y="24441"/>
                  <a:pt x="24409" y="24540"/>
                  <a:pt x="24486" y="24588"/>
                </a:cubicBezTo>
                <a:cubicBezTo>
                  <a:pt x="25112" y="24951"/>
                  <a:pt x="25739" y="25314"/>
                  <a:pt x="26365" y="25628"/>
                </a:cubicBezTo>
                <a:cubicBezTo>
                  <a:pt x="26942" y="25941"/>
                  <a:pt x="27468" y="26254"/>
                  <a:pt x="28032" y="26467"/>
                </a:cubicBezTo>
                <a:cubicBezTo>
                  <a:pt x="28458" y="26718"/>
                  <a:pt x="28871" y="26931"/>
                  <a:pt x="29285" y="27194"/>
                </a:cubicBezTo>
                <a:cubicBezTo>
                  <a:pt x="29398" y="27244"/>
                  <a:pt x="29548" y="27294"/>
                  <a:pt x="29598" y="27407"/>
                </a:cubicBezTo>
                <a:cubicBezTo>
                  <a:pt x="30175" y="27921"/>
                  <a:pt x="30701" y="28497"/>
                  <a:pt x="31165" y="29174"/>
                </a:cubicBezTo>
                <a:cubicBezTo>
                  <a:pt x="31641" y="29963"/>
                  <a:pt x="32104" y="30640"/>
                  <a:pt x="32580" y="31367"/>
                </a:cubicBezTo>
                <a:cubicBezTo>
                  <a:pt x="32944" y="31893"/>
                  <a:pt x="33307" y="32307"/>
                  <a:pt x="33733" y="32783"/>
                </a:cubicBezTo>
                <a:cubicBezTo>
                  <a:pt x="34097" y="33246"/>
                  <a:pt x="34610" y="33672"/>
                  <a:pt x="35087" y="34086"/>
                </a:cubicBezTo>
                <a:cubicBezTo>
                  <a:pt x="35863" y="34813"/>
                  <a:pt x="36753" y="35489"/>
                  <a:pt x="37693" y="36016"/>
                </a:cubicBezTo>
                <a:cubicBezTo>
                  <a:pt x="38006" y="36279"/>
                  <a:pt x="38319" y="36429"/>
                  <a:pt x="38633" y="36592"/>
                </a:cubicBezTo>
                <a:cubicBezTo>
                  <a:pt x="39159" y="36905"/>
                  <a:pt x="39685" y="37168"/>
                  <a:pt x="40249" y="37369"/>
                </a:cubicBezTo>
                <a:cubicBezTo>
                  <a:pt x="40462" y="37532"/>
                  <a:pt x="40725" y="37582"/>
                  <a:pt x="40938" y="37682"/>
                </a:cubicBezTo>
                <a:cubicBezTo>
                  <a:pt x="41352" y="37845"/>
                  <a:pt x="41765" y="37895"/>
                  <a:pt x="42191" y="38058"/>
                </a:cubicBezTo>
                <a:cubicBezTo>
                  <a:pt x="42755" y="38309"/>
                  <a:pt x="43332" y="38371"/>
                  <a:pt x="43908" y="38522"/>
                </a:cubicBezTo>
                <a:cubicBezTo>
                  <a:pt x="44585" y="38622"/>
                  <a:pt x="45261" y="38735"/>
                  <a:pt x="45951" y="38785"/>
                </a:cubicBezTo>
                <a:cubicBezTo>
                  <a:pt x="46577" y="38835"/>
                  <a:pt x="47141" y="38885"/>
                  <a:pt x="47768" y="38885"/>
                </a:cubicBezTo>
                <a:lnTo>
                  <a:pt x="48557" y="38885"/>
                </a:lnTo>
                <a:cubicBezTo>
                  <a:pt x="49960" y="38885"/>
                  <a:pt x="51376" y="38685"/>
                  <a:pt x="52780" y="38522"/>
                </a:cubicBezTo>
                <a:cubicBezTo>
                  <a:pt x="53569" y="38421"/>
                  <a:pt x="54296" y="38371"/>
                  <a:pt x="55085" y="38158"/>
                </a:cubicBezTo>
                <a:lnTo>
                  <a:pt x="55136" y="38158"/>
                </a:lnTo>
                <a:cubicBezTo>
                  <a:pt x="55286" y="38158"/>
                  <a:pt x="55449" y="38108"/>
                  <a:pt x="55599" y="38058"/>
                </a:cubicBezTo>
                <a:cubicBezTo>
                  <a:pt x="56075" y="37945"/>
                  <a:pt x="56489" y="37845"/>
                  <a:pt x="56915" y="37682"/>
                </a:cubicBezTo>
                <a:cubicBezTo>
                  <a:pt x="57429" y="37482"/>
                  <a:pt x="57905" y="37319"/>
                  <a:pt x="58168" y="36855"/>
                </a:cubicBezTo>
                <a:cubicBezTo>
                  <a:pt x="58218" y="36692"/>
                  <a:pt x="58268" y="36592"/>
                  <a:pt x="58268" y="36429"/>
                </a:cubicBezTo>
                <a:cubicBezTo>
                  <a:pt x="58268" y="36429"/>
                  <a:pt x="58268" y="36379"/>
                  <a:pt x="58218" y="36379"/>
                </a:cubicBezTo>
                <a:cubicBezTo>
                  <a:pt x="58268" y="36229"/>
                  <a:pt x="58218" y="36066"/>
                  <a:pt x="58168" y="35965"/>
                </a:cubicBezTo>
                <a:cubicBezTo>
                  <a:pt x="58055" y="35752"/>
                  <a:pt x="57905" y="35602"/>
                  <a:pt x="57792" y="35439"/>
                </a:cubicBezTo>
                <a:cubicBezTo>
                  <a:pt x="57278" y="34976"/>
                  <a:pt x="56702" y="34550"/>
                  <a:pt x="56126" y="34186"/>
                </a:cubicBezTo>
                <a:cubicBezTo>
                  <a:pt x="55812" y="33986"/>
                  <a:pt x="55449" y="33722"/>
                  <a:pt x="55136" y="33509"/>
                </a:cubicBezTo>
                <a:cubicBezTo>
                  <a:pt x="53469" y="32357"/>
                  <a:pt x="51790" y="31166"/>
                  <a:pt x="50224" y="29963"/>
                </a:cubicBezTo>
                <a:cubicBezTo>
                  <a:pt x="49021" y="29074"/>
                  <a:pt x="47880" y="28184"/>
                  <a:pt x="46627" y="27457"/>
                </a:cubicBezTo>
                <a:cubicBezTo>
                  <a:pt x="46051" y="27144"/>
                  <a:pt x="45474" y="26881"/>
                  <a:pt x="44898" y="26668"/>
                </a:cubicBezTo>
                <a:cubicBezTo>
                  <a:pt x="44585" y="26467"/>
                  <a:pt x="44272" y="26405"/>
                  <a:pt x="43958" y="26304"/>
                </a:cubicBezTo>
                <a:cubicBezTo>
                  <a:pt x="43232" y="26091"/>
                  <a:pt x="42505" y="25841"/>
                  <a:pt x="41715" y="25728"/>
                </a:cubicBezTo>
                <a:cubicBezTo>
                  <a:pt x="41640" y="25703"/>
                  <a:pt x="41574" y="25703"/>
                  <a:pt x="41509" y="25703"/>
                </a:cubicBezTo>
                <a:cubicBezTo>
                  <a:pt x="41443" y="25703"/>
                  <a:pt x="41377" y="25703"/>
                  <a:pt x="41302" y="25678"/>
                </a:cubicBezTo>
                <a:cubicBezTo>
                  <a:pt x="40380" y="25552"/>
                  <a:pt x="39432" y="25453"/>
                  <a:pt x="38502" y="25453"/>
                </a:cubicBezTo>
                <a:cubicBezTo>
                  <a:pt x="38319" y="25453"/>
                  <a:pt x="38137" y="25457"/>
                  <a:pt x="37956" y="25465"/>
                </a:cubicBezTo>
                <a:cubicBezTo>
                  <a:pt x="37117" y="25465"/>
                  <a:pt x="36290" y="25527"/>
                  <a:pt x="35450" y="25728"/>
                </a:cubicBezTo>
                <a:lnTo>
                  <a:pt x="35350" y="25728"/>
                </a:lnTo>
                <a:cubicBezTo>
                  <a:pt x="35137" y="25778"/>
                  <a:pt x="34874" y="25841"/>
                  <a:pt x="34673" y="25891"/>
                </a:cubicBezTo>
                <a:lnTo>
                  <a:pt x="34610" y="25891"/>
                </a:lnTo>
                <a:cubicBezTo>
                  <a:pt x="34460" y="25941"/>
                  <a:pt x="34297" y="25991"/>
                  <a:pt x="34197" y="26041"/>
                </a:cubicBezTo>
                <a:cubicBezTo>
                  <a:pt x="33207" y="26304"/>
                  <a:pt x="32267" y="26567"/>
                  <a:pt x="31327" y="26831"/>
                </a:cubicBezTo>
                <a:lnTo>
                  <a:pt x="30851" y="26831"/>
                </a:lnTo>
                <a:cubicBezTo>
                  <a:pt x="30488" y="26718"/>
                  <a:pt x="30175" y="26718"/>
                  <a:pt x="29861" y="26567"/>
                </a:cubicBezTo>
                <a:cubicBezTo>
                  <a:pt x="29235" y="26304"/>
                  <a:pt x="28608" y="25991"/>
                  <a:pt x="28032" y="25628"/>
                </a:cubicBezTo>
                <a:cubicBezTo>
                  <a:pt x="27781" y="25527"/>
                  <a:pt x="27568" y="25365"/>
                  <a:pt x="27355" y="25264"/>
                </a:cubicBezTo>
                <a:cubicBezTo>
                  <a:pt x="27205" y="25214"/>
                  <a:pt x="27092" y="25101"/>
                  <a:pt x="26942" y="25051"/>
                </a:cubicBezTo>
                <a:cubicBezTo>
                  <a:pt x="26841" y="24951"/>
                  <a:pt x="26628" y="24901"/>
                  <a:pt x="26528" y="24838"/>
                </a:cubicBezTo>
                <a:cubicBezTo>
                  <a:pt x="25526" y="24274"/>
                  <a:pt x="24536" y="23748"/>
                  <a:pt x="23596" y="23172"/>
                </a:cubicBezTo>
                <a:cubicBezTo>
                  <a:pt x="23546" y="23172"/>
                  <a:pt x="23496" y="23122"/>
                  <a:pt x="23446" y="23122"/>
                </a:cubicBezTo>
                <a:cubicBezTo>
                  <a:pt x="22969" y="22808"/>
                  <a:pt x="22506" y="22545"/>
                  <a:pt x="22080" y="22232"/>
                </a:cubicBezTo>
                <a:cubicBezTo>
                  <a:pt x="21767" y="22019"/>
                  <a:pt x="21516" y="21818"/>
                  <a:pt x="21203" y="21605"/>
                </a:cubicBezTo>
                <a:cubicBezTo>
                  <a:pt x="21203" y="21555"/>
                  <a:pt x="21203" y="21555"/>
                  <a:pt x="21253" y="21555"/>
                </a:cubicBezTo>
                <a:lnTo>
                  <a:pt x="21453" y="21555"/>
                </a:lnTo>
                <a:cubicBezTo>
                  <a:pt x="21929" y="21706"/>
                  <a:pt x="22393" y="21818"/>
                  <a:pt x="22869" y="21869"/>
                </a:cubicBezTo>
                <a:cubicBezTo>
                  <a:pt x="23396" y="21969"/>
                  <a:pt x="23859" y="22019"/>
                  <a:pt x="24335" y="22082"/>
                </a:cubicBezTo>
                <a:lnTo>
                  <a:pt x="24486" y="22082"/>
                </a:lnTo>
                <a:cubicBezTo>
                  <a:pt x="25217" y="22177"/>
                  <a:pt x="25968" y="22212"/>
                  <a:pt x="26710" y="22212"/>
                </a:cubicBezTo>
                <a:cubicBezTo>
                  <a:pt x="27139" y="22212"/>
                  <a:pt x="27564" y="22200"/>
                  <a:pt x="27982" y="22182"/>
                </a:cubicBezTo>
                <a:lnTo>
                  <a:pt x="28094" y="22182"/>
                </a:lnTo>
                <a:cubicBezTo>
                  <a:pt x="28195" y="22182"/>
                  <a:pt x="28295" y="22182"/>
                  <a:pt x="28408" y="22132"/>
                </a:cubicBezTo>
                <a:cubicBezTo>
                  <a:pt x="28466" y="22146"/>
                  <a:pt x="28526" y="22152"/>
                  <a:pt x="28588" y="22152"/>
                </a:cubicBezTo>
                <a:cubicBezTo>
                  <a:pt x="28737" y="22152"/>
                  <a:pt x="28898" y="22117"/>
                  <a:pt x="29084" y="22082"/>
                </a:cubicBezTo>
                <a:cubicBezTo>
                  <a:pt x="29084" y="22132"/>
                  <a:pt x="29135" y="22132"/>
                  <a:pt x="29185" y="22132"/>
                </a:cubicBezTo>
                <a:cubicBezTo>
                  <a:pt x="30175" y="22019"/>
                  <a:pt x="31227" y="21869"/>
                  <a:pt x="32217" y="21706"/>
                </a:cubicBezTo>
                <a:cubicBezTo>
                  <a:pt x="33207" y="21555"/>
                  <a:pt x="34197" y="21342"/>
                  <a:pt x="35187" y="21079"/>
                </a:cubicBezTo>
                <a:cubicBezTo>
                  <a:pt x="35500" y="21029"/>
                  <a:pt x="35813" y="20979"/>
                  <a:pt x="36127" y="20929"/>
                </a:cubicBezTo>
                <a:cubicBezTo>
                  <a:pt x="37016" y="20716"/>
                  <a:pt x="37856" y="20615"/>
                  <a:pt x="38746" y="20402"/>
                </a:cubicBezTo>
                <a:cubicBezTo>
                  <a:pt x="38846" y="20352"/>
                  <a:pt x="38996" y="20352"/>
                  <a:pt x="39109" y="20302"/>
                </a:cubicBezTo>
                <a:lnTo>
                  <a:pt x="39259" y="20302"/>
                </a:lnTo>
                <a:cubicBezTo>
                  <a:pt x="39573" y="20202"/>
                  <a:pt x="39936" y="20139"/>
                  <a:pt x="40249" y="20089"/>
                </a:cubicBezTo>
                <a:cubicBezTo>
                  <a:pt x="41139" y="19889"/>
                  <a:pt x="42029" y="19676"/>
                  <a:pt x="42868" y="19362"/>
                </a:cubicBezTo>
                <a:cubicBezTo>
                  <a:pt x="43445" y="19199"/>
                  <a:pt x="43958" y="18949"/>
                  <a:pt x="44485" y="18686"/>
                </a:cubicBezTo>
                <a:cubicBezTo>
                  <a:pt x="44748" y="18573"/>
                  <a:pt x="45011" y="18372"/>
                  <a:pt x="45261" y="18159"/>
                </a:cubicBezTo>
                <a:cubicBezTo>
                  <a:pt x="45525" y="17946"/>
                  <a:pt x="45525" y="17746"/>
                  <a:pt x="45324" y="17483"/>
                </a:cubicBezTo>
                <a:cubicBezTo>
                  <a:pt x="45261" y="17320"/>
                  <a:pt x="45061" y="17220"/>
                  <a:pt x="44898" y="17170"/>
                </a:cubicBezTo>
                <a:cubicBezTo>
                  <a:pt x="43808" y="16806"/>
                  <a:pt x="42705" y="16493"/>
                  <a:pt x="41665" y="16129"/>
                </a:cubicBezTo>
                <a:cubicBezTo>
                  <a:pt x="41252" y="15967"/>
                  <a:pt x="40876" y="15816"/>
                  <a:pt x="40512" y="15653"/>
                </a:cubicBezTo>
                <a:cubicBezTo>
                  <a:pt x="40149" y="15553"/>
                  <a:pt x="39836" y="15440"/>
                  <a:pt x="39522" y="15290"/>
                </a:cubicBezTo>
                <a:cubicBezTo>
                  <a:pt x="39372" y="15190"/>
                  <a:pt x="39209" y="15190"/>
                  <a:pt x="39109" y="15127"/>
                </a:cubicBezTo>
                <a:cubicBezTo>
                  <a:pt x="38432" y="14814"/>
                  <a:pt x="37693" y="14563"/>
                  <a:pt x="37016" y="14300"/>
                </a:cubicBezTo>
                <a:cubicBezTo>
                  <a:pt x="36239" y="14037"/>
                  <a:pt x="35450" y="13824"/>
                  <a:pt x="34673" y="13673"/>
                </a:cubicBezTo>
                <a:cubicBezTo>
                  <a:pt x="34410" y="13673"/>
                  <a:pt x="34147" y="13623"/>
                  <a:pt x="33884" y="13561"/>
                </a:cubicBezTo>
                <a:cubicBezTo>
                  <a:pt x="33257" y="13460"/>
                  <a:pt x="32580" y="13460"/>
                  <a:pt x="31904" y="13460"/>
                </a:cubicBezTo>
                <a:cubicBezTo>
                  <a:pt x="31014" y="13460"/>
                  <a:pt x="30124" y="13561"/>
                  <a:pt x="29235" y="13724"/>
                </a:cubicBezTo>
                <a:cubicBezTo>
                  <a:pt x="28721" y="13774"/>
                  <a:pt x="28195" y="13937"/>
                  <a:pt x="27668" y="14037"/>
                </a:cubicBezTo>
                <a:cubicBezTo>
                  <a:pt x="27092" y="14187"/>
                  <a:pt x="26578" y="14350"/>
                  <a:pt x="26102" y="14563"/>
                </a:cubicBezTo>
                <a:cubicBezTo>
                  <a:pt x="25375" y="14814"/>
                  <a:pt x="24699" y="15077"/>
                  <a:pt x="24022" y="15440"/>
                </a:cubicBezTo>
                <a:cubicBezTo>
                  <a:pt x="23959" y="15440"/>
                  <a:pt x="23959" y="15440"/>
                  <a:pt x="23909" y="15503"/>
                </a:cubicBezTo>
                <a:cubicBezTo>
                  <a:pt x="23759" y="15603"/>
                  <a:pt x="23596" y="15653"/>
                  <a:pt x="23446" y="15754"/>
                </a:cubicBezTo>
                <a:cubicBezTo>
                  <a:pt x="23396" y="15816"/>
                  <a:pt x="23333" y="15866"/>
                  <a:pt x="23233" y="15866"/>
                </a:cubicBezTo>
                <a:cubicBezTo>
                  <a:pt x="23233" y="15916"/>
                  <a:pt x="23233" y="15916"/>
                  <a:pt x="23182" y="15916"/>
                </a:cubicBezTo>
                <a:cubicBezTo>
                  <a:pt x="22919" y="16067"/>
                  <a:pt x="22606" y="16230"/>
                  <a:pt x="22343" y="16380"/>
                </a:cubicBezTo>
                <a:cubicBezTo>
                  <a:pt x="22080" y="16543"/>
                  <a:pt x="21829" y="16756"/>
                  <a:pt x="21616" y="16906"/>
                </a:cubicBezTo>
                <a:cubicBezTo>
                  <a:pt x="21040" y="17320"/>
                  <a:pt x="20513" y="17796"/>
                  <a:pt x="20100" y="18322"/>
                </a:cubicBezTo>
                <a:cubicBezTo>
                  <a:pt x="19787" y="18736"/>
                  <a:pt x="19473" y="19149"/>
                  <a:pt x="19373" y="19626"/>
                </a:cubicBezTo>
                <a:cubicBezTo>
                  <a:pt x="19323" y="19676"/>
                  <a:pt x="19323" y="19676"/>
                  <a:pt x="19323" y="19726"/>
                </a:cubicBezTo>
                <a:cubicBezTo>
                  <a:pt x="19237" y="19764"/>
                  <a:pt x="19216" y="20024"/>
                  <a:pt x="19093" y="20024"/>
                </a:cubicBezTo>
                <a:cubicBezTo>
                  <a:pt x="19055" y="20024"/>
                  <a:pt x="19008" y="20000"/>
                  <a:pt x="18947" y="19939"/>
                </a:cubicBezTo>
                <a:cubicBezTo>
                  <a:pt x="18170" y="19312"/>
                  <a:pt x="17331" y="18686"/>
                  <a:pt x="16604" y="18059"/>
                </a:cubicBezTo>
                <a:cubicBezTo>
                  <a:pt x="15188" y="16856"/>
                  <a:pt x="13835" y="15653"/>
                  <a:pt x="12431" y="14500"/>
                </a:cubicBezTo>
                <a:cubicBezTo>
                  <a:pt x="11692" y="13937"/>
                  <a:pt x="11015" y="13310"/>
                  <a:pt x="10288" y="12734"/>
                </a:cubicBezTo>
                <a:cubicBezTo>
                  <a:pt x="9349" y="11794"/>
                  <a:pt x="8359" y="10804"/>
                  <a:pt x="7519" y="9701"/>
                </a:cubicBezTo>
                <a:lnTo>
                  <a:pt x="7519" y="9701"/>
                </a:lnTo>
                <a:cubicBezTo>
                  <a:pt x="7832" y="9864"/>
                  <a:pt x="8096" y="9964"/>
                  <a:pt x="8359" y="10115"/>
                </a:cubicBezTo>
                <a:cubicBezTo>
                  <a:pt x="8672" y="10228"/>
                  <a:pt x="8985" y="10378"/>
                  <a:pt x="9299" y="10428"/>
                </a:cubicBezTo>
                <a:cubicBezTo>
                  <a:pt x="10752" y="10854"/>
                  <a:pt x="12218" y="11318"/>
                  <a:pt x="13734" y="11430"/>
                </a:cubicBezTo>
                <a:cubicBezTo>
                  <a:pt x="13835" y="11430"/>
                  <a:pt x="13935" y="11481"/>
                  <a:pt x="14048" y="11481"/>
                </a:cubicBezTo>
                <a:cubicBezTo>
                  <a:pt x="14561" y="11531"/>
                  <a:pt x="15038" y="11581"/>
                  <a:pt x="15501" y="11631"/>
                </a:cubicBezTo>
                <a:cubicBezTo>
                  <a:pt x="15885" y="11631"/>
                  <a:pt x="16292" y="11653"/>
                  <a:pt x="16691" y="11653"/>
                </a:cubicBezTo>
                <a:cubicBezTo>
                  <a:pt x="16891" y="11653"/>
                  <a:pt x="17088" y="11648"/>
                  <a:pt x="17281" y="11631"/>
                </a:cubicBezTo>
                <a:cubicBezTo>
                  <a:pt x="18634" y="11581"/>
                  <a:pt x="20000" y="11368"/>
                  <a:pt x="21303" y="10954"/>
                </a:cubicBezTo>
                <a:cubicBezTo>
                  <a:pt x="21980" y="10804"/>
                  <a:pt x="22656" y="10541"/>
                  <a:pt x="23283" y="10278"/>
                </a:cubicBezTo>
                <a:cubicBezTo>
                  <a:pt x="23859" y="10065"/>
                  <a:pt x="24486" y="9864"/>
                  <a:pt x="25012" y="9551"/>
                </a:cubicBezTo>
                <a:lnTo>
                  <a:pt x="25112" y="9551"/>
                </a:lnTo>
                <a:cubicBezTo>
                  <a:pt x="25325" y="9338"/>
                  <a:pt x="25638" y="9338"/>
                  <a:pt x="25902" y="9125"/>
                </a:cubicBezTo>
                <a:cubicBezTo>
                  <a:pt x="26265" y="9025"/>
                  <a:pt x="26578" y="8761"/>
                  <a:pt x="26942" y="8611"/>
                </a:cubicBezTo>
                <a:cubicBezTo>
                  <a:pt x="27719" y="8185"/>
                  <a:pt x="28508" y="7721"/>
                  <a:pt x="29235" y="7195"/>
                </a:cubicBezTo>
                <a:cubicBezTo>
                  <a:pt x="29498" y="7095"/>
                  <a:pt x="29761" y="6932"/>
                  <a:pt x="30024" y="6782"/>
                </a:cubicBezTo>
                <a:cubicBezTo>
                  <a:pt x="30701" y="6418"/>
                  <a:pt x="31327" y="5992"/>
                  <a:pt x="31954" y="5579"/>
                </a:cubicBezTo>
                <a:cubicBezTo>
                  <a:pt x="32367" y="5366"/>
                  <a:pt x="32731" y="5052"/>
                  <a:pt x="33107" y="4689"/>
                </a:cubicBezTo>
                <a:cubicBezTo>
                  <a:pt x="33257" y="4539"/>
                  <a:pt x="33420" y="4376"/>
                  <a:pt x="33520" y="4163"/>
                </a:cubicBezTo>
                <a:cubicBezTo>
                  <a:pt x="33834" y="3799"/>
                  <a:pt x="33733" y="3386"/>
                  <a:pt x="33420" y="3286"/>
                </a:cubicBezTo>
                <a:cubicBezTo>
                  <a:pt x="33420" y="3223"/>
                  <a:pt x="33357" y="3173"/>
                  <a:pt x="33307" y="3173"/>
                </a:cubicBezTo>
                <a:cubicBezTo>
                  <a:pt x="32793" y="2910"/>
                  <a:pt x="32217" y="2809"/>
                  <a:pt x="31641" y="2659"/>
                </a:cubicBezTo>
                <a:cubicBezTo>
                  <a:pt x="31378" y="2596"/>
                  <a:pt x="31165" y="2496"/>
                  <a:pt x="30914" y="2446"/>
                </a:cubicBezTo>
                <a:lnTo>
                  <a:pt x="30851" y="2446"/>
                </a:lnTo>
                <a:cubicBezTo>
                  <a:pt x="30488" y="2283"/>
                  <a:pt x="30074" y="2183"/>
                  <a:pt x="29711" y="2083"/>
                </a:cubicBezTo>
                <a:cubicBezTo>
                  <a:pt x="29661" y="2032"/>
                  <a:pt x="29548" y="2032"/>
                  <a:pt x="29498" y="1970"/>
                </a:cubicBezTo>
                <a:cubicBezTo>
                  <a:pt x="29398" y="1970"/>
                  <a:pt x="29348" y="1970"/>
                  <a:pt x="29285" y="1920"/>
                </a:cubicBezTo>
                <a:cubicBezTo>
                  <a:pt x="29235" y="1920"/>
                  <a:pt x="29185" y="1920"/>
                  <a:pt x="29135" y="1870"/>
                </a:cubicBezTo>
                <a:cubicBezTo>
                  <a:pt x="28972" y="1870"/>
                  <a:pt x="28821" y="1819"/>
                  <a:pt x="28658" y="1769"/>
                </a:cubicBezTo>
                <a:cubicBezTo>
                  <a:pt x="28245" y="1606"/>
                  <a:pt x="27781" y="1456"/>
                  <a:pt x="27305" y="1293"/>
                </a:cubicBezTo>
                <a:lnTo>
                  <a:pt x="27255" y="1293"/>
                </a:lnTo>
                <a:cubicBezTo>
                  <a:pt x="26942" y="1193"/>
                  <a:pt x="26628" y="1093"/>
                  <a:pt x="26315" y="1030"/>
                </a:cubicBezTo>
                <a:lnTo>
                  <a:pt x="26365" y="980"/>
                </a:lnTo>
                <a:lnTo>
                  <a:pt x="26315" y="980"/>
                </a:lnTo>
                <a:cubicBezTo>
                  <a:pt x="25789" y="830"/>
                  <a:pt x="25275" y="667"/>
                  <a:pt x="24749" y="566"/>
                </a:cubicBezTo>
                <a:lnTo>
                  <a:pt x="24749" y="617"/>
                </a:lnTo>
                <a:lnTo>
                  <a:pt x="24699" y="617"/>
                </a:lnTo>
                <a:cubicBezTo>
                  <a:pt x="23959" y="353"/>
                  <a:pt x="23233" y="253"/>
                  <a:pt x="22556" y="153"/>
                </a:cubicBezTo>
                <a:cubicBezTo>
                  <a:pt x="22142" y="90"/>
                  <a:pt x="21716" y="40"/>
                  <a:pt x="21303" y="40"/>
                </a:cubicBezTo>
                <a:cubicBezTo>
                  <a:pt x="20943" y="12"/>
                  <a:pt x="20583" y="0"/>
                  <a:pt x="2022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>
            <a:off x="565013" y="4569513"/>
            <a:ext cx="499031" cy="498659"/>
          </a:xfrm>
          <a:custGeom>
            <a:rect b="b" l="l" r="r" t="t"/>
            <a:pathLst>
              <a:path extrusionOk="0" h="16078" w="16090">
                <a:moveTo>
                  <a:pt x="8195" y="1"/>
                </a:moveTo>
                <a:cubicBezTo>
                  <a:pt x="8195" y="1"/>
                  <a:pt x="7418" y="2144"/>
                  <a:pt x="7055" y="5540"/>
                </a:cubicBezTo>
                <a:cubicBezTo>
                  <a:pt x="5752" y="4387"/>
                  <a:pt x="4236" y="3234"/>
                  <a:pt x="2456" y="2244"/>
                </a:cubicBezTo>
                <a:lnTo>
                  <a:pt x="2456" y="2244"/>
                </a:lnTo>
                <a:cubicBezTo>
                  <a:pt x="2456" y="2244"/>
                  <a:pt x="3396" y="4287"/>
                  <a:pt x="5589" y="6943"/>
                </a:cubicBezTo>
                <a:cubicBezTo>
                  <a:pt x="3872" y="7043"/>
                  <a:pt x="1993" y="7356"/>
                  <a:pt x="0" y="7883"/>
                </a:cubicBezTo>
                <a:cubicBezTo>
                  <a:pt x="0" y="7883"/>
                  <a:pt x="2143" y="8672"/>
                  <a:pt x="5539" y="9036"/>
                </a:cubicBezTo>
                <a:cubicBezTo>
                  <a:pt x="4386" y="10339"/>
                  <a:pt x="3296" y="11855"/>
                  <a:pt x="2243" y="13622"/>
                </a:cubicBezTo>
                <a:cubicBezTo>
                  <a:pt x="2243" y="13622"/>
                  <a:pt x="4286" y="12682"/>
                  <a:pt x="6942" y="10552"/>
                </a:cubicBezTo>
                <a:cubicBezTo>
                  <a:pt x="7005" y="12268"/>
                  <a:pt x="7256" y="14098"/>
                  <a:pt x="7732" y="16078"/>
                </a:cubicBezTo>
                <a:cubicBezTo>
                  <a:pt x="7732" y="16078"/>
                  <a:pt x="8621" y="13998"/>
                  <a:pt x="9035" y="10552"/>
                </a:cubicBezTo>
                <a:cubicBezTo>
                  <a:pt x="10288" y="11742"/>
                  <a:pt x="11804" y="12895"/>
                  <a:pt x="13471" y="13935"/>
                </a:cubicBezTo>
                <a:cubicBezTo>
                  <a:pt x="13471" y="13935"/>
                  <a:pt x="12644" y="11855"/>
                  <a:pt x="10551" y="9136"/>
                </a:cubicBezTo>
                <a:cubicBezTo>
                  <a:pt x="12268" y="9036"/>
                  <a:pt x="14097" y="8823"/>
                  <a:pt x="16090" y="8359"/>
                </a:cubicBezTo>
                <a:cubicBezTo>
                  <a:pt x="16090" y="8359"/>
                  <a:pt x="13997" y="7469"/>
                  <a:pt x="10601" y="7043"/>
                </a:cubicBezTo>
                <a:cubicBezTo>
                  <a:pt x="11754" y="5790"/>
                  <a:pt x="12894" y="4286"/>
                  <a:pt x="13947" y="2557"/>
                </a:cubicBezTo>
                <a:lnTo>
                  <a:pt x="13947" y="2557"/>
                </a:lnTo>
                <a:cubicBezTo>
                  <a:pt x="13947" y="2557"/>
                  <a:pt x="11804" y="3447"/>
                  <a:pt x="9135" y="5590"/>
                </a:cubicBezTo>
                <a:cubicBezTo>
                  <a:pt x="9035" y="3860"/>
                  <a:pt x="8722" y="1981"/>
                  <a:pt x="819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0" name="Google Shape;140;p7"/>
          <p:cNvGrpSpPr/>
          <p:nvPr/>
        </p:nvGrpSpPr>
        <p:grpSpPr>
          <a:xfrm>
            <a:off x="321550" y="3650975"/>
            <a:ext cx="8673075" cy="947675"/>
            <a:chOff x="321550" y="3650975"/>
            <a:chExt cx="8673075" cy="947675"/>
          </a:xfrm>
        </p:grpSpPr>
        <p:grpSp>
          <p:nvGrpSpPr>
            <p:cNvPr id="141" name="Google Shape;141;p7"/>
            <p:cNvGrpSpPr/>
            <p:nvPr/>
          </p:nvGrpSpPr>
          <p:grpSpPr>
            <a:xfrm>
              <a:off x="321550" y="4407850"/>
              <a:ext cx="190500" cy="190800"/>
              <a:chOff x="4989275" y="1900925"/>
              <a:chExt cx="190500" cy="190800"/>
            </a:xfrm>
          </p:grpSpPr>
          <p:sp>
            <p:nvSpPr>
              <p:cNvPr id="142" name="Google Shape;142;p7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" name="Google Shape;143;p7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" name="Google Shape;144;p7"/>
            <p:cNvGrpSpPr/>
            <p:nvPr/>
          </p:nvGrpSpPr>
          <p:grpSpPr>
            <a:xfrm>
              <a:off x="8804125" y="3650975"/>
              <a:ext cx="190500" cy="190800"/>
              <a:chOff x="4989275" y="1900925"/>
              <a:chExt cx="190500" cy="190800"/>
            </a:xfrm>
          </p:grpSpPr>
          <p:sp>
            <p:nvSpPr>
              <p:cNvPr id="145" name="Google Shape;145;p7"/>
              <p:cNvSpPr/>
              <p:nvPr/>
            </p:nvSpPr>
            <p:spPr>
              <a:xfrm>
                <a:off x="5077925" y="190092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7"/>
              <p:cNvSpPr/>
              <p:nvPr/>
            </p:nvSpPr>
            <p:spPr>
              <a:xfrm>
                <a:off x="4989275" y="198990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8"/>
          <p:cNvGrpSpPr/>
          <p:nvPr/>
        </p:nvGrpSpPr>
        <p:grpSpPr>
          <a:xfrm>
            <a:off x="-105934" y="133027"/>
            <a:ext cx="9154708" cy="4778724"/>
            <a:chOff x="-105934" y="133027"/>
            <a:chExt cx="9154708" cy="4778724"/>
          </a:xfrm>
        </p:grpSpPr>
        <p:sp>
          <p:nvSpPr>
            <p:cNvPr id="149" name="Google Shape;149;p8"/>
            <p:cNvSpPr/>
            <p:nvPr/>
          </p:nvSpPr>
          <p:spPr>
            <a:xfrm flipH="1" rot="6030226">
              <a:off x="757004" y="1576664"/>
              <a:ext cx="1260948" cy="1011159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8"/>
            <p:cNvSpPr/>
            <p:nvPr/>
          </p:nvSpPr>
          <p:spPr>
            <a:xfrm rot="3183246">
              <a:off x="5188254" y="448073"/>
              <a:ext cx="1351310" cy="1127689"/>
            </a:xfrm>
            <a:custGeom>
              <a:rect b="b" l="l" r="r" t="t"/>
              <a:pathLst>
                <a:path extrusionOk="0" h="19057" w="22836">
                  <a:moveTo>
                    <a:pt x="11656" y="1"/>
                  </a:moveTo>
                  <a:cubicBezTo>
                    <a:pt x="11336" y="1"/>
                    <a:pt x="11016" y="24"/>
                    <a:pt x="10699" y="72"/>
                  </a:cubicBezTo>
                  <a:cubicBezTo>
                    <a:pt x="10494" y="2632"/>
                    <a:pt x="11870" y="3838"/>
                    <a:pt x="12222" y="5777"/>
                  </a:cubicBezTo>
                  <a:cubicBezTo>
                    <a:pt x="10296" y="4534"/>
                    <a:pt x="8373" y="4104"/>
                    <a:pt x="6641" y="4104"/>
                  </a:cubicBezTo>
                  <a:cubicBezTo>
                    <a:pt x="2879" y="4104"/>
                    <a:pt x="20" y="6133"/>
                    <a:pt x="1" y="6278"/>
                  </a:cubicBezTo>
                  <a:cubicBezTo>
                    <a:pt x="1" y="6454"/>
                    <a:pt x="2561" y="11948"/>
                    <a:pt x="8083" y="12942"/>
                  </a:cubicBezTo>
                  <a:cubicBezTo>
                    <a:pt x="8579" y="13040"/>
                    <a:pt x="9084" y="13078"/>
                    <a:pt x="9591" y="13078"/>
                  </a:cubicBezTo>
                  <a:cubicBezTo>
                    <a:pt x="10317" y="13078"/>
                    <a:pt x="11047" y="13001"/>
                    <a:pt x="11757" y="12914"/>
                  </a:cubicBezTo>
                  <a:lnTo>
                    <a:pt x="11757" y="12914"/>
                  </a:lnTo>
                  <a:cubicBezTo>
                    <a:pt x="9169" y="14529"/>
                    <a:pt x="8344" y="16292"/>
                    <a:pt x="7702" y="18583"/>
                  </a:cubicBezTo>
                  <a:cubicBezTo>
                    <a:pt x="8300" y="18798"/>
                    <a:pt x="9345" y="19056"/>
                    <a:pt x="10529" y="19056"/>
                  </a:cubicBezTo>
                  <a:cubicBezTo>
                    <a:pt x="13238" y="19056"/>
                    <a:pt x="16679" y="17705"/>
                    <a:pt x="17194" y="11390"/>
                  </a:cubicBezTo>
                  <a:cubicBezTo>
                    <a:pt x="17779" y="11475"/>
                    <a:pt x="18364" y="11567"/>
                    <a:pt x="18957" y="11623"/>
                  </a:cubicBezTo>
                  <a:cubicBezTo>
                    <a:pt x="20191" y="11771"/>
                    <a:pt x="21453" y="11856"/>
                    <a:pt x="22687" y="11856"/>
                  </a:cubicBezTo>
                  <a:cubicBezTo>
                    <a:pt x="22835" y="11856"/>
                    <a:pt x="22835" y="11651"/>
                    <a:pt x="22687" y="11651"/>
                  </a:cubicBezTo>
                  <a:cubicBezTo>
                    <a:pt x="20896" y="11503"/>
                    <a:pt x="19070" y="11327"/>
                    <a:pt x="17278" y="11038"/>
                  </a:cubicBezTo>
                  <a:cubicBezTo>
                    <a:pt x="18893" y="8859"/>
                    <a:pt x="19070" y="5714"/>
                    <a:pt x="17687" y="3393"/>
                  </a:cubicBezTo>
                  <a:cubicBezTo>
                    <a:pt x="16474" y="1321"/>
                    <a:pt x="14062" y="1"/>
                    <a:pt x="116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8"/>
            <p:cNvSpPr/>
            <p:nvPr/>
          </p:nvSpPr>
          <p:spPr>
            <a:xfrm rot="1988796">
              <a:off x="2260388" y="3506420"/>
              <a:ext cx="1220538" cy="1166561"/>
            </a:xfrm>
            <a:custGeom>
              <a:rect b="b" l="l" r="r" t="t"/>
              <a:pathLst>
                <a:path extrusionOk="0" h="46661" w="48820">
                  <a:moveTo>
                    <a:pt x="22818" y="3743"/>
                  </a:moveTo>
                  <a:cubicBezTo>
                    <a:pt x="22818" y="3743"/>
                    <a:pt x="22869" y="3743"/>
                    <a:pt x="22869" y="3806"/>
                  </a:cubicBezTo>
                  <a:cubicBezTo>
                    <a:pt x="22869" y="3806"/>
                    <a:pt x="22818" y="3806"/>
                    <a:pt x="22818" y="3743"/>
                  </a:cubicBezTo>
                  <a:close/>
                  <a:moveTo>
                    <a:pt x="15087" y="3806"/>
                  </a:moveTo>
                  <a:lnTo>
                    <a:pt x="15087" y="3856"/>
                  </a:lnTo>
                  <a:lnTo>
                    <a:pt x="15037" y="3856"/>
                  </a:lnTo>
                  <a:cubicBezTo>
                    <a:pt x="15087" y="3856"/>
                    <a:pt x="15087" y="3806"/>
                    <a:pt x="15087" y="3806"/>
                  </a:cubicBezTo>
                  <a:close/>
                  <a:moveTo>
                    <a:pt x="12894" y="6513"/>
                  </a:moveTo>
                  <a:lnTo>
                    <a:pt x="12894" y="6625"/>
                  </a:lnTo>
                  <a:lnTo>
                    <a:pt x="12844" y="6563"/>
                  </a:lnTo>
                  <a:cubicBezTo>
                    <a:pt x="12894" y="6563"/>
                    <a:pt x="12894" y="6563"/>
                    <a:pt x="12894" y="6513"/>
                  </a:cubicBezTo>
                  <a:close/>
                  <a:moveTo>
                    <a:pt x="5438" y="11425"/>
                  </a:moveTo>
                  <a:cubicBezTo>
                    <a:pt x="5438" y="11475"/>
                    <a:pt x="5376" y="11475"/>
                    <a:pt x="5376" y="11475"/>
                  </a:cubicBezTo>
                  <a:lnTo>
                    <a:pt x="5438" y="11425"/>
                  </a:lnTo>
                  <a:close/>
                  <a:moveTo>
                    <a:pt x="18959" y="11638"/>
                  </a:moveTo>
                  <a:cubicBezTo>
                    <a:pt x="19009" y="11638"/>
                    <a:pt x="19009" y="11638"/>
                    <a:pt x="19009" y="11688"/>
                  </a:cubicBezTo>
                  <a:lnTo>
                    <a:pt x="18959" y="11688"/>
                  </a:lnTo>
                  <a:lnTo>
                    <a:pt x="18959" y="11638"/>
                  </a:lnTo>
                  <a:close/>
                  <a:moveTo>
                    <a:pt x="35086" y="23379"/>
                  </a:moveTo>
                  <a:cubicBezTo>
                    <a:pt x="35052" y="23379"/>
                    <a:pt x="35019" y="23401"/>
                    <a:pt x="35001" y="23401"/>
                  </a:cubicBezTo>
                  <a:cubicBezTo>
                    <a:pt x="34991" y="23401"/>
                    <a:pt x="34986" y="23396"/>
                    <a:pt x="34986" y="23379"/>
                  </a:cubicBezTo>
                  <a:close/>
                  <a:moveTo>
                    <a:pt x="33996" y="23642"/>
                  </a:moveTo>
                  <a:cubicBezTo>
                    <a:pt x="33946" y="23642"/>
                    <a:pt x="33946" y="23692"/>
                    <a:pt x="33946" y="23692"/>
                  </a:cubicBezTo>
                  <a:lnTo>
                    <a:pt x="33946" y="23642"/>
                  </a:lnTo>
                  <a:close/>
                  <a:moveTo>
                    <a:pt x="7055" y="30634"/>
                  </a:moveTo>
                  <a:cubicBezTo>
                    <a:pt x="7105" y="30684"/>
                    <a:pt x="7105" y="30684"/>
                    <a:pt x="7055" y="30747"/>
                  </a:cubicBezTo>
                  <a:lnTo>
                    <a:pt x="7055" y="30634"/>
                  </a:lnTo>
                  <a:close/>
                  <a:moveTo>
                    <a:pt x="26477" y="36586"/>
                  </a:moveTo>
                  <a:cubicBezTo>
                    <a:pt x="26527" y="36586"/>
                    <a:pt x="26527" y="36586"/>
                    <a:pt x="26578" y="36636"/>
                  </a:cubicBezTo>
                  <a:cubicBezTo>
                    <a:pt x="26527" y="36586"/>
                    <a:pt x="26477" y="36586"/>
                    <a:pt x="26477" y="36586"/>
                  </a:cubicBezTo>
                  <a:close/>
                  <a:moveTo>
                    <a:pt x="26891" y="37012"/>
                  </a:moveTo>
                  <a:lnTo>
                    <a:pt x="26891" y="37062"/>
                  </a:lnTo>
                  <a:cubicBezTo>
                    <a:pt x="26891" y="37012"/>
                    <a:pt x="26841" y="37012"/>
                    <a:pt x="26841" y="37012"/>
                  </a:cubicBezTo>
                  <a:close/>
                  <a:moveTo>
                    <a:pt x="12431" y="40872"/>
                  </a:moveTo>
                  <a:cubicBezTo>
                    <a:pt x="12481" y="40872"/>
                    <a:pt x="12481" y="40922"/>
                    <a:pt x="12481" y="40922"/>
                  </a:cubicBezTo>
                  <a:lnTo>
                    <a:pt x="12431" y="40872"/>
                  </a:lnTo>
                  <a:close/>
                  <a:moveTo>
                    <a:pt x="19760" y="1"/>
                  </a:moveTo>
                  <a:cubicBezTo>
                    <a:pt x="19436" y="1"/>
                    <a:pt x="19113" y="32"/>
                    <a:pt x="18796" y="97"/>
                  </a:cubicBezTo>
                  <a:cubicBezTo>
                    <a:pt x="18019" y="247"/>
                    <a:pt x="17393" y="611"/>
                    <a:pt x="16766" y="1087"/>
                  </a:cubicBezTo>
                  <a:cubicBezTo>
                    <a:pt x="16340" y="1350"/>
                    <a:pt x="15927" y="1713"/>
                    <a:pt x="15400" y="1814"/>
                  </a:cubicBezTo>
                  <a:cubicBezTo>
                    <a:pt x="14410" y="2027"/>
                    <a:pt x="13471" y="2290"/>
                    <a:pt x="12531" y="2703"/>
                  </a:cubicBezTo>
                  <a:cubicBezTo>
                    <a:pt x="11804" y="3017"/>
                    <a:pt x="11177" y="3493"/>
                    <a:pt x="10601" y="4007"/>
                  </a:cubicBezTo>
                  <a:cubicBezTo>
                    <a:pt x="10388" y="4169"/>
                    <a:pt x="10188" y="4320"/>
                    <a:pt x="10025" y="4483"/>
                  </a:cubicBezTo>
                  <a:cubicBezTo>
                    <a:pt x="9711" y="4746"/>
                    <a:pt x="9448" y="5059"/>
                    <a:pt x="9198" y="5372"/>
                  </a:cubicBezTo>
                  <a:cubicBezTo>
                    <a:pt x="8772" y="5886"/>
                    <a:pt x="8358" y="6463"/>
                    <a:pt x="8045" y="7089"/>
                  </a:cubicBezTo>
                  <a:cubicBezTo>
                    <a:pt x="7945" y="7302"/>
                    <a:pt x="7832" y="7565"/>
                    <a:pt x="7681" y="7766"/>
                  </a:cubicBezTo>
                  <a:cubicBezTo>
                    <a:pt x="7418" y="8079"/>
                    <a:pt x="7255" y="8392"/>
                    <a:pt x="7255" y="8818"/>
                  </a:cubicBezTo>
                  <a:cubicBezTo>
                    <a:pt x="7255" y="8969"/>
                    <a:pt x="7205" y="8969"/>
                    <a:pt x="7105" y="9019"/>
                  </a:cubicBezTo>
                  <a:cubicBezTo>
                    <a:pt x="6378" y="9132"/>
                    <a:pt x="5589" y="9282"/>
                    <a:pt x="4862" y="9382"/>
                  </a:cubicBezTo>
                  <a:cubicBezTo>
                    <a:pt x="4599" y="9382"/>
                    <a:pt x="4336" y="9382"/>
                    <a:pt x="4073" y="9445"/>
                  </a:cubicBezTo>
                  <a:cubicBezTo>
                    <a:pt x="3609" y="8969"/>
                    <a:pt x="3133" y="8605"/>
                    <a:pt x="2719" y="8129"/>
                  </a:cubicBezTo>
                  <a:cubicBezTo>
                    <a:pt x="2619" y="7979"/>
                    <a:pt x="2506" y="7929"/>
                    <a:pt x="2406" y="7816"/>
                  </a:cubicBezTo>
                  <a:cubicBezTo>
                    <a:pt x="2306" y="7666"/>
                    <a:pt x="2193" y="7565"/>
                    <a:pt x="2043" y="7402"/>
                  </a:cubicBezTo>
                  <a:cubicBezTo>
                    <a:pt x="1729" y="7139"/>
                    <a:pt x="1466" y="6826"/>
                    <a:pt x="990" y="6776"/>
                  </a:cubicBezTo>
                  <a:cubicBezTo>
                    <a:pt x="946" y="6761"/>
                    <a:pt x="906" y="6755"/>
                    <a:pt x="868" y="6755"/>
                  </a:cubicBezTo>
                  <a:cubicBezTo>
                    <a:pt x="776" y="6755"/>
                    <a:pt x="692" y="6791"/>
                    <a:pt x="577" y="6826"/>
                  </a:cubicBezTo>
                  <a:cubicBezTo>
                    <a:pt x="50" y="7189"/>
                    <a:pt x="0" y="7879"/>
                    <a:pt x="364" y="8392"/>
                  </a:cubicBezTo>
                  <a:cubicBezTo>
                    <a:pt x="890" y="8969"/>
                    <a:pt x="1466" y="9445"/>
                    <a:pt x="1993" y="9959"/>
                  </a:cubicBezTo>
                  <a:cubicBezTo>
                    <a:pt x="2193" y="10172"/>
                    <a:pt x="2356" y="10385"/>
                    <a:pt x="2619" y="10485"/>
                  </a:cubicBezTo>
                  <a:cubicBezTo>
                    <a:pt x="2870" y="10748"/>
                    <a:pt x="3183" y="10949"/>
                    <a:pt x="3446" y="11212"/>
                  </a:cubicBezTo>
                  <a:cubicBezTo>
                    <a:pt x="3446" y="11262"/>
                    <a:pt x="3446" y="11262"/>
                    <a:pt x="3496" y="11262"/>
                  </a:cubicBezTo>
                  <a:cubicBezTo>
                    <a:pt x="3659" y="11425"/>
                    <a:pt x="3809" y="11638"/>
                    <a:pt x="4022" y="11788"/>
                  </a:cubicBezTo>
                  <a:cubicBezTo>
                    <a:pt x="4235" y="11888"/>
                    <a:pt x="4386" y="12151"/>
                    <a:pt x="4599" y="12264"/>
                  </a:cubicBezTo>
                  <a:cubicBezTo>
                    <a:pt x="4699" y="12314"/>
                    <a:pt x="4812" y="12415"/>
                    <a:pt x="4862" y="12465"/>
                  </a:cubicBezTo>
                  <a:cubicBezTo>
                    <a:pt x="4912" y="12515"/>
                    <a:pt x="4912" y="12578"/>
                    <a:pt x="4962" y="12578"/>
                  </a:cubicBezTo>
                  <a:cubicBezTo>
                    <a:pt x="5125" y="12678"/>
                    <a:pt x="5276" y="12828"/>
                    <a:pt x="5376" y="12941"/>
                  </a:cubicBezTo>
                  <a:cubicBezTo>
                    <a:pt x="5438" y="12941"/>
                    <a:pt x="5438" y="12991"/>
                    <a:pt x="5489" y="12991"/>
                  </a:cubicBezTo>
                  <a:cubicBezTo>
                    <a:pt x="5489" y="13041"/>
                    <a:pt x="5539" y="13041"/>
                    <a:pt x="5589" y="13091"/>
                  </a:cubicBezTo>
                  <a:cubicBezTo>
                    <a:pt x="5902" y="13354"/>
                    <a:pt x="6215" y="13567"/>
                    <a:pt x="6529" y="13881"/>
                  </a:cubicBezTo>
                  <a:cubicBezTo>
                    <a:pt x="6478" y="13931"/>
                    <a:pt x="6478" y="14031"/>
                    <a:pt x="6529" y="14081"/>
                  </a:cubicBezTo>
                  <a:cubicBezTo>
                    <a:pt x="6629" y="14557"/>
                    <a:pt x="6742" y="15021"/>
                    <a:pt x="6842" y="15497"/>
                  </a:cubicBezTo>
                  <a:cubicBezTo>
                    <a:pt x="6942" y="16074"/>
                    <a:pt x="7105" y="16650"/>
                    <a:pt x="7255" y="17277"/>
                  </a:cubicBezTo>
                  <a:cubicBezTo>
                    <a:pt x="7418" y="17790"/>
                    <a:pt x="7519" y="18317"/>
                    <a:pt x="7681" y="18893"/>
                  </a:cubicBezTo>
                  <a:cubicBezTo>
                    <a:pt x="7681" y="18993"/>
                    <a:pt x="7782" y="19093"/>
                    <a:pt x="7681" y="19256"/>
                  </a:cubicBezTo>
                  <a:cubicBezTo>
                    <a:pt x="7631" y="19306"/>
                    <a:pt x="7569" y="19357"/>
                    <a:pt x="7519" y="19357"/>
                  </a:cubicBezTo>
                  <a:cubicBezTo>
                    <a:pt x="7368" y="19469"/>
                    <a:pt x="7318" y="19620"/>
                    <a:pt x="7155" y="19783"/>
                  </a:cubicBezTo>
                  <a:cubicBezTo>
                    <a:pt x="7005" y="19883"/>
                    <a:pt x="6842" y="20033"/>
                    <a:pt x="6691" y="20196"/>
                  </a:cubicBezTo>
                  <a:cubicBezTo>
                    <a:pt x="6378" y="20660"/>
                    <a:pt x="5952" y="21086"/>
                    <a:pt x="5639" y="21549"/>
                  </a:cubicBezTo>
                  <a:cubicBezTo>
                    <a:pt x="5376" y="21976"/>
                    <a:pt x="5063" y="22389"/>
                    <a:pt x="4862" y="22853"/>
                  </a:cubicBezTo>
                  <a:cubicBezTo>
                    <a:pt x="4235" y="23905"/>
                    <a:pt x="3872" y="24995"/>
                    <a:pt x="3559" y="26148"/>
                  </a:cubicBezTo>
                  <a:cubicBezTo>
                    <a:pt x="3496" y="26562"/>
                    <a:pt x="3346" y="26988"/>
                    <a:pt x="3296" y="27351"/>
                  </a:cubicBezTo>
                  <a:cubicBezTo>
                    <a:pt x="3246" y="27815"/>
                    <a:pt x="3133" y="28241"/>
                    <a:pt x="3183" y="28704"/>
                  </a:cubicBezTo>
                  <a:cubicBezTo>
                    <a:pt x="3083" y="29331"/>
                    <a:pt x="3133" y="30008"/>
                    <a:pt x="3183" y="30634"/>
                  </a:cubicBezTo>
                  <a:cubicBezTo>
                    <a:pt x="3183" y="31261"/>
                    <a:pt x="3346" y="31837"/>
                    <a:pt x="3496" y="32464"/>
                  </a:cubicBezTo>
                  <a:cubicBezTo>
                    <a:pt x="3559" y="32727"/>
                    <a:pt x="3609" y="32990"/>
                    <a:pt x="3709" y="33253"/>
                  </a:cubicBezTo>
                  <a:cubicBezTo>
                    <a:pt x="3809" y="33667"/>
                    <a:pt x="3972" y="34130"/>
                    <a:pt x="4185" y="34506"/>
                  </a:cubicBezTo>
                  <a:cubicBezTo>
                    <a:pt x="4336" y="34970"/>
                    <a:pt x="4599" y="35383"/>
                    <a:pt x="4862" y="35859"/>
                  </a:cubicBezTo>
                  <a:cubicBezTo>
                    <a:pt x="4862" y="35960"/>
                    <a:pt x="4962" y="36010"/>
                    <a:pt x="5012" y="36072"/>
                  </a:cubicBezTo>
                  <a:cubicBezTo>
                    <a:pt x="5225" y="36386"/>
                    <a:pt x="5438" y="36749"/>
                    <a:pt x="5689" y="37062"/>
                  </a:cubicBezTo>
                  <a:cubicBezTo>
                    <a:pt x="5952" y="37426"/>
                    <a:pt x="6265" y="37739"/>
                    <a:pt x="6579" y="38102"/>
                  </a:cubicBezTo>
                  <a:cubicBezTo>
                    <a:pt x="6691" y="38203"/>
                    <a:pt x="6742" y="38315"/>
                    <a:pt x="6892" y="38366"/>
                  </a:cubicBezTo>
                  <a:lnTo>
                    <a:pt x="6942" y="38416"/>
                  </a:lnTo>
                  <a:cubicBezTo>
                    <a:pt x="7105" y="38629"/>
                    <a:pt x="7368" y="38779"/>
                    <a:pt x="7569" y="38992"/>
                  </a:cubicBezTo>
                  <a:cubicBezTo>
                    <a:pt x="7945" y="39356"/>
                    <a:pt x="8358" y="39619"/>
                    <a:pt x="8772" y="39932"/>
                  </a:cubicBezTo>
                  <a:cubicBezTo>
                    <a:pt x="9198" y="40245"/>
                    <a:pt x="9661" y="40558"/>
                    <a:pt x="10137" y="40822"/>
                  </a:cubicBezTo>
                  <a:cubicBezTo>
                    <a:pt x="10388" y="40972"/>
                    <a:pt x="10651" y="41135"/>
                    <a:pt x="10914" y="41285"/>
                  </a:cubicBezTo>
                  <a:lnTo>
                    <a:pt x="10914" y="41235"/>
                  </a:lnTo>
                  <a:cubicBezTo>
                    <a:pt x="11127" y="41398"/>
                    <a:pt x="11328" y="41498"/>
                    <a:pt x="11541" y="41598"/>
                  </a:cubicBezTo>
                  <a:cubicBezTo>
                    <a:pt x="11854" y="41812"/>
                    <a:pt x="12167" y="41912"/>
                    <a:pt x="12481" y="41962"/>
                  </a:cubicBezTo>
                  <a:cubicBezTo>
                    <a:pt x="12514" y="41983"/>
                    <a:pt x="12543" y="41990"/>
                    <a:pt x="12571" y="41990"/>
                  </a:cubicBezTo>
                  <a:cubicBezTo>
                    <a:pt x="12627" y="41990"/>
                    <a:pt x="12677" y="41962"/>
                    <a:pt x="12744" y="41962"/>
                  </a:cubicBezTo>
                  <a:cubicBezTo>
                    <a:pt x="13370" y="41812"/>
                    <a:pt x="13583" y="41335"/>
                    <a:pt x="13684" y="40771"/>
                  </a:cubicBezTo>
                  <a:cubicBezTo>
                    <a:pt x="13734" y="40295"/>
                    <a:pt x="13684" y="39832"/>
                    <a:pt x="13684" y="39356"/>
                  </a:cubicBezTo>
                  <a:cubicBezTo>
                    <a:pt x="13684" y="38942"/>
                    <a:pt x="13633" y="38466"/>
                    <a:pt x="13633" y="38052"/>
                  </a:cubicBezTo>
                  <a:cubicBezTo>
                    <a:pt x="13583" y="37113"/>
                    <a:pt x="13784" y="36223"/>
                    <a:pt x="14047" y="35333"/>
                  </a:cubicBezTo>
                  <a:cubicBezTo>
                    <a:pt x="14260" y="34556"/>
                    <a:pt x="14260" y="33717"/>
                    <a:pt x="14047" y="32940"/>
                  </a:cubicBezTo>
                  <a:cubicBezTo>
                    <a:pt x="13897" y="32464"/>
                    <a:pt x="13784" y="32000"/>
                    <a:pt x="13684" y="31524"/>
                  </a:cubicBezTo>
                  <a:cubicBezTo>
                    <a:pt x="13734" y="31474"/>
                    <a:pt x="13684" y="31373"/>
                    <a:pt x="13633" y="31261"/>
                  </a:cubicBezTo>
                  <a:cubicBezTo>
                    <a:pt x="13684" y="31160"/>
                    <a:pt x="13684" y="31060"/>
                    <a:pt x="13633" y="30947"/>
                  </a:cubicBezTo>
                  <a:cubicBezTo>
                    <a:pt x="13684" y="30321"/>
                    <a:pt x="13834" y="29745"/>
                    <a:pt x="13834" y="29118"/>
                  </a:cubicBezTo>
                  <a:cubicBezTo>
                    <a:pt x="13997" y="28028"/>
                    <a:pt x="13734" y="27088"/>
                    <a:pt x="13207" y="26198"/>
                  </a:cubicBezTo>
                  <a:lnTo>
                    <a:pt x="13157" y="26198"/>
                  </a:lnTo>
                  <a:cubicBezTo>
                    <a:pt x="13157" y="26198"/>
                    <a:pt x="13157" y="26176"/>
                    <a:pt x="13172" y="26176"/>
                  </a:cubicBezTo>
                  <a:cubicBezTo>
                    <a:pt x="13180" y="26176"/>
                    <a:pt x="13191" y="26182"/>
                    <a:pt x="13207" y="26198"/>
                  </a:cubicBezTo>
                  <a:lnTo>
                    <a:pt x="13207" y="26148"/>
                  </a:lnTo>
                  <a:cubicBezTo>
                    <a:pt x="13107" y="26048"/>
                    <a:pt x="13107" y="25935"/>
                    <a:pt x="12957" y="25835"/>
                  </a:cubicBezTo>
                  <a:cubicBezTo>
                    <a:pt x="12844" y="25572"/>
                    <a:pt x="12694" y="25309"/>
                    <a:pt x="12531" y="25108"/>
                  </a:cubicBezTo>
                  <a:cubicBezTo>
                    <a:pt x="12431" y="24845"/>
                    <a:pt x="12380" y="24582"/>
                    <a:pt x="12431" y="24269"/>
                  </a:cubicBezTo>
                  <a:cubicBezTo>
                    <a:pt x="12431" y="23905"/>
                    <a:pt x="12380" y="23592"/>
                    <a:pt x="12380" y="23229"/>
                  </a:cubicBezTo>
                  <a:lnTo>
                    <a:pt x="12380" y="23016"/>
                  </a:lnTo>
                  <a:cubicBezTo>
                    <a:pt x="12330" y="22389"/>
                    <a:pt x="12218" y="21762"/>
                    <a:pt x="11954" y="21236"/>
                  </a:cubicBezTo>
                  <a:cubicBezTo>
                    <a:pt x="11954" y="21136"/>
                    <a:pt x="11904" y="21086"/>
                    <a:pt x="11854" y="21086"/>
                  </a:cubicBezTo>
                  <a:lnTo>
                    <a:pt x="11854" y="21036"/>
                  </a:lnTo>
                  <a:cubicBezTo>
                    <a:pt x="11804" y="20923"/>
                    <a:pt x="11754" y="20873"/>
                    <a:pt x="11754" y="20823"/>
                  </a:cubicBezTo>
                  <a:cubicBezTo>
                    <a:pt x="11177" y="19720"/>
                    <a:pt x="10338" y="18943"/>
                    <a:pt x="9248" y="18417"/>
                  </a:cubicBezTo>
                  <a:cubicBezTo>
                    <a:pt x="9085" y="18317"/>
                    <a:pt x="8884" y="18216"/>
                    <a:pt x="8671" y="18154"/>
                  </a:cubicBezTo>
                  <a:cubicBezTo>
                    <a:pt x="8571" y="18154"/>
                    <a:pt x="8508" y="18104"/>
                    <a:pt x="8508" y="18053"/>
                  </a:cubicBezTo>
                  <a:cubicBezTo>
                    <a:pt x="8408" y="17590"/>
                    <a:pt x="8308" y="17164"/>
                    <a:pt x="8195" y="16750"/>
                  </a:cubicBezTo>
                  <a:cubicBezTo>
                    <a:pt x="8045" y="16124"/>
                    <a:pt x="7882" y="15547"/>
                    <a:pt x="7732" y="14971"/>
                  </a:cubicBezTo>
                  <a:lnTo>
                    <a:pt x="7732" y="14821"/>
                  </a:lnTo>
                  <a:cubicBezTo>
                    <a:pt x="7746" y="14806"/>
                    <a:pt x="7761" y="14800"/>
                    <a:pt x="7776" y="14800"/>
                  </a:cubicBezTo>
                  <a:cubicBezTo>
                    <a:pt x="7811" y="14800"/>
                    <a:pt x="7846" y="14835"/>
                    <a:pt x="7882" y="14871"/>
                  </a:cubicBezTo>
                  <a:cubicBezTo>
                    <a:pt x="8571" y="15334"/>
                    <a:pt x="9198" y="15861"/>
                    <a:pt x="9874" y="16337"/>
                  </a:cubicBezTo>
                  <a:cubicBezTo>
                    <a:pt x="10601" y="16850"/>
                    <a:pt x="11328" y="17327"/>
                    <a:pt x="12067" y="17903"/>
                  </a:cubicBezTo>
                  <a:cubicBezTo>
                    <a:pt x="12744" y="18367"/>
                    <a:pt x="13370" y="18843"/>
                    <a:pt x="13997" y="19306"/>
                  </a:cubicBezTo>
                  <a:cubicBezTo>
                    <a:pt x="14210" y="19469"/>
                    <a:pt x="14410" y="19620"/>
                    <a:pt x="14573" y="19783"/>
                  </a:cubicBezTo>
                  <a:cubicBezTo>
                    <a:pt x="14937" y="20033"/>
                    <a:pt x="15250" y="20246"/>
                    <a:pt x="15563" y="20509"/>
                  </a:cubicBezTo>
                  <a:cubicBezTo>
                    <a:pt x="15826" y="20660"/>
                    <a:pt x="15977" y="20823"/>
                    <a:pt x="16240" y="20923"/>
                  </a:cubicBezTo>
                  <a:cubicBezTo>
                    <a:pt x="16340" y="21036"/>
                    <a:pt x="16453" y="21086"/>
                    <a:pt x="16503" y="21136"/>
                  </a:cubicBezTo>
                  <a:cubicBezTo>
                    <a:pt x="16653" y="21286"/>
                    <a:pt x="16916" y="21349"/>
                    <a:pt x="16967" y="21600"/>
                  </a:cubicBezTo>
                  <a:cubicBezTo>
                    <a:pt x="17130" y="21863"/>
                    <a:pt x="17280" y="22176"/>
                    <a:pt x="17343" y="22439"/>
                  </a:cubicBezTo>
                  <a:cubicBezTo>
                    <a:pt x="17393" y="22702"/>
                    <a:pt x="17493" y="22915"/>
                    <a:pt x="17656" y="23116"/>
                  </a:cubicBezTo>
                  <a:cubicBezTo>
                    <a:pt x="17656" y="23166"/>
                    <a:pt x="17656" y="23166"/>
                    <a:pt x="17706" y="23229"/>
                  </a:cubicBezTo>
                  <a:lnTo>
                    <a:pt x="17706" y="23329"/>
                  </a:lnTo>
                  <a:cubicBezTo>
                    <a:pt x="17906" y="23905"/>
                    <a:pt x="18119" y="24419"/>
                    <a:pt x="18383" y="24945"/>
                  </a:cubicBezTo>
                  <a:lnTo>
                    <a:pt x="19322" y="27301"/>
                  </a:lnTo>
                  <a:cubicBezTo>
                    <a:pt x="19322" y="27401"/>
                    <a:pt x="19322" y="27502"/>
                    <a:pt x="19222" y="27614"/>
                  </a:cubicBezTo>
                  <a:cubicBezTo>
                    <a:pt x="18909" y="27765"/>
                    <a:pt x="18696" y="28028"/>
                    <a:pt x="18533" y="28341"/>
                  </a:cubicBezTo>
                  <a:cubicBezTo>
                    <a:pt x="18019" y="29118"/>
                    <a:pt x="17706" y="29958"/>
                    <a:pt x="17443" y="30847"/>
                  </a:cubicBezTo>
                  <a:cubicBezTo>
                    <a:pt x="17130" y="31787"/>
                    <a:pt x="16967" y="32727"/>
                    <a:pt x="17029" y="33717"/>
                  </a:cubicBezTo>
                  <a:cubicBezTo>
                    <a:pt x="17029" y="34243"/>
                    <a:pt x="17029" y="34819"/>
                    <a:pt x="17130" y="35333"/>
                  </a:cubicBezTo>
                  <a:cubicBezTo>
                    <a:pt x="17079" y="35546"/>
                    <a:pt x="17130" y="35759"/>
                    <a:pt x="17180" y="35960"/>
                  </a:cubicBezTo>
                  <a:cubicBezTo>
                    <a:pt x="17180" y="36223"/>
                    <a:pt x="17280" y="36536"/>
                    <a:pt x="17343" y="36799"/>
                  </a:cubicBezTo>
                  <a:cubicBezTo>
                    <a:pt x="17343" y="37012"/>
                    <a:pt x="17443" y="37213"/>
                    <a:pt x="17493" y="37426"/>
                  </a:cubicBezTo>
                  <a:cubicBezTo>
                    <a:pt x="17906" y="39142"/>
                    <a:pt x="18846" y="40609"/>
                    <a:pt x="20049" y="41962"/>
                  </a:cubicBezTo>
                  <a:cubicBezTo>
                    <a:pt x="20475" y="42438"/>
                    <a:pt x="20939" y="42751"/>
                    <a:pt x="21415" y="43165"/>
                  </a:cubicBezTo>
                  <a:cubicBezTo>
                    <a:pt x="21615" y="43378"/>
                    <a:pt x="21829" y="43591"/>
                    <a:pt x="22092" y="43691"/>
                  </a:cubicBezTo>
                  <a:cubicBezTo>
                    <a:pt x="22242" y="43904"/>
                    <a:pt x="22505" y="44105"/>
                    <a:pt x="22768" y="44217"/>
                  </a:cubicBezTo>
                  <a:cubicBezTo>
                    <a:pt x="22818" y="44268"/>
                    <a:pt x="22869" y="44368"/>
                    <a:pt x="22981" y="44418"/>
                  </a:cubicBezTo>
                  <a:cubicBezTo>
                    <a:pt x="23608" y="44844"/>
                    <a:pt x="24172" y="45257"/>
                    <a:pt x="24861" y="45621"/>
                  </a:cubicBezTo>
                  <a:cubicBezTo>
                    <a:pt x="25174" y="45721"/>
                    <a:pt x="25425" y="45934"/>
                    <a:pt x="25738" y="46034"/>
                  </a:cubicBezTo>
                  <a:cubicBezTo>
                    <a:pt x="26427" y="46410"/>
                    <a:pt x="27104" y="46611"/>
                    <a:pt x="27881" y="46661"/>
                  </a:cubicBezTo>
                  <a:cubicBezTo>
                    <a:pt x="28194" y="46661"/>
                    <a:pt x="28507" y="46661"/>
                    <a:pt x="28670" y="46297"/>
                  </a:cubicBezTo>
                  <a:cubicBezTo>
                    <a:pt x="28670" y="46297"/>
                    <a:pt x="28720" y="46297"/>
                    <a:pt x="28720" y="46247"/>
                  </a:cubicBezTo>
                  <a:cubicBezTo>
                    <a:pt x="28770" y="46247"/>
                    <a:pt x="28770" y="46197"/>
                    <a:pt x="28770" y="46197"/>
                  </a:cubicBezTo>
                  <a:cubicBezTo>
                    <a:pt x="28871" y="45934"/>
                    <a:pt x="28871" y="45721"/>
                    <a:pt x="28821" y="45470"/>
                  </a:cubicBezTo>
                  <a:cubicBezTo>
                    <a:pt x="28720" y="44781"/>
                    <a:pt x="28557" y="44155"/>
                    <a:pt x="28507" y="43478"/>
                  </a:cubicBezTo>
                  <a:cubicBezTo>
                    <a:pt x="28457" y="43115"/>
                    <a:pt x="28407" y="42701"/>
                    <a:pt x="28307" y="42275"/>
                  </a:cubicBezTo>
                  <a:cubicBezTo>
                    <a:pt x="28194" y="41598"/>
                    <a:pt x="27994" y="40972"/>
                    <a:pt x="27781" y="40295"/>
                  </a:cubicBezTo>
                  <a:cubicBezTo>
                    <a:pt x="27781" y="40245"/>
                    <a:pt x="27781" y="40195"/>
                    <a:pt x="27730" y="40145"/>
                  </a:cubicBezTo>
                  <a:cubicBezTo>
                    <a:pt x="27618" y="39719"/>
                    <a:pt x="27467" y="39356"/>
                    <a:pt x="27417" y="38942"/>
                  </a:cubicBezTo>
                  <a:cubicBezTo>
                    <a:pt x="27417" y="38779"/>
                    <a:pt x="27417" y="38629"/>
                    <a:pt x="27367" y="38466"/>
                  </a:cubicBezTo>
                  <a:cubicBezTo>
                    <a:pt x="27304" y="38002"/>
                    <a:pt x="27417" y="37526"/>
                    <a:pt x="27417" y="37062"/>
                  </a:cubicBezTo>
                  <a:cubicBezTo>
                    <a:pt x="27467" y="36699"/>
                    <a:pt x="27467" y="36323"/>
                    <a:pt x="27417" y="35960"/>
                  </a:cubicBezTo>
                  <a:cubicBezTo>
                    <a:pt x="27367" y="35133"/>
                    <a:pt x="27104" y="34343"/>
                    <a:pt x="26578" y="33667"/>
                  </a:cubicBezTo>
                  <a:cubicBezTo>
                    <a:pt x="26477" y="33504"/>
                    <a:pt x="26365" y="33353"/>
                    <a:pt x="26264" y="33190"/>
                  </a:cubicBezTo>
                  <a:cubicBezTo>
                    <a:pt x="25951" y="32827"/>
                    <a:pt x="25738" y="32464"/>
                    <a:pt x="25738" y="31937"/>
                  </a:cubicBezTo>
                  <a:cubicBezTo>
                    <a:pt x="25738" y="31211"/>
                    <a:pt x="25638" y="30534"/>
                    <a:pt x="25224" y="29857"/>
                  </a:cubicBezTo>
                  <a:cubicBezTo>
                    <a:pt x="25112" y="29594"/>
                    <a:pt x="24911" y="29431"/>
                    <a:pt x="24748" y="29181"/>
                  </a:cubicBezTo>
                  <a:cubicBezTo>
                    <a:pt x="24748" y="29068"/>
                    <a:pt x="24648" y="29018"/>
                    <a:pt x="24598" y="28968"/>
                  </a:cubicBezTo>
                  <a:cubicBezTo>
                    <a:pt x="24122" y="28491"/>
                    <a:pt x="23658" y="28028"/>
                    <a:pt x="23082" y="27664"/>
                  </a:cubicBezTo>
                  <a:cubicBezTo>
                    <a:pt x="22718" y="27401"/>
                    <a:pt x="22355" y="27138"/>
                    <a:pt x="21929" y="27038"/>
                  </a:cubicBezTo>
                  <a:cubicBezTo>
                    <a:pt x="21879" y="26988"/>
                    <a:pt x="21879" y="26925"/>
                    <a:pt x="21778" y="26925"/>
                  </a:cubicBezTo>
                  <a:cubicBezTo>
                    <a:pt x="21565" y="26825"/>
                    <a:pt x="21352" y="26725"/>
                    <a:pt x="21152" y="26674"/>
                  </a:cubicBezTo>
                  <a:cubicBezTo>
                    <a:pt x="21000" y="26606"/>
                    <a:pt x="20883" y="26567"/>
                    <a:pt x="20771" y="26567"/>
                  </a:cubicBezTo>
                  <a:cubicBezTo>
                    <a:pt x="20617" y="26567"/>
                    <a:pt x="20473" y="26643"/>
                    <a:pt x="20262" y="26825"/>
                  </a:cubicBezTo>
                  <a:cubicBezTo>
                    <a:pt x="20162" y="26461"/>
                    <a:pt x="19999" y="26098"/>
                    <a:pt x="19849" y="25785"/>
                  </a:cubicBezTo>
                  <a:cubicBezTo>
                    <a:pt x="19473" y="24795"/>
                    <a:pt x="19059" y="23792"/>
                    <a:pt x="18646" y="22752"/>
                  </a:cubicBezTo>
                  <a:lnTo>
                    <a:pt x="18646" y="22752"/>
                  </a:lnTo>
                  <a:cubicBezTo>
                    <a:pt x="19009" y="23016"/>
                    <a:pt x="19372" y="23279"/>
                    <a:pt x="19686" y="23542"/>
                  </a:cubicBezTo>
                  <a:cubicBezTo>
                    <a:pt x="20262" y="24005"/>
                    <a:pt x="20839" y="24482"/>
                    <a:pt x="21415" y="24895"/>
                  </a:cubicBezTo>
                  <a:cubicBezTo>
                    <a:pt x="21929" y="25309"/>
                    <a:pt x="22355" y="25672"/>
                    <a:pt x="22818" y="26048"/>
                  </a:cubicBezTo>
                  <a:cubicBezTo>
                    <a:pt x="22869" y="26098"/>
                    <a:pt x="22981" y="26148"/>
                    <a:pt x="23031" y="26198"/>
                  </a:cubicBezTo>
                  <a:cubicBezTo>
                    <a:pt x="23545" y="26674"/>
                    <a:pt x="24122" y="27138"/>
                    <a:pt x="24698" y="27614"/>
                  </a:cubicBezTo>
                  <a:cubicBezTo>
                    <a:pt x="24798" y="27715"/>
                    <a:pt x="24961" y="27865"/>
                    <a:pt x="25112" y="27978"/>
                  </a:cubicBezTo>
                  <a:cubicBezTo>
                    <a:pt x="25274" y="28028"/>
                    <a:pt x="25325" y="28241"/>
                    <a:pt x="25538" y="28291"/>
                  </a:cubicBezTo>
                  <a:cubicBezTo>
                    <a:pt x="25638" y="28341"/>
                    <a:pt x="25688" y="28441"/>
                    <a:pt x="25801" y="28554"/>
                  </a:cubicBezTo>
                  <a:cubicBezTo>
                    <a:pt x="25801" y="28554"/>
                    <a:pt x="25851" y="28554"/>
                    <a:pt x="25851" y="28604"/>
                  </a:cubicBezTo>
                  <a:cubicBezTo>
                    <a:pt x="25901" y="28604"/>
                    <a:pt x="25951" y="28654"/>
                    <a:pt x="26001" y="28704"/>
                  </a:cubicBezTo>
                  <a:cubicBezTo>
                    <a:pt x="26427" y="29068"/>
                    <a:pt x="26841" y="29431"/>
                    <a:pt x="27254" y="29745"/>
                  </a:cubicBezTo>
                  <a:cubicBezTo>
                    <a:pt x="27367" y="29807"/>
                    <a:pt x="27417" y="29907"/>
                    <a:pt x="27467" y="29958"/>
                  </a:cubicBezTo>
                  <a:cubicBezTo>
                    <a:pt x="27517" y="30008"/>
                    <a:pt x="27568" y="30058"/>
                    <a:pt x="27618" y="30058"/>
                  </a:cubicBezTo>
                  <a:cubicBezTo>
                    <a:pt x="27831" y="30321"/>
                    <a:pt x="28194" y="30534"/>
                    <a:pt x="28407" y="30797"/>
                  </a:cubicBezTo>
                  <a:cubicBezTo>
                    <a:pt x="28620" y="30998"/>
                    <a:pt x="29034" y="31110"/>
                    <a:pt x="29034" y="31624"/>
                  </a:cubicBezTo>
                  <a:cubicBezTo>
                    <a:pt x="29084" y="32627"/>
                    <a:pt x="29397" y="33566"/>
                    <a:pt x="29710" y="34506"/>
                  </a:cubicBezTo>
                  <a:cubicBezTo>
                    <a:pt x="29760" y="34657"/>
                    <a:pt x="29760" y="34757"/>
                    <a:pt x="29873" y="34870"/>
                  </a:cubicBezTo>
                  <a:cubicBezTo>
                    <a:pt x="29923" y="34920"/>
                    <a:pt x="29873" y="34920"/>
                    <a:pt x="29923" y="34970"/>
                  </a:cubicBezTo>
                  <a:cubicBezTo>
                    <a:pt x="29973" y="35183"/>
                    <a:pt x="30074" y="35446"/>
                    <a:pt x="30237" y="35596"/>
                  </a:cubicBezTo>
                  <a:cubicBezTo>
                    <a:pt x="30500" y="36072"/>
                    <a:pt x="30750" y="36536"/>
                    <a:pt x="31064" y="36950"/>
                  </a:cubicBezTo>
                  <a:cubicBezTo>
                    <a:pt x="31327" y="37426"/>
                    <a:pt x="31590" y="37889"/>
                    <a:pt x="32003" y="38315"/>
                  </a:cubicBezTo>
                  <a:cubicBezTo>
                    <a:pt x="32166" y="38629"/>
                    <a:pt x="32379" y="38942"/>
                    <a:pt x="32630" y="39142"/>
                  </a:cubicBezTo>
                  <a:cubicBezTo>
                    <a:pt x="32630" y="39305"/>
                    <a:pt x="32743" y="39356"/>
                    <a:pt x="32843" y="39456"/>
                  </a:cubicBezTo>
                  <a:cubicBezTo>
                    <a:pt x="32943" y="39569"/>
                    <a:pt x="33056" y="39719"/>
                    <a:pt x="33156" y="39832"/>
                  </a:cubicBezTo>
                  <a:cubicBezTo>
                    <a:pt x="33682" y="40508"/>
                    <a:pt x="34309" y="41085"/>
                    <a:pt x="34986" y="41598"/>
                  </a:cubicBezTo>
                  <a:cubicBezTo>
                    <a:pt x="35612" y="42075"/>
                    <a:pt x="36289" y="42488"/>
                    <a:pt x="36966" y="42902"/>
                  </a:cubicBezTo>
                  <a:cubicBezTo>
                    <a:pt x="38269" y="43691"/>
                    <a:pt x="39635" y="44368"/>
                    <a:pt x="41038" y="44944"/>
                  </a:cubicBezTo>
                  <a:cubicBezTo>
                    <a:pt x="41777" y="45207"/>
                    <a:pt x="42454" y="45470"/>
                    <a:pt x="43181" y="45671"/>
                  </a:cubicBezTo>
                  <a:cubicBezTo>
                    <a:pt x="43231" y="45671"/>
                    <a:pt x="43281" y="45721"/>
                    <a:pt x="43344" y="45721"/>
                  </a:cubicBezTo>
                  <a:cubicBezTo>
                    <a:pt x="44283" y="45984"/>
                    <a:pt x="45161" y="46097"/>
                    <a:pt x="46100" y="46147"/>
                  </a:cubicBezTo>
                  <a:cubicBezTo>
                    <a:pt x="46288" y="46147"/>
                    <a:pt x="46473" y="46160"/>
                    <a:pt x="46650" y="46160"/>
                  </a:cubicBezTo>
                  <a:cubicBezTo>
                    <a:pt x="46827" y="46160"/>
                    <a:pt x="46996" y="46147"/>
                    <a:pt x="47153" y="46097"/>
                  </a:cubicBezTo>
                  <a:cubicBezTo>
                    <a:pt x="47566" y="46097"/>
                    <a:pt x="47930" y="46097"/>
                    <a:pt x="48293" y="45884"/>
                  </a:cubicBezTo>
                  <a:cubicBezTo>
                    <a:pt x="48388" y="45884"/>
                    <a:pt x="48403" y="45769"/>
                    <a:pt x="48494" y="45769"/>
                  </a:cubicBezTo>
                  <a:cubicBezTo>
                    <a:pt x="48512" y="45769"/>
                    <a:pt x="48532" y="45774"/>
                    <a:pt x="48556" y="45784"/>
                  </a:cubicBezTo>
                  <a:cubicBezTo>
                    <a:pt x="48556" y="45721"/>
                    <a:pt x="48606" y="45721"/>
                    <a:pt x="48669" y="45671"/>
                  </a:cubicBezTo>
                  <a:cubicBezTo>
                    <a:pt x="48669" y="45521"/>
                    <a:pt x="48769" y="45470"/>
                    <a:pt x="48769" y="45308"/>
                  </a:cubicBezTo>
                  <a:cubicBezTo>
                    <a:pt x="48819" y="45257"/>
                    <a:pt x="48819" y="45257"/>
                    <a:pt x="48819" y="45207"/>
                  </a:cubicBezTo>
                  <a:cubicBezTo>
                    <a:pt x="48819" y="45044"/>
                    <a:pt x="48819" y="44894"/>
                    <a:pt x="48769" y="44731"/>
                  </a:cubicBezTo>
                  <a:cubicBezTo>
                    <a:pt x="48456" y="43954"/>
                    <a:pt x="48093" y="43215"/>
                    <a:pt x="47729" y="42538"/>
                  </a:cubicBezTo>
                  <a:cubicBezTo>
                    <a:pt x="47516" y="42175"/>
                    <a:pt x="47303" y="41812"/>
                    <a:pt x="47353" y="41335"/>
                  </a:cubicBezTo>
                  <a:cubicBezTo>
                    <a:pt x="47416" y="41085"/>
                    <a:pt x="47416" y="40771"/>
                    <a:pt x="47303" y="40508"/>
                  </a:cubicBezTo>
                  <a:lnTo>
                    <a:pt x="47303" y="40245"/>
                  </a:lnTo>
                  <a:cubicBezTo>
                    <a:pt x="47153" y="39518"/>
                    <a:pt x="46790" y="38892"/>
                    <a:pt x="46213" y="38366"/>
                  </a:cubicBezTo>
                  <a:cubicBezTo>
                    <a:pt x="45850" y="38002"/>
                    <a:pt x="45637" y="37576"/>
                    <a:pt x="45424" y="37113"/>
                  </a:cubicBezTo>
                  <a:cubicBezTo>
                    <a:pt x="45323" y="36636"/>
                    <a:pt x="45110" y="36273"/>
                    <a:pt x="44747" y="35960"/>
                  </a:cubicBezTo>
                  <a:cubicBezTo>
                    <a:pt x="44334" y="35596"/>
                    <a:pt x="43857" y="35233"/>
                    <a:pt x="43394" y="34970"/>
                  </a:cubicBezTo>
                  <a:cubicBezTo>
                    <a:pt x="43231" y="34870"/>
                    <a:pt x="43080" y="34757"/>
                    <a:pt x="42867" y="34657"/>
                  </a:cubicBezTo>
                  <a:cubicBezTo>
                    <a:pt x="42654" y="34556"/>
                    <a:pt x="42554" y="34343"/>
                    <a:pt x="42404" y="34130"/>
                  </a:cubicBezTo>
                  <a:cubicBezTo>
                    <a:pt x="42291" y="33667"/>
                    <a:pt x="41978" y="33303"/>
                    <a:pt x="41564" y="33040"/>
                  </a:cubicBezTo>
                  <a:cubicBezTo>
                    <a:pt x="41201" y="32827"/>
                    <a:pt x="40888" y="32627"/>
                    <a:pt x="40524" y="32464"/>
                  </a:cubicBezTo>
                  <a:cubicBezTo>
                    <a:pt x="40098" y="32251"/>
                    <a:pt x="39785" y="32000"/>
                    <a:pt x="39472" y="31687"/>
                  </a:cubicBezTo>
                  <a:cubicBezTo>
                    <a:pt x="39371" y="31574"/>
                    <a:pt x="39208" y="31373"/>
                    <a:pt x="39008" y="31311"/>
                  </a:cubicBezTo>
                  <a:cubicBezTo>
                    <a:pt x="38695" y="31060"/>
                    <a:pt x="38331" y="30847"/>
                    <a:pt x="37905" y="30747"/>
                  </a:cubicBezTo>
                  <a:cubicBezTo>
                    <a:pt x="37492" y="30534"/>
                    <a:pt x="37016" y="30371"/>
                    <a:pt x="36602" y="30271"/>
                  </a:cubicBezTo>
                  <a:cubicBezTo>
                    <a:pt x="36389" y="30171"/>
                    <a:pt x="36138" y="30120"/>
                    <a:pt x="35925" y="30058"/>
                  </a:cubicBezTo>
                  <a:cubicBezTo>
                    <a:pt x="35612" y="29958"/>
                    <a:pt x="35299" y="29907"/>
                    <a:pt x="34986" y="29807"/>
                  </a:cubicBezTo>
                  <a:cubicBezTo>
                    <a:pt x="34277" y="29628"/>
                    <a:pt x="33539" y="29518"/>
                    <a:pt x="32812" y="29518"/>
                  </a:cubicBezTo>
                  <a:cubicBezTo>
                    <a:pt x="32472" y="29518"/>
                    <a:pt x="32134" y="29542"/>
                    <a:pt x="31803" y="29594"/>
                  </a:cubicBezTo>
                  <a:cubicBezTo>
                    <a:pt x="31640" y="29594"/>
                    <a:pt x="31490" y="29594"/>
                    <a:pt x="31327" y="29644"/>
                  </a:cubicBezTo>
                  <a:cubicBezTo>
                    <a:pt x="30750" y="29694"/>
                    <a:pt x="30237" y="29857"/>
                    <a:pt x="29710" y="29958"/>
                  </a:cubicBezTo>
                  <a:cubicBezTo>
                    <a:pt x="29632" y="29976"/>
                    <a:pt x="29569" y="29988"/>
                    <a:pt x="29514" y="29988"/>
                  </a:cubicBezTo>
                  <a:cubicBezTo>
                    <a:pt x="29417" y="29988"/>
                    <a:pt x="29342" y="29953"/>
                    <a:pt x="29247" y="29857"/>
                  </a:cubicBezTo>
                  <a:cubicBezTo>
                    <a:pt x="29134" y="29745"/>
                    <a:pt x="28983" y="29594"/>
                    <a:pt x="28821" y="29544"/>
                  </a:cubicBezTo>
                  <a:cubicBezTo>
                    <a:pt x="28507" y="29118"/>
                    <a:pt x="28094" y="28867"/>
                    <a:pt x="27730" y="28554"/>
                  </a:cubicBezTo>
                  <a:cubicBezTo>
                    <a:pt x="27568" y="28441"/>
                    <a:pt x="27517" y="28291"/>
                    <a:pt x="27304" y="28241"/>
                  </a:cubicBezTo>
                  <a:cubicBezTo>
                    <a:pt x="26941" y="27815"/>
                    <a:pt x="26477" y="27502"/>
                    <a:pt x="26051" y="27138"/>
                  </a:cubicBezTo>
                  <a:cubicBezTo>
                    <a:pt x="25274" y="26461"/>
                    <a:pt x="24435" y="25835"/>
                    <a:pt x="23658" y="25208"/>
                  </a:cubicBezTo>
                  <a:cubicBezTo>
                    <a:pt x="22919" y="24582"/>
                    <a:pt x="22142" y="23955"/>
                    <a:pt x="21415" y="23279"/>
                  </a:cubicBezTo>
                  <a:cubicBezTo>
                    <a:pt x="20788" y="22752"/>
                    <a:pt x="20162" y="22226"/>
                    <a:pt x="19586" y="21712"/>
                  </a:cubicBezTo>
                  <a:cubicBezTo>
                    <a:pt x="19109" y="21286"/>
                    <a:pt x="18696" y="20923"/>
                    <a:pt x="18170" y="20509"/>
                  </a:cubicBezTo>
                  <a:lnTo>
                    <a:pt x="18383" y="20509"/>
                  </a:lnTo>
                  <a:cubicBezTo>
                    <a:pt x="18909" y="20509"/>
                    <a:pt x="19423" y="20560"/>
                    <a:pt x="19949" y="20610"/>
                  </a:cubicBezTo>
                  <a:cubicBezTo>
                    <a:pt x="20099" y="20610"/>
                    <a:pt x="20212" y="20660"/>
                    <a:pt x="20312" y="20660"/>
                  </a:cubicBezTo>
                  <a:lnTo>
                    <a:pt x="24071" y="21136"/>
                  </a:lnTo>
                  <a:cubicBezTo>
                    <a:pt x="24172" y="21136"/>
                    <a:pt x="24285" y="21186"/>
                    <a:pt x="24335" y="21286"/>
                  </a:cubicBezTo>
                  <a:cubicBezTo>
                    <a:pt x="24548" y="21662"/>
                    <a:pt x="24698" y="21976"/>
                    <a:pt x="24961" y="22289"/>
                  </a:cubicBezTo>
                  <a:cubicBezTo>
                    <a:pt x="25011" y="22489"/>
                    <a:pt x="25174" y="22652"/>
                    <a:pt x="25274" y="22752"/>
                  </a:cubicBezTo>
                  <a:cubicBezTo>
                    <a:pt x="25688" y="23229"/>
                    <a:pt x="26051" y="23692"/>
                    <a:pt x="26527" y="24056"/>
                  </a:cubicBezTo>
                  <a:cubicBezTo>
                    <a:pt x="27054" y="24482"/>
                    <a:pt x="27618" y="24895"/>
                    <a:pt x="28194" y="25208"/>
                  </a:cubicBezTo>
                  <a:cubicBezTo>
                    <a:pt x="29134" y="25735"/>
                    <a:pt x="30124" y="26098"/>
                    <a:pt x="31126" y="26361"/>
                  </a:cubicBezTo>
                  <a:cubicBezTo>
                    <a:pt x="32267" y="26674"/>
                    <a:pt x="33469" y="26875"/>
                    <a:pt x="34672" y="26988"/>
                  </a:cubicBezTo>
                  <a:cubicBezTo>
                    <a:pt x="34936" y="27038"/>
                    <a:pt x="35249" y="27038"/>
                    <a:pt x="35562" y="27038"/>
                  </a:cubicBezTo>
                  <a:cubicBezTo>
                    <a:pt x="35884" y="27059"/>
                    <a:pt x="36216" y="27071"/>
                    <a:pt x="36551" y="27071"/>
                  </a:cubicBezTo>
                  <a:cubicBezTo>
                    <a:pt x="37024" y="27071"/>
                    <a:pt x="37500" y="27046"/>
                    <a:pt x="37955" y="26988"/>
                  </a:cubicBezTo>
                  <a:cubicBezTo>
                    <a:pt x="38532" y="26988"/>
                    <a:pt x="39158" y="26925"/>
                    <a:pt x="39735" y="26825"/>
                  </a:cubicBezTo>
                  <a:cubicBezTo>
                    <a:pt x="39948" y="26775"/>
                    <a:pt x="40098" y="26775"/>
                    <a:pt x="40311" y="26775"/>
                  </a:cubicBezTo>
                  <a:cubicBezTo>
                    <a:pt x="40361" y="26725"/>
                    <a:pt x="40462" y="26725"/>
                    <a:pt x="40524" y="26725"/>
                  </a:cubicBezTo>
                  <a:cubicBezTo>
                    <a:pt x="41251" y="26612"/>
                    <a:pt x="41978" y="26461"/>
                    <a:pt x="42654" y="26248"/>
                  </a:cubicBezTo>
                  <a:cubicBezTo>
                    <a:pt x="44020" y="25935"/>
                    <a:pt x="45323" y="25472"/>
                    <a:pt x="46627" y="24945"/>
                  </a:cubicBezTo>
                  <a:cubicBezTo>
                    <a:pt x="47103" y="24732"/>
                    <a:pt x="47566" y="24532"/>
                    <a:pt x="47980" y="24168"/>
                  </a:cubicBezTo>
                  <a:cubicBezTo>
                    <a:pt x="48406" y="23792"/>
                    <a:pt x="48456" y="23279"/>
                    <a:pt x="48043" y="22965"/>
                  </a:cubicBezTo>
                  <a:cubicBezTo>
                    <a:pt x="47779" y="22752"/>
                    <a:pt x="47516" y="22602"/>
                    <a:pt x="47203" y="22439"/>
                  </a:cubicBezTo>
                  <a:cubicBezTo>
                    <a:pt x="46990" y="22339"/>
                    <a:pt x="46790" y="22176"/>
                    <a:pt x="46526" y="22076"/>
                  </a:cubicBezTo>
                  <a:cubicBezTo>
                    <a:pt x="45850" y="21662"/>
                    <a:pt x="45161" y="21286"/>
                    <a:pt x="44434" y="20973"/>
                  </a:cubicBezTo>
                  <a:cubicBezTo>
                    <a:pt x="44221" y="20873"/>
                    <a:pt x="44070" y="20773"/>
                    <a:pt x="43857" y="20660"/>
                  </a:cubicBezTo>
                  <a:cubicBezTo>
                    <a:pt x="43131" y="20296"/>
                    <a:pt x="42341" y="19883"/>
                    <a:pt x="41715" y="19357"/>
                  </a:cubicBezTo>
                  <a:cubicBezTo>
                    <a:pt x="41301" y="18993"/>
                    <a:pt x="40837" y="18680"/>
                    <a:pt x="40361" y="18417"/>
                  </a:cubicBezTo>
                  <a:cubicBezTo>
                    <a:pt x="39635" y="18053"/>
                    <a:pt x="38895" y="17953"/>
                    <a:pt x="38118" y="17903"/>
                  </a:cubicBezTo>
                  <a:cubicBezTo>
                    <a:pt x="37542" y="17840"/>
                    <a:pt x="37016" y="17740"/>
                    <a:pt x="36502" y="17377"/>
                  </a:cubicBezTo>
                  <a:cubicBezTo>
                    <a:pt x="36339" y="17277"/>
                    <a:pt x="36189" y="17164"/>
                    <a:pt x="36026" y="17114"/>
                  </a:cubicBezTo>
                  <a:lnTo>
                    <a:pt x="35925" y="17114"/>
                  </a:lnTo>
                  <a:cubicBezTo>
                    <a:pt x="35299" y="16750"/>
                    <a:pt x="34672" y="16537"/>
                    <a:pt x="33996" y="16487"/>
                  </a:cubicBezTo>
                  <a:cubicBezTo>
                    <a:pt x="33833" y="16437"/>
                    <a:pt x="33682" y="16437"/>
                    <a:pt x="33570" y="16437"/>
                  </a:cubicBezTo>
                  <a:cubicBezTo>
                    <a:pt x="33458" y="16429"/>
                    <a:pt x="33346" y="16424"/>
                    <a:pt x="33234" y="16424"/>
                  </a:cubicBezTo>
                  <a:cubicBezTo>
                    <a:pt x="32669" y="16424"/>
                    <a:pt x="32104" y="16531"/>
                    <a:pt x="31540" y="16750"/>
                  </a:cubicBezTo>
                  <a:cubicBezTo>
                    <a:pt x="31525" y="16736"/>
                    <a:pt x="31505" y="16729"/>
                    <a:pt x="31483" y="16729"/>
                  </a:cubicBezTo>
                  <a:cubicBezTo>
                    <a:pt x="31429" y="16729"/>
                    <a:pt x="31362" y="16765"/>
                    <a:pt x="31327" y="16800"/>
                  </a:cubicBezTo>
                  <a:cubicBezTo>
                    <a:pt x="31025" y="16884"/>
                    <a:pt x="30723" y="16976"/>
                    <a:pt x="30392" y="16976"/>
                  </a:cubicBezTo>
                  <a:cubicBezTo>
                    <a:pt x="30325" y="16976"/>
                    <a:pt x="30256" y="16972"/>
                    <a:pt x="30186" y="16963"/>
                  </a:cubicBezTo>
                  <a:cubicBezTo>
                    <a:pt x="30074" y="16963"/>
                    <a:pt x="29973" y="16901"/>
                    <a:pt x="29873" y="16901"/>
                  </a:cubicBezTo>
                  <a:cubicBezTo>
                    <a:pt x="29454" y="16870"/>
                    <a:pt x="29059" y="16821"/>
                    <a:pt x="28661" y="16821"/>
                  </a:cubicBezTo>
                  <a:cubicBezTo>
                    <a:pt x="28404" y="16821"/>
                    <a:pt x="28146" y="16842"/>
                    <a:pt x="27881" y="16901"/>
                  </a:cubicBezTo>
                  <a:cubicBezTo>
                    <a:pt x="27568" y="16901"/>
                    <a:pt x="27254" y="17013"/>
                    <a:pt x="26941" y="17063"/>
                  </a:cubicBezTo>
                  <a:cubicBezTo>
                    <a:pt x="26214" y="17277"/>
                    <a:pt x="25588" y="17640"/>
                    <a:pt x="25061" y="18104"/>
                  </a:cubicBezTo>
                  <a:cubicBezTo>
                    <a:pt x="24861" y="18317"/>
                    <a:pt x="24598" y="18530"/>
                    <a:pt x="24435" y="18843"/>
                  </a:cubicBezTo>
                  <a:cubicBezTo>
                    <a:pt x="24122" y="19093"/>
                    <a:pt x="23971" y="19469"/>
                    <a:pt x="23808" y="19833"/>
                  </a:cubicBezTo>
                  <a:cubicBezTo>
                    <a:pt x="23708" y="19983"/>
                    <a:pt x="23658" y="19983"/>
                    <a:pt x="23495" y="19983"/>
                  </a:cubicBezTo>
                  <a:cubicBezTo>
                    <a:pt x="22718" y="19883"/>
                    <a:pt x="21929" y="19783"/>
                    <a:pt x="21202" y="19670"/>
                  </a:cubicBezTo>
                  <a:cubicBezTo>
                    <a:pt x="19736" y="19469"/>
                    <a:pt x="18282" y="19469"/>
                    <a:pt x="16816" y="19306"/>
                  </a:cubicBezTo>
                  <a:cubicBezTo>
                    <a:pt x="16766" y="19256"/>
                    <a:pt x="16653" y="19256"/>
                    <a:pt x="16603" y="19206"/>
                  </a:cubicBezTo>
                  <a:cubicBezTo>
                    <a:pt x="16089" y="18780"/>
                    <a:pt x="15513" y="18417"/>
                    <a:pt x="15037" y="18003"/>
                  </a:cubicBezTo>
                  <a:cubicBezTo>
                    <a:pt x="14460" y="17527"/>
                    <a:pt x="13947" y="17013"/>
                    <a:pt x="13370" y="16537"/>
                  </a:cubicBezTo>
                  <a:cubicBezTo>
                    <a:pt x="13157" y="16274"/>
                    <a:pt x="12894" y="16074"/>
                    <a:pt x="12644" y="15861"/>
                  </a:cubicBezTo>
                  <a:cubicBezTo>
                    <a:pt x="12581" y="15810"/>
                    <a:pt x="12531" y="15810"/>
                    <a:pt x="12481" y="15760"/>
                  </a:cubicBezTo>
                  <a:cubicBezTo>
                    <a:pt x="12330" y="15710"/>
                    <a:pt x="12268" y="15597"/>
                    <a:pt x="12167" y="15497"/>
                  </a:cubicBezTo>
                  <a:cubicBezTo>
                    <a:pt x="11591" y="15134"/>
                    <a:pt x="11077" y="14658"/>
                    <a:pt x="10501" y="14294"/>
                  </a:cubicBezTo>
                  <a:cubicBezTo>
                    <a:pt x="10025" y="13931"/>
                    <a:pt x="9561" y="13567"/>
                    <a:pt x="9035" y="13204"/>
                  </a:cubicBezTo>
                  <a:cubicBezTo>
                    <a:pt x="8358" y="12728"/>
                    <a:pt x="7681" y="12264"/>
                    <a:pt x="7055" y="11788"/>
                  </a:cubicBezTo>
                  <a:cubicBezTo>
                    <a:pt x="6942" y="11738"/>
                    <a:pt x="6892" y="11688"/>
                    <a:pt x="6842" y="11638"/>
                  </a:cubicBezTo>
                  <a:cubicBezTo>
                    <a:pt x="6579" y="11475"/>
                    <a:pt x="6378" y="11262"/>
                    <a:pt x="6115" y="11111"/>
                  </a:cubicBezTo>
                  <a:cubicBezTo>
                    <a:pt x="5952" y="11061"/>
                    <a:pt x="5902" y="10848"/>
                    <a:pt x="5689" y="10848"/>
                  </a:cubicBezTo>
                  <a:cubicBezTo>
                    <a:pt x="5689" y="10798"/>
                    <a:pt x="5639" y="10748"/>
                    <a:pt x="5589" y="10698"/>
                  </a:cubicBezTo>
                  <a:cubicBezTo>
                    <a:pt x="5539" y="10535"/>
                    <a:pt x="5326" y="10535"/>
                    <a:pt x="5225" y="10385"/>
                  </a:cubicBezTo>
                  <a:cubicBezTo>
                    <a:pt x="5489" y="10322"/>
                    <a:pt x="5689" y="10272"/>
                    <a:pt x="5952" y="10222"/>
                  </a:cubicBezTo>
                  <a:cubicBezTo>
                    <a:pt x="6265" y="10172"/>
                    <a:pt x="6579" y="10172"/>
                    <a:pt x="6942" y="10071"/>
                  </a:cubicBezTo>
                  <a:cubicBezTo>
                    <a:pt x="7055" y="10071"/>
                    <a:pt x="7155" y="10009"/>
                    <a:pt x="7318" y="10009"/>
                  </a:cubicBezTo>
                  <a:cubicBezTo>
                    <a:pt x="7342" y="10009"/>
                    <a:pt x="7376" y="9998"/>
                    <a:pt x="7412" y="9998"/>
                  </a:cubicBezTo>
                  <a:cubicBezTo>
                    <a:pt x="7451" y="9998"/>
                    <a:pt x="7492" y="10012"/>
                    <a:pt x="7519" y="10071"/>
                  </a:cubicBezTo>
                  <a:cubicBezTo>
                    <a:pt x="7569" y="10172"/>
                    <a:pt x="7631" y="10322"/>
                    <a:pt x="7681" y="10385"/>
                  </a:cubicBezTo>
                  <a:cubicBezTo>
                    <a:pt x="8045" y="10798"/>
                    <a:pt x="8408" y="11212"/>
                    <a:pt x="8934" y="11525"/>
                  </a:cubicBezTo>
                  <a:cubicBezTo>
                    <a:pt x="9348" y="11788"/>
                    <a:pt x="9824" y="12001"/>
                    <a:pt x="10338" y="12151"/>
                  </a:cubicBezTo>
                  <a:cubicBezTo>
                    <a:pt x="11127" y="12415"/>
                    <a:pt x="11904" y="12465"/>
                    <a:pt x="12694" y="12515"/>
                  </a:cubicBezTo>
                  <a:cubicBezTo>
                    <a:pt x="12744" y="12578"/>
                    <a:pt x="12794" y="12578"/>
                    <a:pt x="12844" y="12578"/>
                  </a:cubicBezTo>
                  <a:cubicBezTo>
                    <a:pt x="13997" y="12678"/>
                    <a:pt x="15150" y="12778"/>
                    <a:pt x="16290" y="12778"/>
                  </a:cubicBezTo>
                  <a:cubicBezTo>
                    <a:pt x="16716" y="12828"/>
                    <a:pt x="17079" y="12828"/>
                    <a:pt x="17443" y="12828"/>
                  </a:cubicBezTo>
                  <a:cubicBezTo>
                    <a:pt x="17827" y="12828"/>
                    <a:pt x="18211" y="12856"/>
                    <a:pt x="18592" y="12856"/>
                  </a:cubicBezTo>
                  <a:cubicBezTo>
                    <a:pt x="18782" y="12856"/>
                    <a:pt x="18972" y="12849"/>
                    <a:pt x="19159" y="12828"/>
                  </a:cubicBezTo>
                  <a:cubicBezTo>
                    <a:pt x="19272" y="12828"/>
                    <a:pt x="19423" y="12828"/>
                    <a:pt x="19535" y="12778"/>
                  </a:cubicBezTo>
                  <a:cubicBezTo>
                    <a:pt x="19686" y="12778"/>
                    <a:pt x="19849" y="12778"/>
                    <a:pt x="19999" y="12728"/>
                  </a:cubicBezTo>
                  <a:cubicBezTo>
                    <a:pt x="20049" y="12753"/>
                    <a:pt x="20115" y="12765"/>
                    <a:pt x="20181" y="12765"/>
                  </a:cubicBezTo>
                  <a:cubicBezTo>
                    <a:pt x="20247" y="12765"/>
                    <a:pt x="20312" y="12753"/>
                    <a:pt x="20362" y="12728"/>
                  </a:cubicBezTo>
                  <a:cubicBezTo>
                    <a:pt x="20475" y="12728"/>
                    <a:pt x="20575" y="12728"/>
                    <a:pt x="20726" y="12678"/>
                  </a:cubicBezTo>
                  <a:cubicBezTo>
                    <a:pt x="21252" y="12628"/>
                    <a:pt x="21778" y="12578"/>
                    <a:pt x="22355" y="12515"/>
                  </a:cubicBezTo>
                  <a:cubicBezTo>
                    <a:pt x="22605" y="12465"/>
                    <a:pt x="22919" y="12465"/>
                    <a:pt x="23232" y="12364"/>
                  </a:cubicBezTo>
                  <a:cubicBezTo>
                    <a:pt x="23708" y="12314"/>
                    <a:pt x="24122" y="12202"/>
                    <a:pt x="24548" y="12101"/>
                  </a:cubicBezTo>
                  <a:cubicBezTo>
                    <a:pt x="25011" y="12051"/>
                    <a:pt x="25487" y="11951"/>
                    <a:pt x="25901" y="11838"/>
                  </a:cubicBezTo>
                  <a:cubicBezTo>
                    <a:pt x="26264" y="11738"/>
                    <a:pt x="26628" y="11688"/>
                    <a:pt x="26941" y="11525"/>
                  </a:cubicBezTo>
                  <a:cubicBezTo>
                    <a:pt x="27367" y="11425"/>
                    <a:pt x="27831" y="11262"/>
                    <a:pt x="28244" y="11111"/>
                  </a:cubicBezTo>
                  <a:cubicBezTo>
                    <a:pt x="28670" y="11011"/>
                    <a:pt x="29034" y="10798"/>
                    <a:pt x="29447" y="10635"/>
                  </a:cubicBezTo>
                  <a:cubicBezTo>
                    <a:pt x="29447" y="10635"/>
                    <a:pt x="29497" y="10635"/>
                    <a:pt x="29560" y="10585"/>
                  </a:cubicBezTo>
                  <a:cubicBezTo>
                    <a:pt x="30186" y="10272"/>
                    <a:pt x="30913" y="10071"/>
                    <a:pt x="31590" y="9808"/>
                  </a:cubicBezTo>
                  <a:cubicBezTo>
                    <a:pt x="32116" y="9645"/>
                    <a:pt x="32693" y="9495"/>
                    <a:pt x="33206" y="9332"/>
                  </a:cubicBezTo>
                  <a:cubicBezTo>
                    <a:pt x="33783" y="9182"/>
                    <a:pt x="34359" y="9069"/>
                    <a:pt x="34986" y="8919"/>
                  </a:cubicBezTo>
                  <a:cubicBezTo>
                    <a:pt x="35662" y="8756"/>
                    <a:pt x="36339" y="8655"/>
                    <a:pt x="37016" y="8342"/>
                  </a:cubicBezTo>
                  <a:cubicBezTo>
                    <a:pt x="37279" y="8242"/>
                    <a:pt x="37592" y="8079"/>
                    <a:pt x="37642" y="7766"/>
                  </a:cubicBezTo>
                  <a:cubicBezTo>
                    <a:pt x="37705" y="7716"/>
                    <a:pt x="37755" y="7716"/>
                    <a:pt x="37705" y="7666"/>
                  </a:cubicBezTo>
                  <a:cubicBezTo>
                    <a:pt x="37755" y="7503"/>
                    <a:pt x="37705" y="7352"/>
                    <a:pt x="37642" y="7252"/>
                  </a:cubicBezTo>
                  <a:cubicBezTo>
                    <a:pt x="37592" y="7139"/>
                    <a:pt x="37492" y="7039"/>
                    <a:pt x="37392" y="6939"/>
                  </a:cubicBezTo>
                  <a:cubicBezTo>
                    <a:pt x="36815" y="6513"/>
                    <a:pt x="36138" y="6199"/>
                    <a:pt x="35449" y="5886"/>
                  </a:cubicBezTo>
                  <a:cubicBezTo>
                    <a:pt x="35399" y="5886"/>
                    <a:pt x="35399" y="5836"/>
                    <a:pt x="35349" y="5836"/>
                  </a:cubicBezTo>
                  <a:cubicBezTo>
                    <a:pt x="34572" y="5473"/>
                    <a:pt x="33833" y="5109"/>
                    <a:pt x="33006" y="4796"/>
                  </a:cubicBezTo>
                  <a:cubicBezTo>
                    <a:pt x="32630" y="4633"/>
                    <a:pt x="32267" y="4483"/>
                    <a:pt x="31903" y="4370"/>
                  </a:cubicBezTo>
                  <a:cubicBezTo>
                    <a:pt x="31640" y="4220"/>
                    <a:pt x="31377" y="4169"/>
                    <a:pt x="31176" y="4057"/>
                  </a:cubicBezTo>
                  <a:cubicBezTo>
                    <a:pt x="30437" y="3743"/>
                    <a:pt x="29760" y="3493"/>
                    <a:pt x="29134" y="3180"/>
                  </a:cubicBezTo>
                  <a:cubicBezTo>
                    <a:pt x="29084" y="3117"/>
                    <a:pt x="29084" y="3117"/>
                    <a:pt x="29034" y="3067"/>
                  </a:cubicBezTo>
                  <a:cubicBezTo>
                    <a:pt x="28507" y="2753"/>
                    <a:pt x="27994" y="2390"/>
                    <a:pt x="27467" y="2027"/>
                  </a:cubicBezTo>
                  <a:cubicBezTo>
                    <a:pt x="27154" y="1713"/>
                    <a:pt x="26841" y="1450"/>
                    <a:pt x="26477" y="1237"/>
                  </a:cubicBezTo>
                  <a:cubicBezTo>
                    <a:pt x="25738" y="724"/>
                    <a:pt x="25011" y="511"/>
                    <a:pt x="24172" y="511"/>
                  </a:cubicBezTo>
                  <a:cubicBezTo>
                    <a:pt x="24067" y="494"/>
                    <a:pt x="23970" y="488"/>
                    <a:pt x="23875" y="488"/>
                  </a:cubicBezTo>
                  <a:cubicBezTo>
                    <a:pt x="23684" y="488"/>
                    <a:pt x="23503" y="511"/>
                    <a:pt x="23295" y="511"/>
                  </a:cubicBezTo>
                  <a:cubicBezTo>
                    <a:pt x="23044" y="511"/>
                    <a:pt x="22799" y="555"/>
                    <a:pt x="22556" y="555"/>
                  </a:cubicBezTo>
                  <a:cubicBezTo>
                    <a:pt x="22434" y="555"/>
                    <a:pt x="22313" y="544"/>
                    <a:pt x="22192" y="511"/>
                  </a:cubicBezTo>
                  <a:cubicBezTo>
                    <a:pt x="21829" y="410"/>
                    <a:pt x="21515" y="297"/>
                    <a:pt x="21202" y="197"/>
                  </a:cubicBezTo>
                  <a:cubicBezTo>
                    <a:pt x="20729" y="70"/>
                    <a:pt x="20243" y="1"/>
                    <a:pt x="19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8"/>
            <p:cNvSpPr/>
            <p:nvPr/>
          </p:nvSpPr>
          <p:spPr>
            <a:xfrm rot="9540275">
              <a:off x="161443" y="2756809"/>
              <a:ext cx="1803200" cy="1826630"/>
            </a:xfrm>
            <a:custGeom>
              <a:rect b="b" l="l" r="r" t="t"/>
              <a:pathLst>
                <a:path extrusionOk="0" h="49506" w="48871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8"/>
            <p:cNvSpPr/>
            <p:nvPr/>
          </p:nvSpPr>
          <p:spPr>
            <a:xfrm flipH="1" rot="-6981470">
              <a:off x="7300716" y="2449370"/>
              <a:ext cx="1260923" cy="1011180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8"/>
            <p:cNvSpPr/>
            <p:nvPr/>
          </p:nvSpPr>
          <p:spPr>
            <a:xfrm rot="6926389">
              <a:off x="7041014" y="845433"/>
              <a:ext cx="1833332" cy="1544359"/>
            </a:xfrm>
            <a:custGeom>
              <a:rect b="b" l="l" r="r" t="t"/>
              <a:pathLst>
                <a:path extrusionOk="0" h="23144" w="27476">
                  <a:moveTo>
                    <a:pt x="11284" y="9760"/>
                  </a:moveTo>
                  <a:cubicBezTo>
                    <a:pt x="11340" y="9817"/>
                    <a:pt x="11404" y="9845"/>
                    <a:pt x="11432" y="9901"/>
                  </a:cubicBezTo>
                  <a:cubicBezTo>
                    <a:pt x="11784" y="10226"/>
                    <a:pt x="12666" y="11171"/>
                    <a:pt x="13343" y="11580"/>
                  </a:cubicBezTo>
                  <a:cubicBezTo>
                    <a:pt x="13491" y="11932"/>
                    <a:pt x="13632" y="12285"/>
                    <a:pt x="13780" y="12638"/>
                  </a:cubicBezTo>
                  <a:lnTo>
                    <a:pt x="13752" y="12638"/>
                  </a:lnTo>
                  <a:cubicBezTo>
                    <a:pt x="13724" y="12638"/>
                    <a:pt x="13696" y="12638"/>
                    <a:pt x="13667" y="12666"/>
                  </a:cubicBezTo>
                  <a:cubicBezTo>
                    <a:pt x="13547" y="12489"/>
                    <a:pt x="13315" y="12405"/>
                    <a:pt x="13047" y="12341"/>
                  </a:cubicBezTo>
                  <a:cubicBezTo>
                    <a:pt x="12370" y="11904"/>
                    <a:pt x="11693" y="11432"/>
                    <a:pt x="11051" y="10994"/>
                  </a:cubicBezTo>
                  <a:cubicBezTo>
                    <a:pt x="11404" y="10698"/>
                    <a:pt x="11460" y="10254"/>
                    <a:pt x="11284" y="9760"/>
                  </a:cubicBezTo>
                  <a:close/>
                  <a:moveTo>
                    <a:pt x="13808" y="12694"/>
                  </a:moveTo>
                  <a:cubicBezTo>
                    <a:pt x="13844" y="12757"/>
                    <a:pt x="13872" y="12842"/>
                    <a:pt x="13900" y="12934"/>
                  </a:cubicBezTo>
                  <a:cubicBezTo>
                    <a:pt x="13844" y="12870"/>
                    <a:pt x="13780" y="12842"/>
                    <a:pt x="13724" y="12814"/>
                  </a:cubicBezTo>
                  <a:cubicBezTo>
                    <a:pt x="13696" y="12786"/>
                    <a:pt x="13696" y="12757"/>
                    <a:pt x="13696" y="12722"/>
                  </a:cubicBezTo>
                  <a:cubicBezTo>
                    <a:pt x="13724" y="12722"/>
                    <a:pt x="13752" y="12694"/>
                    <a:pt x="13808" y="12694"/>
                  </a:cubicBezTo>
                  <a:close/>
                  <a:moveTo>
                    <a:pt x="27472" y="23008"/>
                  </a:moveTo>
                  <a:lnTo>
                    <a:pt x="27472" y="23008"/>
                  </a:lnTo>
                  <a:cubicBezTo>
                    <a:pt x="27473" y="23009"/>
                    <a:pt x="27474" y="23010"/>
                    <a:pt x="27475" y="23011"/>
                  </a:cubicBezTo>
                  <a:cubicBezTo>
                    <a:pt x="27474" y="23010"/>
                    <a:pt x="27473" y="23009"/>
                    <a:pt x="27472" y="23008"/>
                  </a:cubicBezTo>
                  <a:close/>
                  <a:moveTo>
                    <a:pt x="15078" y="0"/>
                  </a:moveTo>
                  <a:lnTo>
                    <a:pt x="15078" y="0"/>
                  </a:lnTo>
                  <a:cubicBezTo>
                    <a:pt x="14901" y="3265"/>
                    <a:pt x="15106" y="6587"/>
                    <a:pt x="15635" y="9845"/>
                  </a:cubicBezTo>
                  <a:cubicBezTo>
                    <a:pt x="15811" y="10818"/>
                    <a:pt x="15959" y="11812"/>
                    <a:pt x="16312" y="12786"/>
                  </a:cubicBezTo>
                  <a:cubicBezTo>
                    <a:pt x="16664" y="13752"/>
                    <a:pt x="17334" y="14401"/>
                    <a:pt x="17807" y="15310"/>
                  </a:cubicBezTo>
                  <a:cubicBezTo>
                    <a:pt x="17807" y="15282"/>
                    <a:pt x="17835" y="15282"/>
                    <a:pt x="17835" y="15254"/>
                  </a:cubicBezTo>
                  <a:lnTo>
                    <a:pt x="17835" y="15606"/>
                  </a:lnTo>
                  <a:lnTo>
                    <a:pt x="17807" y="15606"/>
                  </a:lnTo>
                  <a:cubicBezTo>
                    <a:pt x="16693" y="14838"/>
                    <a:pt x="15571" y="14076"/>
                    <a:pt x="14457" y="13315"/>
                  </a:cubicBezTo>
                  <a:cubicBezTo>
                    <a:pt x="14281" y="12786"/>
                    <a:pt x="14048" y="12257"/>
                    <a:pt x="13808" y="11756"/>
                  </a:cubicBezTo>
                  <a:lnTo>
                    <a:pt x="13808" y="11756"/>
                  </a:lnTo>
                  <a:cubicBezTo>
                    <a:pt x="13839" y="11761"/>
                    <a:pt x="13869" y="11764"/>
                    <a:pt x="13898" y="11764"/>
                  </a:cubicBezTo>
                  <a:cubicBezTo>
                    <a:pt x="14169" y="11764"/>
                    <a:pt x="14332" y="11518"/>
                    <a:pt x="14281" y="10931"/>
                  </a:cubicBezTo>
                  <a:cubicBezTo>
                    <a:pt x="14281" y="10642"/>
                    <a:pt x="14133" y="10346"/>
                    <a:pt x="14020" y="10078"/>
                  </a:cubicBezTo>
                  <a:cubicBezTo>
                    <a:pt x="12285" y="6763"/>
                    <a:pt x="10170" y="3674"/>
                    <a:pt x="7730" y="945"/>
                  </a:cubicBezTo>
                  <a:cubicBezTo>
                    <a:pt x="7701" y="974"/>
                    <a:pt x="7673" y="1030"/>
                    <a:pt x="7638" y="1086"/>
                  </a:cubicBezTo>
                  <a:cubicBezTo>
                    <a:pt x="7610" y="1058"/>
                    <a:pt x="7610" y="1058"/>
                    <a:pt x="7610" y="1030"/>
                  </a:cubicBezTo>
                  <a:lnTo>
                    <a:pt x="7553" y="1058"/>
                  </a:lnTo>
                  <a:lnTo>
                    <a:pt x="7553" y="1206"/>
                  </a:lnTo>
                  <a:cubicBezTo>
                    <a:pt x="7285" y="1763"/>
                    <a:pt x="7321" y="2469"/>
                    <a:pt x="7433" y="3117"/>
                  </a:cubicBezTo>
                  <a:cubicBezTo>
                    <a:pt x="7638" y="4175"/>
                    <a:pt x="7962" y="5205"/>
                    <a:pt x="8463" y="6171"/>
                  </a:cubicBezTo>
                  <a:lnTo>
                    <a:pt x="8491" y="6199"/>
                  </a:lnTo>
                  <a:cubicBezTo>
                    <a:pt x="7581" y="5318"/>
                    <a:pt x="6700" y="4648"/>
                    <a:pt x="6376" y="4380"/>
                  </a:cubicBezTo>
                  <a:cubicBezTo>
                    <a:pt x="5261" y="3555"/>
                    <a:pt x="3999" y="2969"/>
                    <a:pt x="2673" y="2941"/>
                  </a:cubicBezTo>
                  <a:cubicBezTo>
                    <a:pt x="1996" y="2913"/>
                    <a:pt x="1178" y="2849"/>
                    <a:pt x="501" y="2560"/>
                  </a:cubicBezTo>
                  <a:cubicBezTo>
                    <a:pt x="445" y="2532"/>
                    <a:pt x="381" y="2469"/>
                    <a:pt x="325" y="2412"/>
                  </a:cubicBezTo>
                  <a:cubicBezTo>
                    <a:pt x="297" y="2412"/>
                    <a:pt x="269" y="2440"/>
                    <a:pt x="233" y="2440"/>
                  </a:cubicBezTo>
                  <a:cubicBezTo>
                    <a:pt x="149" y="2384"/>
                    <a:pt x="57" y="2320"/>
                    <a:pt x="1" y="2264"/>
                  </a:cubicBezTo>
                  <a:lnTo>
                    <a:pt x="1" y="2264"/>
                  </a:lnTo>
                  <a:cubicBezTo>
                    <a:pt x="529" y="3470"/>
                    <a:pt x="1235" y="4704"/>
                    <a:pt x="1883" y="5910"/>
                  </a:cubicBezTo>
                  <a:cubicBezTo>
                    <a:pt x="2173" y="6467"/>
                    <a:pt x="2469" y="7024"/>
                    <a:pt x="2850" y="7497"/>
                  </a:cubicBezTo>
                  <a:cubicBezTo>
                    <a:pt x="3618" y="8406"/>
                    <a:pt x="4641" y="8963"/>
                    <a:pt x="5642" y="9492"/>
                  </a:cubicBezTo>
                  <a:cubicBezTo>
                    <a:pt x="6595" y="9993"/>
                    <a:pt x="8648" y="11253"/>
                    <a:pt x="10087" y="11253"/>
                  </a:cubicBezTo>
                  <a:cubicBezTo>
                    <a:pt x="10330" y="11253"/>
                    <a:pt x="10555" y="11217"/>
                    <a:pt x="10755" y="11135"/>
                  </a:cubicBezTo>
                  <a:cubicBezTo>
                    <a:pt x="11256" y="11488"/>
                    <a:pt x="11784" y="11841"/>
                    <a:pt x="12285" y="12193"/>
                  </a:cubicBezTo>
                  <a:cubicBezTo>
                    <a:pt x="11151" y="11959"/>
                    <a:pt x="9991" y="11777"/>
                    <a:pt x="8850" y="11777"/>
                  </a:cubicBezTo>
                  <a:cubicBezTo>
                    <a:pt x="8275" y="11777"/>
                    <a:pt x="7704" y="11824"/>
                    <a:pt x="7144" y="11932"/>
                  </a:cubicBezTo>
                  <a:cubicBezTo>
                    <a:pt x="5734" y="12193"/>
                    <a:pt x="4408" y="12842"/>
                    <a:pt x="3118" y="13463"/>
                  </a:cubicBezTo>
                  <a:cubicBezTo>
                    <a:pt x="3146" y="13491"/>
                    <a:pt x="3146" y="13491"/>
                    <a:pt x="3174" y="13519"/>
                  </a:cubicBezTo>
                  <a:cubicBezTo>
                    <a:pt x="3118" y="13519"/>
                    <a:pt x="3054" y="13547"/>
                    <a:pt x="3026" y="13547"/>
                  </a:cubicBezTo>
                  <a:cubicBezTo>
                    <a:pt x="3118" y="13547"/>
                    <a:pt x="3174" y="13575"/>
                    <a:pt x="3266" y="13575"/>
                  </a:cubicBezTo>
                  <a:cubicBezTo>
                    <a:pt x="3646" y="13815"/>
                    <a:pt x="4084" y="13928"/>
                    <a:pt x="4528" y="14020"/>
                  </a:cubicBezTo>
                  <a:cubicBezTo>
                    <a:pt x="5938" y="14309"/>
                    <a:pt x="7377" y="14520"/>
                    <a:pt x="8787" y="14633"/>
                  </a:cubicBezTo>
                  <a:cubicBezTo>
                    <a:pt x="9197" y="14670"/>
                    <a:pt x="9610" y="14696"/>
                    <a:pt x="10021" y="14696"/>
                  </a:cubicBezTo>
                  <a:cubicBezTo>
                    <a:pt x="10643" y="14696"/>
                    <a:pt x="11259" y="14635"/>
                    <a:pt x="11841" y="14457"/>
                  </a:cubicBezTo>
                  <a:cubicBezTo>
                    <a:pt x="12370" y="14281"/>
                    <a:pt x="13315" y="13900"/>
                    <a:pt x="13604" y="13286"/>
                  </a:cubicBezTo>
                  <a:cubicBezTo>
                    <a:pt x="13632" y="13251"/>
                    <a:pt x="13632" y="13223"/>
                    <a:pt x="13667" y="13166"/>
                  </a:cubicBezTo>
                  <a:cubicBezTo>
                    <a:pt x="14753" y="13928"/>
                    <a:pt x="15839" y="14697"/>
                    <a:pt x="16925" y="15458"/>
                  </a:cubicBezTo>
                  <a:cubicBezTo>
                    <a:pt x="15618" y="15271"/>
                    <a:pt x="14382" y="15084"/>
                    <a:pt x="13117" y="15084"/>
                  </a:cubicBezTo>
                  <a:cubicBezTo>
                    <a:pt x="12191" y="15084"/>
                    <a:pt x="11250" y="15184"/>
                    <a:pt x="10254" y="15458"/>
                  </a:cubicBezTo>
                  <a:cubicBezTo>
                    <a:pt x="8082" y="16044"/>
                    <a:pt x="5967" y="16953"/>
                    <a:pt x="3731" y="17278"/>
                  </a:cubicBezTo>
                  <a:lnTo>
                    <a:pt x="3675" y="17278"/>
                  </a:lnTo>
                  <a:cubicBezTo>
                    <a:pt x="3646" y="17278"/>
                    <a:pt x="3618" y="17306"/>
                    <a:pt x="3583" y="17306"/>
                  </a:cubicBezTo>
                  <a:lnTo>
                    <a:pt x="3646" y="17306"/>
                  </a:lnTo>
                  <a:cubicBezTo>
                    <a:pt x="5713" y="18201"/>
                    <a:pt x="7935" y="18525"/>
                    <a:pt x="10144" y="18525"/>
                  </a:cubicBezTo>
                  <a:cubicBezTo>
                    <a:pt x="10980" y="18525"/>
                    <a:pt x="11814" y="18478"/>
                    <a:pt x="12638" y="18399"/>
                  </a:cubicBezTo>
                  <a:cubicBezTo>
                    <a:pt x="14337" y="18223"/>
                    <a:pt x="16693" y="17750"/>
                    <a:pt x="17779" y="16164"/>
                  </a:cubicBezTo>
                  <a:cubicBezTo>
                    <a:pt x="17807" y="16164"/>
                    <a:pt x="17807" y="16135"/>
                    <a:pt x="17835" y="16135"/>
                  </a:cubicBezTo>
                  <a:cubicBezTo>
                    <a:pt x="18568" y="16664"/>
                    <a:pt x="19274" y="17193"/>
                    <a:pt x="20014" y="17722"/>
                  </a:cubicBezTo>
                  <a:cubicBezTo>
                    <a:pt x="20684" y="18223"/>
                    <a:pt x="21333" y="18752"/>
                    <a:pt x="22010" y="19281"/>
                  </a:cubicBezTo>
                  <a:lnTo>
                    <a:pt x="22010" y="19309"/>
                  </a:lnTo>
                  <a:cubicBezTo>
                    <a:pt x="21481" y="19309"/>
                    <a:pt x="20480" y="18893"/>
                    <a:pt x="20155" y="18780"/>
                  </a:cubicBezTo>
                  <a:cubicBezTo>
                    <a:pt x="19567" y="18589"/>
                    <a:pt x="18956" y="18509"/>
                    <a:pt x="18352" y="18509"/>
                  </a:cubicBezTo>
                  <a:cubicBezTo>
                    <a:pt x="18021" y="18509"/>
                    <a:pt x="17692" y="18533"/>
                    <a:pt x="17370" y="18575"/>
                  </a:cubicBezTo>
                  <a:cubicBezTo>
                    <a:pt x="15924" y="18780"/>
                    <a:pt x="14577" y="19337"/>
                    <a:pt x="13223" y="19894"/>
                  </a:cubicBezTo>
                  <a:cubicBezTo>
                    <a:pt x="11432" y="20656"/>
                    <a:pt x="9612" y="21424"/>
                    <a:pt x="7814" y="22186"/>
                  </a:cubicBezTo>
                  <a:cubicBezTo>
                    <a:pt x="9405" y="22561"/>
                    <a:pt x="11026" y="22747"/>
                    <a:pt x="12639" y="22747"/>
                  </a:cubicBezTo>
                  <a:cubicBezTo>
                    <a:pt x="14573" y="22747"/>
                    <a:pt x="16494" y="22480"/>
                    <a:pt x="18336" y="21953"/>
                  </a:cubicBezTo>
                  <a:cubicBezTo>
                    <a:pt x="19097" y="21713"/>
                    <a:pt x="19866" y="21396"/>
                    <a:pt x="20571" y="21008"/>
                  </a:cubicBezTo>
                  <a:cubicBezTo>
                    <a:pt x="21213" y="20691"/>
                    <a:pt x="21453" y="20127"/>
                    <a:pt x="21862" y="19690"/>
                  </a:cubicBezTo>
                  <a:cubicBezTo>
                    <a:pt x="21982" y="19633"/>
                    <a:pt x="22130" y="19570"/>
                    <a:pt x="22271" y="19513"/>
                  </a:cubicBezTo>
                  <a:cubicBezTo>
                    <a:pt x="23801" y="20747"/>
                    <a:pt x="25331" y="22010"/>
                    <a:pt x="26946" y="23124"/>
                  </a:cubicBezTo>
                  <a:cubicBezTo>
                    <a:pt x="26964" y="23138"/>
                    <a:pt x="26987" y="23143"/>
                    <a:pt x="27013" y="23143"/>
                  </a:cubicBezTo>
                  <a:cubicBezTo>
                    <a:pt x="27145" y="23143"/>
                    <a:pt x="27362" y="23001"/>
                    <a:pt x="27447" y="23001"/>
                  </a:cubicBezTo>
                  <a:cubicBezTo>
                    <a:pt x="27458" y="23001"/>
                    <a:pt x="27466" y="23003"/>
                    <a:pt x="27472" y="23008"/>
                  </a:cubicBezTo>
                  <a:lnTo>
                    <a:pt x="27472" y="23008"/>
                  </a:lnTo>
                  <a:cubicBezTo>
                    <a:pt x="25942" y="21571"/>
                    <a:pt x="24244" y="20274"/>
                    <a:pt x="22539" y="19041"/>
                  </a:cubicBezTo>
                  <a:cubicBezTo>
                    <a:pt x="22743" y="18660"/>
                    <a:pt x="23068" y="18455"/>
                    <a:pt x="23244" y="18046"/>
                  </a:cubicBezTo>
                  <a:cubicBezTo>
                    <a:pt x="23448" y="17518"/>
                    <a:pt x="23272" y="16692"/>
                    <a:pt x="23216" y="16135"/>
                  </a:cubicBezTo>
                  <a:cubicBezTo>
                    <a:pt x="23039" y="14633"/>
                    <a:pt x="22863" y="13138"/>
                    <a:pt x="22687" y="11608"/>
                  </a:cubicBezTo>
                  <a:cubicBezTo>
                    <a:pt x="22362" y="8667"/>
                    <a:pt x="21918" y="5494"/>
                    <a:pt x="20099" y="3265"/>
                  </a:cubicBezTo>
                  <a:cubicBezTo>
                    <a:pt x="20071" y="3237"/>
                    <a:pt x="20071" y="3237"/>
                    <a:pt x="20071" y="3202"/>
                  </a:cubicBezTo>
                  <a:lnTo>
                    <a:pt x="20042" y="3202"/>
                  </a:lnTo>
                  <a:cubicBezTo>
                    <a:pt x="19951" y="3117"/>
                    <a:pt x="19866" y="2997"/>
                    <a:pt x="19774" y="2913"/>
                  </a:cubicBezTo>
                  <a:cubicBezTo>
                    <a:pt x="19746" y="4909"/>
                    <a:pt x="19718" y="6904"/>
                    <a:pt x="19690" y="8879"/>
                  </a:cubicBezTo>
                  <a:cubicBezTo>
                    <a:pt x="19661" y="10755"/>
                    <a:pt x="19661" y="12666"/>
                    <a:pt x="20014" y="14549"/>
                  </a:cubicBezTo>
                  <a:cubicBezTo>
                    <a:pt x="20275" y="15867"/>
                    <a:pt x="20924" y="17193"/>
                    <a:pt x="21657" y="18399"/>
                  </a:cubicBezTo>
                  <a:cubicBezTo>
                    <a:pt x="21361" y="18159"/>
                    <a:pt x="21072" y="17955"/>
                    <a:pt x="20776" y="17750"/>
                  </a:cubicBezTo>
                  <a:cubicBezTo>
                    <a:pt x="19922" y="17101"/>
                    <a:pt x="19041" y="16488"/>
                    <a:pt x="18188" y="15867"/>
                  </a:cubicBezTo>
                  <a:cubicBezTo>
                    <a:pt x="18188" y="15839"/>
                    <a:pt x="18216" y="15839"/>
                    <a:pt x="18251" y="15811"/>
                  </a:cubicBezTo>
                  <a:lnTo>
                    <a:pt x="18188" y="15811"/>
                  </a:lnTo>
                  <a:lnTo>
                    <a:pt x="18188" y="14753"/>
                  </a:lnTo>
                  <a:cubicBezTo>
                    <a:pt x="18808" y="13752"/>
                    <a:pt x="19069" y="12934"/>
                    <a:pt x="18984" y="11460"/>
                  </a:cubicBezTo>
                  <a:cubicBezTo>
                    <a:pt x="18865" y="9372"/>
                    <a:pt x="18745" y="7257"/>
                    <a:pt x="18188" y="5233"/>
                  </a:cubicBezTo>
                  <a:cubicBezTo>
                    <a:pt x="17659" y="3237"/>
                    <a:pt x="16629" y="1263"/>
                    <a:pt x="150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" name="Google Shape;155;p8"/>
          <p:cNvSpPr/>
          <p:nvPr/>
        </p:nvSpPr>
        <p:spPr>
          <a:xfrm>
            <a:off x="1234675" y="1269050"/>
            <a:ext cx="6674657" cy="2740453"/>
          </a:xfrm>
          <a:custGeom>
            <a:rect b="b" l="l" r="r" t="t"/>
            <a:pathLst>
              <a:path extrusionOk="0" h="92622" w="199855">
                <a:moveTo>
                  <a:pt x="71938" y="1918"/>
                </a:moveTo>
                <a:cubicBezTo>
                  <a:pt x="43473" y="2580"/>
                  <a:pt x="22555" y="286"/>
                  <a:pt x="11831" y="12245"/>
                </a:cubicBezTo>
                <a:cubicBezTo>
                  <a:pt x="1107" y="24205"/>
                  <a:pt x="-6174" y="60347"/>
                  <a:pt x="7595" y="73675"/>
                </a:cubicBezTo>
                <a:cubicBezTo>
                  <a:pt x="21364" y="87003"/>
                  <a:pt x="63950" y="91284"/>
                  <a:pt x="94445" y="92211"/>
                </a:cubicBezTo>
                <a:cubicBezTo>
                  <a:pt x="124940" y="93138"/>
                  <a:pt x="175867" y="93226"/>
                  <a:pt x="190563" y="79236"/>
                </a:cubicBezTo>
                <a:cubicBezTo>
                  <a:pt x="205259" y="65246"/>
                  <a:pt x="202390" y="21159"/>
                  <a:pt x="182619" y="8273"/>
                </a:cubicBezTo>
                <a:cubicBezTo>
                  <a:pt x="162848" y="-4613"/>
                  <a:pt x="100403" y="1256"/>
                  <a:pt x="71938" y="19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grpSp>
        <p:nvGrpSpPr>
          <p:cNvPr id="156" name="Google Shape;156;p8"/>
          <p:cNvGrpSpPr/>
          <p:nvPr/>
        </p:nvGrpSpPr>
        <p:grpSpPr>
          <a:xfrm>
            <a:off x="3547185" y="458184"/>
            <a:ext cx="4958409" cy="3843332"/>
            <a:chOff x="3547185" y="458184"/>
            <a:chExt cx="4958409" cy="3843332"/>
          </a:xfrm>
        </p:grpSpPr>
        <p:grpSp>
          <p:nvGrpSpPr>
            <p:cNvPr id="157" name="Google Shape;157;p8"/>
            <p:cNvGrpSpPr/>
            <p:nvPr/>
          </p:nvGrpSpPr>
          <p:grpSpPr>
            <a:xfrm>
              <a:off x="8352222" y="3652884"/>
              <a:ext cx="153372" cy="153632"/>
              <a:chOff x="5084512" y="1531545"/>
              <a:chExt cx="190500" cy="190800"/>
            </a:xfrm>
          </p:grpSpPr>
          <p:sp>
            <p:nvSpPr>
              <p:cNvPr id="158" name="Google Shape;158;p8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Google Shape;160;p8"/>
            <p:cNvGrpSpPr/>
            <p:nvPr/>
          </p:nvGrpSpPr>
          <p:grpSpPr>
            <a:xfrm>
              <a:off x="7791510" y="458184"/>
              <a:ext cx="153372" cy="153632"/>
              <a:chOff x="5084512" y="1531545"/>
              <a:chExt cx="190500" cy="190800"/>
            </a:xfrm>
          </p:grpSpPr>
          <p:sp>
            <p:nvSpPr>
              <p:cNvPr id="161" name="Google Shape;161;p8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8"/>
            <p:cNvGrpSpPr/>
            <p:nvPr/>
          </p:nvGrpSpPr>
          <p:grpSpPr>
            <a:xfrm>
              <a:off x="3547185" y="4147884"/>
              <a:ext cx="153372" cy="153632"/>
              <a:chOff x="5084512" y="1531545"/>
              <a:chExt cx="190500" cy="190800"/>
            </a:xfrm>
          </p:grpSpPr>
          <p:sp>
            <p:nvSpPr>
              <p:cNvPr id="164" name="Google Shape;164;p8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66" name="Google Shape;166;p8"/>
          <p:cNvSpPr txBox="1"/>
          <p:nvPr>
            <p:ph type="title"/>
          </p:nvPr>
        </p:nvSpPr>
        <p:spPr>
          <a:xfrm>
            <a:off x="1388100" y="1665300"/>
            <a:ext cx="6367800" cy="18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9"/>
          <p:cNvSpPr/>
          <p:nvPr/>
        </p:nvSpPr>
        <p:spPr>
          <a:xfrm flipH="1" rot="-7616855">
            <a:off x="1537865" y="687410"/>
            <a:ext cx="1681944" cy="659866"/>
          </a:xfrm>
          <a:custGeom>
            <a:rect b="b" l="l" r="r" t="t"/>
            <a:pathLst>
              <a:path extrusionOk="0" h="10978" w="27982">
                <a:moveTo>
                  <a:pt x="833" y="0"/>
                </a:moveTo>
                <a:cubicBezTo>
                  <a:pt x="677" y="0"/>
                  <a:pt x="568" y="90"/>
                  <a:pt x="527" y="214"/>
                </a:cubicBezTo>
                <a:cubicBezTo>
                  <a:pt x="483" y="357"/>
                  <a:pt x="593" y="538"/>
                  <a:pt x="689" y="538"/>
                </a:cubicBezTo>
                <a:cubicBezTo>
                  <a:pt x="702" y="538"/>
                  <a:pt x="715" y="535"/>
                  <a:pt x="727" y="527"/>
                </a:cubicBezTo>
                <a:cubicBezTo>
                  <a:pt x="790" y="640"/>
                  <a:pt x="840" y="690"/>
                  <a:pt x="940" y="690"/>
                </a:cubicBezTo>
                <a:cubicBezTo>
                  <a:pt x="1416" y="903"/>
                  <a:pt x="1880" y="1103"/>
                  <a:pt x="2406" y="1266"/>
                </a:cubicBezTo>
                <a:cubicBezTo>
                  <a:pt x="3183" y="1530"/>
                  <a:pt x="3973" y="1780"/>
                  <a:pt x="4750" y="2093"/>
                </a:cubicBezTo>
                <a:lnTo>
                  <a:pt x="4800" y="2093"/>
                </a:lnTo>
                <a:cubicBezTo>
                  <a:pt x="5176" y="2206"/>
                  <a:pt x="5539" y="2357"/>
                  <a:pt x="5852" y="2519"/>
                </a:cubicBezTo>
                <a:cubicBezTo>
                  <a:pt x="6316" y="2720"/>
                  <a:pt x="6679" y="2983"/>
                  <a:pt x="7105" y="3246"/>
                </a:cubicBezTo>
                <a:cubicBezTo>
                  <a:pt x="7206" y="3346"/>
                  <a:pt x="7306" y="3409"/>
                  <a:pt x="7419" y="3509"/>
                </a:cubicBezTo>
                <a:cubicBezTo>
                  <a:pt x="7619" y="3722"/>
                  <a:pt x="7832" y="3873"/>
                  <a:pt x="8095" y="4036"/>
                </a:cubicBezTo>
                <a:cubicBezTo>
                  <a:pt x="8409" y="4286"/>
                  <a:pt x="8722" y="4549"/>
                  <a:pt x="9035" y="4813"/>
                </a:cubicBezTo>
                <a:cubicBezTo>
                  <a:pt x="9398" y="5126"/>
                  <a:pt x="9762" y="5439"/>
                  <a:pt x="10075" y="5802"/>
                </a:cubicBezTo>
                <a:cubicBezTo>
                  <a:pt x="10288" y="6066"/>
                  <a:pt x="10388" y="6329"/>
                  <a:pt x="10388" y="6592"/>
                </a:cubicBezTo>
                <a:cubicBezTo>
                  <a:pt x="10439" y="6792"/>
                  <a:pt x="10338" y="6905"/>
                  <a:pt x="10238" y="7056"/>
                </a:cubicBezTo>
                <a:cubicBezTo>
                  <a:pt x="9975" y="7319"/>
                  <a:pt x="9662" y="7532"/>
                  <a:pt x="9348" y="7732"/>
                </a:cubicBezTo>
                <a:cubicBezTo>
                  <a:pt x="9248" y="7845"/>
                  <a:pt x="9135" y="7895"/>
                  <a:pt x="8985" y="7945"/>
                </a:cubicBezTo>
                <a:cubicBezTo>
                  <a:pt x="8772" y="8108"/>
                  <a:pt x="8559" y="8208"/>
                  <a:pt x="8358" y="8309"/>
                </a:cubicBezTo>
                <a:cubicBezTo>
                  <a:pt x="8120" y="8390"/>
                  <a:pt x="7885" y="8418"/>
                  <a:pt x="7644" y="8418"/>
                </a:cubicBezTo>
                <a:cubicBezTo>
                  <a:pt x="7403" y="8418"/>
                  <a:pt x="7155" y="8390"/>
                  <a:pt x="6892" y="8359"/>
                </a:cubicBezTo>
                <a:cubicBezTo>
                  <a:pt x="6742" y="8359"/>
                  <a:pt x="6579" y="8309"/>
                  <a:pt x="6366" y="8309"/>
                </a:cubicBezTo>
                <a:cubicBezTo>
                  <a:pt x="5852" y="8158"/>
                  <a:pt x="5326" y="8045"/>
                  <a:pt x="4800" y="7895"/>
                </a:cubicBezTo>
                <a:cubicBezTo>
                  <a:pt x="4073" y="7732"/>
                  <a:pt x="3346" y="7532"/>
                  <a:pt x="2607" y="7319"/>
                </a:cubicBezTo>
                <a:cubicBezTo>
                  <a:pt x="2456" y="7269"/>
                  <a:pt x="2294" y="7269"/>
                  <a:pt x="2143" y="7218"/>
                </a:cubicBezTo>
                <a:cubicBezTo>
                  <a:pt x="1880" y="7168"/>
                  <a:pt x="1567" y="7106"/>
                  <a:pt x="1304" y="7005"/>
                </a:cubicBezTo>
                <a:cubicBezTo>
                  <a:pt x="940" y="6955"/>
                  <a:pt x="577" y="6855"/>
                  <a:pt x="264" y="6855"/>
                </a:cubicBezTo>
                <a:cubicBezTo>
                  <a:pt x="101" y="6855"/>
                  <a:pt x="51" y="6905"/>
                  <a:pt x="0" y="7005"/>
                </a:cubicBezTo>
                <a:cubicBezTo>
                  <a:pt x="0" y="7106"/>
                  <a:pt x="0" y="7218"/>
                  <a:pt x="101" y="7218"/>
                </a:cubicBezTo>
                <a:cubicBezTo>
                  <a:pt x="264" y="7319"/>
                  <a:pt x="477" y="7369"/>
                  <a:pt x="677" y="7419"/>
                </a:cubicBezTo>
                <a:cubicBezTo>
                  <a:pt x="1103" y="7532"/>
                  <a:pt x="1467" y="7682"/>
                  <a:pt x="1830" y="7795"/>
                </a:cubicBezTo>
                <a:cubicBezTo>
                  <a:pt x="2093" y="7895"/>
                  <a:pt x="2356" y="7995"/>
                  <a:pt x="2557" y="8108"/>
                </a:cubicBezTo>
                <a:cubicBezTo>
                  <a:pt x="2983" y="8309"/>
                  <a:pt x="3346" y="8472"/>
                  <a:pt x="3710" y="8672"/>
                </a:cubicBezTo>
                <a:cubicBezTo>
                  <a:pt x="4023" y="8785"/>
                  <a:pt x="4286" y="8935"/>
                  <a:pt x="4599" y="9098"/>
                </a:cubicBezTo>
                <a:cubicBezTo>
                  <a:pt x="5013" y="9248"/>
                  <a:pt x="5489" y="9361"/>
                  <a:pt x="5902" y="9461"/>
                </a:cubicBezTo>
                <a:cubicBezTo>
                  <a:pt x="6366" y="9512"/>
                  <a:pt x="6792" y="9562"/>
                  <a:pt x="7206" y="9674"/>
                </a:cubicBezTo>
                <a:cubicBezTo>
                  <a:pt x="7256" y="9674"/>
                  <a:pt x="7256" y="9612"/>
                  <a:pt x="7256" y="9612"/>
                </a:cubicBezTo>
                <a:cubicBezTo>
                  <a:pt x="7619" y="9725"/>
                  <a:pt x="7932" y="9775"/>
                  <a:pt x="8308" y="9775"/>
                </a:cubicBezTo>
                <a:cubicBezTo>
                  <a:pt x="8559" y="9825"/>
                  <a:pt x="8772" y="9825"/>
                  <a:pt x="9035" y="9875"/>
                </a:cubicBezTo>
                <a:cubicBezTo>
                  <a:pt x="9499" y="9925"/>
                  <a:pt x="9975" y="9925"/>
                  <a:pt x="10501" y="9988"/>
                </a:cubicBezTo>
                <a:lnTo>
                  <a:pt x="11441" y="9988"/>
                </a:lnTo>
                <a:cubicBezTo>
                  <a:pt x="11804" y="9925"/>
                  <a:pt x="12218" y="9925"/>
                  <a:pt x="12581" y="9875"/>
                </a:cubicBezTo>
                <a:cubicBezTo>
                  <a:pt x="12869" y="9850"/>
                  <a:pt x="13145" y="9837"/>
                  <a:pt x="13413" y="9837"/>
                </a:cubicBezTo>
                <a:cubicBezTo>
                  <a:pt x="13681" y="9837"/>
                  <a:pt x="13941" y="9850"/>
                  <a:pt x="14198" y="9875"/>
                </a:cubicBezTo>
                <a:lnTo>
                  <a:pt x="14310" y="9875"/>
                </a:lnTo>
                <a:cubicBezTo>
                  <a:pt x="14386" y="9900"/>
                  <a:pt x="14476" y="9900"/>
                  <a:pt x="14567" y="9900"/>
                </a:cubicBezTo>
                <a:cubicBezTo>
                  <a:pt x="14658" y="9900"/>
                  <a:pt x="14749" y="9900"/>
                  <a:pt x="14824" y="9925"/>
                </a:cubicBezTo>
                <a:lnTo>
                  <a:pt x="15351" y="9925"/>
                </a:lnTo>
                <a:cubicBezTo>
                  <a:pt x="15384" y="9925"/>
                  <a:pt x="15417" y="9953"/>
                  <a:pt x="15454" y="9953"/>
                </a:cubicBezTo>
                <a:cubicBezTo>
                  <a:pt x="15473" y="9953"/>
                  <a:pt x="15493" y="9946"/>
                  <a:pt x="15513" y="9925"/>
                </a:cubicBezTo>
                <a:cubicBezTo>
                  <a:pt x="15827" y="9988"/>
                  <a:pt x="16077" y="10038"/>
                  <a:pt x="16391" y="10038"/>
                </a:cubicBezTo>
                <a:cubicBezTo>
                  <a:pt x="17443" y="10138"/>
                  <a:pt x="18483" y="10238"/>
                  <a:pt x="19523" y="10351"/>
                </a:cubicBezTo>
                <a:cubicBezTo>
                  <a:pt x="19899" y="10401"/>
                  <a:pt x="20263" y="10451"/>
                  <a:pt x="20676" y="10501"/>
                </a:cubicBezTo>
                <a:cubicBezTo>
                  <a:pt x="20726" y="10552"/>
                  <a:pt x="20839" y="10552"/>
                  <a:pt x="20939" y="10552"/>
                </a:cubicBezTo>
                <a:cubicBezTo>
                  <a:pt x="21039" y="10552"/>
                  <a:pt x="21090" y="10614"/>
                  <a:pt x="21202" y="10614"/>
                </a:cubicBezTo>
                <a:cubicBezTo>
                  <a:pt x="21516" y="10614"/>
                  <a:pt x="21779" y="10664"/>
                  <a:pt x="22029" y="10714"/>
                </a:cubicBezTo>
                <a:cubicBezTo>
                  <a:pt x="22556" y="10765"/>
                  <a:pt x="23082" y="10815"/>
                  <a:pt x="23596" y="10865"/>
                </a:cubicBezTo>
                <a:cubicBezTo>
                  <a:pt x="24535" y="10978"/>
                  <a:pt x="25425" y="10978"/>
                  <a:pt x="26315" y="10978"/>
                </a:cubicBezTo>
                <a:cubicBezTo>
                  <a:pt x="26628" y="10978"/>
                  <a:pt x="26991" y="10928"/>
                  <a:pt x="27305" y="10928"/>
                </a:cubicBezTo>
                <a:cubicBezTo>
                  <a:pt x="27418" y="10928"/>
                  <a:pt x="27468" y="10928"/>
                  <a:pt x="27568" y="10865"/>
                </a:cubicBezTo>
                <a:cubicBezTo>
                  <a:pt x="27618" y="10865"/>
                  <a:pt x="27668" y="10815"/>
                  <a:pt x="27781" y="10765"/>
                </a:cubicBezTo>
                <a:cubicBezTo>
                  <a:pt x="27831" y="10714"/>
                  <a:pt x="27881" y="10664"/>
                  <a:pt x="27881" y="10552"/>
                </a:cubicBezTo>
                <a:cubicBezTo>
                  <a:pt x="27931" y="10501"/>
                  <a:pt x="27931" y="10451"/>
                  <a:pt x="27931" y="10401"/>
                </a:cubicBezTo>
                <a:lnTo>
                  <a:pt x="27931" y="10188"/>
                </a:lnTo>
                <a:cubicBezTo>
                  <a:pt x="27981" y="10088"/>
                  <a:pt x="27931" y="9988"/>
                  <a:pt x="27931" y="9825"/>
                </a:cubicBezTo>
                <a:cubicBezTo>
                  <a:pt x="27881" y="9725"/>
                  <a:pt x="27881" y="9612"/>
                  <a:pt x="27881" y="9512"/>
                </a:cubicBezTo>
                <a:cubicBezTo>
                  <a:pt x="27831" y="9512"/>
                  <a:pt x="27831" y="9461"/>
                  <a:pt x="27831" y="9411"/>
                </a:cubicBezTo>
                <a:cubicBezTo>
                  <a:pt x="27781" y="9248"/>
                  <a:pt x="27668" y="9148"/>
                  <a:pt x="27568" y="9048"/>
                </a:cubicBezTo>
                <a:cubicBezTo>
                  <a:pt x="27355" y="8835"/>
                  <a:pt x="27104" y="8785"/>
                  <a:pt x="26891" y="8735"/>
                </a:cubicBezTo>
                <a:cubicBezTo>
                  <a:pt x="26365" y="8622"/>
                  <a:pt x="25901" y="8572"/>
                  <a:pt x="25375" y="8522"/>
                </a:cubicBezTo>
                <a:cubicBezTo>
                  <a:pt x="25162" y="8472"/>
                  <a:pt x="24962" y="8472"/>
                  <a:pt x="24748" y="8421"/>
                </a:cubicBezTo>
                <a:cubicBezTo>
                  <a:pt x="24285" y="8359"/>
                  <a:pt x="23859" y="8208"/>
                  <a:pt x="23445" y="8045"/>
                </a:cubicBezTo>
                <a:cubicBezTo>
                  <a:pt x="23345" y="7995"/>
                  <a:pt x="23232" y="7945"/>
                  <a:pt x="23082" y="7895"/>
                </a:cubicBezTo>
                <a:cubicBezTo>
                  <a:pt x="22769" y="7732"/>
                  <a:pt x="22455" y="7582"/>
                  <a:pt x="22142" y="7319"/>
                </a:cubicBezTo>
                <a:cubicBezTo>
                  <a:pt x="21779" y="6905"/>
                  <a:pt x="21516" y="6429"/>
                  <a:pt x="21152" y="6016"/>
                </a:cubicBezTo>
                <a:cubicBezTo>
                  <a:pt x="20989" y="5802"/>
                  <a:pt x="20889" y="5652"/>
                  <a:pt x="20726" y="5489"/>
                </a:cubicBezTo>
                <a:cubicBezTo>
                  <a:pt x="20576" y="5289"/>
                  <a:pt x="20463" y="5126"/>
                  <a:pt x="20313" y="5026"/>
                </a:cubicBezTo>
                <a:cubicBezTo>
                  <a:pt x="20150" y="4863"/>
                  <a:pt x="19999" y="4762"/>
                  <a:pt x="19836" y="4600"/>
                </a:cubicBezTo>
                <a:cubicBezTo>
                  <a:pt x="19686" y="4499"/>
                  <a:pt x="19523" y="4349"/>
                  <a:pt x="19323" y="4186"/>
                </a:cubicBezTo>
                <a:lnTo>
                  <a:pt x="19273" y="4136"/>
                </a:lnTo>
                <a:cubicBezTo>
                  <a:pt x="19110" y="3973"/>
                  <a:pt x="18897" y="3873"/>
                  <a:pt x="18746" y="3722"/>
                </a:cubicBezTo>
                <a:cubicBezTo>
                  <a:pt x="18433" y="3459"/>
                  <a:pt x="18070" y="3296"/>
                  <a:pt x="17756" y="3096"/>
                </a:cubicBezTo>
                <a:cubicBezTo>
                  <a:pt x="17706" y="3033"/>
                  <a:pt x="17593" y="2983"/>
                  <a:pt x="17543" y="2983"/>
                </a:cubicBezTo>
                <a:cubicBezTo>
                  <a:pt x="17080" y="2720"/>
                  <a:pt x="16553" y="2570"/>
                  <a:pt x="16077" y="2357"/>
                </a:cubicBezTo>
                <a:cubicBezTo>
                  <a:pt x="15714" y="2206"/>
                  <a:pt x="15401" y="2043"/>
                  <a:pt x="15087" y="1943"/>
                </a:cubicBezTo>
                <a:cubicBezTo>
                  <a:pt x="14887" y="1843"/>
                  <a:pt x="14724" y="1780"/>
                  <a:pt x="14511" y="1780"/>
                </a:cubicBezTo>
                <a:cubicBezTo>
                  <a:pt x="14486" y="1772"/>
                  <a:pt x="14460" y="1768"/>
                  <a:pt x="14434" y="1768"/>
                </a:cubicBezTo>
                <a:cubicBezTo>
                  <a:pt x="14309" y="1768"/>
                  <a:pt x="14189" y="1860"/>
                  <a:pt x="14148" y="1943"/>
                </a:cubicBezTo>
                <a:cubicBezTo>
                  <a:pt x="14097" y="1993"/>
                  <a:pt x="14148" y="2093"/>
                  <a:pt x="14260" y="2206"/>
                </a:cubicBezTo>
                <a:cubicBezTo>
                  <a:pt x="14260" y="2206"/>
                  <a:pt x="14260" y="2256"/>
                  <a:pt x="14310" y="2256"/>
                </a:cubicBezTo>
                <a:cubicBezTo>
                  <a:pt x="14411" y="2357"/>
                  <a:pt x="14574" y="2469"/>
                  <a:pt x="14724" y="2570"/>
                </a:cubicBezTo>
                <a:cubicBezTo>
                  <a:pt x="14987" y="2670"/>
                  <a:pt x="15250" y="2833"/>
                  <a:pt x="15451" y="2983"/>
                </a:cubicBezTo>
                <a:cubicBezTo>
                  <a:pt x="16077" y="3346"/>
                  <a:pt x="16654" y="3722"/>
                  <a:pt x="17180" y="4136"/>
                </a:cubicBezTo>
                <a:cubicBezTo>
                  <a:pt x="17493" y="4349"/>
                  <a:pt x="17807" y="4549"/>
                  <a:pt x="18120" y="4762"/>
                </a:cubicBezTo>
                <a:cubicBezTo>
                  <a:pt x="18383" y="5026"/>
                  <a:pt x="18696" y="5226"/>
                  <a:pt x="18959" y="5439"/>
                </a:cubicBezTo>
                <a:cubicBezTo>
                  <a:pt x="18959" y="5489"/>
                  <a:pt x="19009" y="5489"/>
                  <a:pt x="19009" y="5489"/>
                </a:cubicBezTo>
                <a:cubicBezTo>
                  <a:pt x="19060" y="5602"/>
                  <a:pt x="19110" y="5652"/>
                  <a:pt x="19210" y="5702"/>
                </a:cubicBezTo>
                <a:cubicBezTo>
                  <a:pt x="19323" y="5853"/>
                  <a:pt x="19473" y="5965"/>
                  <a:pt x="19636" y="6166"/>
                </a:cubicBezTo>
                <a:cubicBezTo>
                  <a:pt x="19786" y="6379"/>
                  <a:pt x="19836" y="6642"/>
                  <a:pt x="19736" y="6955"/>
                </a:cubicBezTo>
                <a:cubicBezTo>
                  <a:pt x="19686" y="7168"/>
                  <a:pt x="19586" y="7369"/>
                  <a:pt x="19473" y="7532"/>
                </a:cubicBezTo>
                <a:cubicBezTo>
                  <a:pt x="19423" y="7682"/>
                  <a:pt x="19323" y="7732"/>
                  <a:pt x="19160" y="7732"/>
                </a:cubicBezTo>
                <a:cubicBezTo>
                  <a:pt x="19135" y="7764"/>
                  <a:pt x="19122" y="7764"/>
                  <a:pt x="19110" y="7764"/>
                </a:cubicBezTo>
                <a:cubicBezTo>
                  <a:pt x="19097" y="7764"/>
                  <a:pt x="19085" y="7764"/>
                  <a:pt x="19060" y="7795"/>
                </a:cubicBezTo>
                <a:cubicBezTo>
                  <a:pt x="18847" y="7795"/>
                  <a:pt x="18696" y="7795"/>
                  <a:pt x="18483" y="7732"/>
                </a:cubicBezTo>
                <a:cubicBezTo>
                  <a:pt x="18020" y="7582"/>
                  <a:pt x="17593" y="7482"/>
                  <a:pt x="17130" y="7369"/>
                </a:cubicBezTo>
                <a:cubicBezTo>
                  <a:pt x="17080" y="7319"/>
                  <a:pt x="17017" y="7319"/>
                  <a:pt x="16967" y="7319"/>
                </a:cubicBezTo>
                <a:cubicBezTo>
                  <a:pt x="16917" y="7319"/>
                  <a:pt x="16867" y="7269"/>
                  <a:pt x="16817" y="7269"/>
                </a:cubicBezTo>
                <a:cubicBezTo>
                  <a:pt x="16503" y="7168"/>
                  <a:pt x="16190" y="7056"/>
                  <a:pt x="15877" y="7005"/>
                </a:cubicBezTo>
                <a:cubicBezTo>
                  <a:pt x="15764" y="6955"/>
                  <a:pt x="15664" y="6955"/>
                  <a:pt x="15564" y="6905"/>
                </a:cubicBezTo>
                <a:cubicBezTo>
                  <a:pt x="15401" y="6855"/>
                  <a:pt x="15200" y="6792"/>
                  <a:pt x="15037" y="6742"/>
                </a:cubicBezTo>
                <a:cubicBezTo>
                  <a:pt x="14987" y="6742"/>
                  <a:pt x="14887" y="6692"/>
                  <a:pt x="14824" y="6692"/>
                </a:cubicBezTo>
                <a:cubicBezTo>
                  <a:pt x="14461" y="6592"/>
                  <a:pt x="14097" y="6429"/>
                  <a:pt x="13684" y="6329"/>
                </a:cubicBezTo>
                <a:cubicBezTo>
                  <a:pt x="13421" y="6229"/>
                  <a:pt x="13108" y="6116"/>
                  <a:pt x="12794" y="5965"/>
                </a:cubicBezTo>
                <a:cubicBezTo>
                  <a:pt x="12531" y="5652"/>
                  <a:pt x="12381" y="5289"/>
                  <a:pt x="12168" y="4975"/>
                </a:cubicBezTo>
                <a:cubicBezTo>
                  <a:pt x="12118" y="4863"/>
                  <a:pt x="12067" y="4762"/>
                  <a:pt x="11955" y="4712"/>
                </a:cubicBezTo>
                <a:cubicBezTo>
                  <a:pt x="11854" y="4549"/>
                  <a:pt x="11754" y="4499"/>
                  <a:pt x="11641" y="4399"/>
                </a:cubicBezTo>
                <a:cubicBezTo>
                  <a:pt x="11441" y="4186"/>
                  <a:pt x="11228" y="4086"/>
                  <a:pt x="11015" y="3923"/>
                </a:cubicBezTo>
                <a:cubicBezTo>
                  <a:pt x="10965" y="3873"/>
                  <a:pt x="10915" y="3773"/>
                  <a:pt x="10814" y="3773"/>
                </a:cubicBezTo>
                <a:cubicBezTo>
                  <a:pt x="10752" y="3722"/>
                  <a:pt x="10752" y="3722"/>
                  <a:pt x="10702" y="3660"/>
                </a:cubicBezTo>
                <a:cubicBezTo>
                  <a:pt x="10652" y="3660"/>
                  <a:pt x="10652" y="3610"/>
                  <a:pt x="10601" y="3610"/>
                </a:cubicBezTo>
                <a:cubicBezTo>
                  <a:pt x="10288" y="3409"/>
                  <a:pt x="9975" y="3196"/>
                  <a:pt x="9611" y="2933"/>
                </a:cubicBezTo>
                <a:cubicBezTo>
                  <a:pt x="9611" y="2883"/>
                  <a:pt x="9561" y="2883"/>
                  <a:pt x="9499" y="2833"/>
                </a:cubicBezTo>
                <a:cubicBezTo>
                  <a:pt x="9185" y="2620"/>
                  <a:pt x="8935" y="2469"/>
                  <a:pt x="8622" y="2306"/>
                </a:cubicBezTo>
                <a:cubicBezTo>
                  <a:pt x="8559" y="2256"/>
                  <a:pt x="8559" y="2256"/>
                  <a:pt x="8509" y="2256"/>
                </a:cubicBezTo>
                <a:cubicBezTo>
                  <a:pt x="8409" y="2156"/>
                  <a:pt x="8246" y="2093"/>
                  <a:pt x="8095" y="2043"/>
                </a:cubicBezTo>
                <a:cubicBezTo>
                  <a:pt x="8095" y="1993"/>
                  <a:pt x="8095" y="1993"/>
                  <a:pt x="8045" y="1993"/>
                </a:cubicBezTo>
                <a:cubicBezTo>
                  <a:pt x="7732" y="1843"/>
                  <a:pt x="7419" y="1680"/>
                  <a:pt x="7105" y="1580"/>
                </a:cubicBezTo>
                <a:cubicBezTo>
                  <a:pt x="6216" y="1216"/>
                  <a:pt x="5226" y="953"/>
                  <a:pt x="4286" y="640"/>
                </a:cubicBezTo>
                <a:cubicBezTo>
                  <a:pt x="3973" y="590"/>
                  <a:pt x="3609" y="477"/>
                  <a:pt x="3296" y="377"/>
                </a:cubicBezTo>
                <a:cubicBezTo>
                  <a:pt x="2507" y="164"/>
                  <a:pt x="1730" y="13"/>
                  <a:pt x="940" y="13"/>
                </a:cubicBezTo>
                <a:cubicBezTo>
                  <a:pt x="903" y="4"/>
                  <a:pt x="867" y="0"/>
                  <a:pt x="8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9" name="Google Shape;169;p9"/>
          <p:cNvGrpSpPr/>
          <p:nvPr/>
        </p:nvGrpSpPr>
        <p:grpSpPr>
          <a:xfrm>
            <a:off x="-52045" y="331814"/>
            <a:ext cx="9196035" cy="4646835"/>
            <a:chOff x="-52045" y="331814"/>
            <a:chExt cx="9196035" cy="4646835"/>
          </a:xfrm>
        </p:grpSpPr>
        <p:sp>
          <p:nvSpPr>
            <p:cNvPr id="170" name="Google Shape;170;p9"/>
            <p:cNvSpPr/>
            <p:nvPr/>
          </p:nvSpPr>
          <p:spPr>
            <a:xfrm rot="5706014">
              <a:off x="6854450" y="3086165"/>
              <a:ext cx="1803148" cy="1826577"/>
            </a:xfrm>
            <a:custGeom>
              <a:rect b="b" l="l" r="r" t="t"/>
              <a:pathLst>
                <a:path extrusionOk="0" h="49506" w="48871">
                  <a:moveTo>
                    <a:pt x="27023" y="0"/>
                  </a:moveTo>
                  <a:cubicBezTo>
                    <a:pt x="26995" y="0"/>
                    <a:pt x="26967" y="13"/>
                    <a:pt x="26942" y="38"/>
                  </a:cubicBezTo>
                  <a:cubicBezTo>
                    <a:pt x="26678" y="188"/>
                    <a:pt x="26528" y="401"/>
                    <a:pt x="26365" y="614"/>
                  </a:cubicBezTo>
                  <a:cubicBezTo>
                    <a:pt x="26365" y="664"/>
                    <a:pt x="26365" y="664"/>
                    <a:pt x="26315" y="664"/>
                  </a:cubicBezTo>
                  <a:cubicBezTo>
                    <a:pt x="26315" y="714"/>
                    <a:pt x="26265" y="764"/>
                    <a:pt x="26265" y="815"/>
                  </a:cubicBezTo>
                  <a:cubicBezTo>
                    <a:pt x="25952" y="1241"/>
                    <a:pt x="25689" y="1654"/>
                    <a:pt x="25425" y="2068"/>
                  </a:cubicBezTo>
                  <a:cubicBezTo>
                    <a:pt x="25375" y="2180"/>
                    <a:pt x="25325" y="2230"/>
                    <a:pt x="25325" y="2281"/>
                  </a:cubicBezTo>
                  <a:cubicBezTo>
                    <a:pt x="25225" y="2444"/>
                    <a:pt x="25112" y="2544"/>
                    <a:pt x="25062" y="2694"/>
                  </a:cubicBezTo>
                  <a:cubicBezTo>
                    <a:pt x="25012" y="2807"/>
                    <a:pt x="24962" y="2957"/>
                    <a:pt x="24862" y="3070"/>
                  </a:cubicBezTo>
                  <a:cubicBezTo>
                    <a:pt x="24862" y="3120"/>
                    <a:pt x="24799" y="3170"/>
                    <a:pt x="24799" y="3220"/>
                  </a:cubicBezTo>
                  <a:cubicBezTo>
                    <a:pt x="24749" y="3271"/>
                    <a:pt x="24749" y="3321"/>
                    <a:pt x="24699" y="3383"/>
                  </a:cubicBezTo>
                  <a:cubicBezTo>
                    <a:pt x="24699" y="3433"/>
                    <a:pt x="24649" y="3484"/>
                    <a:pt x="24649" y="3534"/>
                  </a:cubicBezTo>
                  <a:cubicBezTo>
                    <a:pt x="24598" y="3584"/>
                    <a:pt x="24598" y="3584"/>
                    <a:pt x="24598" y="3634"/>
                  </a:cubicBezTo>
                  <a:cubicBezTo>
                    <a:pt x="24486" y="3847"/>
                    <a:pt x="24385" y="4060"/>
                    <a:pt x="24285" y="4210"/>
                  </a:cubicBezTo>
                  <a:lnTo>
                    <a:pt x="24285" y="4323"/>
                  </a:lnTo>
                  <a:cubicBezTo>
                    <a:pt x="24235" y="4373"/>
                    <a:pt x="24235" y="4423"/>
                    <a:pt x="24235" y="4473"/>
                  </a:cubicBezTo>
                  <a:cubicBezTo>
                    <a:pt x="24172" y="4524"/>
                    <a:pt x="24122" y="4574"/>
                    <a:pt x="24122" y="4686"/>
                  </a:cubicBezTo>
                  <a:cubicBezTo>
                    <a:pt x="24072" y="4737"/>
                    <a:pt x="24022" y="4837"/>
                    <a:pt x="24022" y="4887"/>
                  </a:cubicBezTo>
                  <a:cubicBezTo>
                    <a:pt x="23972" y="4950"/>
                    <a:pt x="23972" y="5000"/>
                    <a:pt x="23972" y="5050"/>
                  </a:cubicBezTo>
                  <a:cubicBezTo>
                    <a:pt x="23859" y="5100"/>
                    <a:pt x="23859" y="5200"/>
                    <a:pt x="23859" y="5263"/>
                  </a:cubicBezTo>
                  <a:cubicBezTo>
                    <a:pt x="23608" y="5889"/>
                    <a:pt x="23345" y="6516"/>
                    <a:pt x="23132" y="7193"/>
                  </a:cubicBezTo>
                  <a:cubicBezTo>
                    <a:pt x="23132" y="7193"/>
                    <a:pt x="23082" y="7243"/>
                    <a:pt x="23082" y="7293"/>
                  </a:cubicBezTo>
                  <a:cubicBezTo>
                    <a:pt x="23082" y="7293"/>
                    <a:pt x="23032" y="7343"/>
                    <a:pt x="23032" y="7393"/>
                  </a:cubicBezTo>
                  <a:cubicBezTo>
                    <a:pt x="22982" y="7506"/>
                    <a:pt x="22982" y="7556"/>
                    <a:pt x="22982" y="7656"/>
                  </a:cubicBezTo>
                  <a:cubicBezTo>
                    <a:pt x="22919" y="7706"/>
                    <a:pt x="22919" y="7706"/>
                    <a:pt x="22919" y="7769"/>
                  </a:cubicBezTo>
                  <a:cubicBezTo>
                    <a:pt x="22919" y="7819"/>
                    <a:pt x="22869" y="7819"/>
                    <a:pt x="22869" y="7819"/>
                  </a:cubicBezTo>
                  <a:lnTo>
                    <a:pt x="22869" y="7869"/>
                  </a:lnTo>
                  <a:cubicBezTo>
                    <a:pt x="22869" y="7919"/>
                    <a:pt x="22869" y="7970"/>
                    <a:pt x="22819" y="7970"/>
                  </a:cubicBezTo>
                  <a:cubicBezTo>
                    <a:pt x="22769" y="8183"/>
                    <a:pt x="22719" y="8396"/>
                    <a:pt x="22669" y="8596"/>
                  </a:cubicBezTo>
                  <a:cubicBezTo>
                    <a:pt x="22606" y="8759"/>
                    <a:pt x="22556" y="8909"/>
                    <a:pt x="22506" y="9072"/>
                  </a:cubicBezTo>
                  <a:cubicBezTo>
                    <a:pt x="22456" y="9273"/>
                    <a:pt x="22406" y="9436"/>
                    <a:pt x="22355" y="9586"/>
                  </a:cubicBezTo>
                  <a:cubicBezTo>
                    <a:pt x="22355" y="9649"/>
                    <a:pt x="22293" y="9649"/>
                    <a:pt x="22293" y="9649"/>
                  </a:cubicBezTo>
                  <a:lnTo>
                    <a:pt x="22293" y="9749"/>
                  </a:lnTo>
                  <a:cubicBezTo>
                    <a:pt x="22243" y="9849"/>
                    <a:pt x="22192" y="10012"/>
                    <a:pt x="22192" y="10112"/>
                  </a:cubicBezTo>
                  <a:cubicBezTo>
                    <a:pt x="22142" y="10162"/>
                    <a:pt x="22142" y="10162"/>
                    <a:pt x="22142" y="10213"/>
                  </a:cubicBezTo>
                  <a:cubicBezTo>
                    <a:pt x="22092" y="10426"/>
                    <a:pt x="22042" y="10639"/>
                    <a:pt x="21979" y="10839"/>
                  </a:cubicBezTo>
                  <a:cubicBezTo>
                    <a:pt x="21929" y="11002"/>
                    <a:pt x="21879" y="11152"/>
                    <a:pt x="21829" y="11315"/>
                  </a:cubicBezTo>
                  <a:cubicBezTo>
                    <a:pt x="21779" y="11466"/>
                    <a:pt x="21729" y="11679"/>
                    <a:pt x="21666" y="11892"/>
                  </a:cubicBezTo>
                  <a:cubicBezTo>
                    <a:pt x="21666" y="11942"/>
                    <a:pt x="21666" y="11992"/>
                    <a:pt x="21616" y="12092"/>
                  </a:cubicBezTo>
                  <a:lnTo>
                    <a:pt x="21616" y="12205"/>
                  </a:lnTo>
                  <a:cubicBezTo>
                    <a:pt x="21566" y="12255"/>
                    <a:pt x="21566" y="12305"/>
                    <a:pt x="21566" y="12355"/>
                  </a:cubicBezTo>
                  <a:cubicBezTo>
                    <a:pt x="21416" y="13032"/>
                    <a:pt x="21253" y="13658"/>
                    <a:pt x="21152" y="14348"/>
                  </a:cubicBezTo>
                  <a:cubicBezTo>
                    <a:pt x="21040" y="14811"/>
                    <a:pt x="21040" y="15225"/>
                    <a:pt x="21040" y="15701"/>
                  </a:cubicBezTo>
                  <a:cubicBezTo>
                    <a:pt x="20990" y="15914"/>
                    <a:pt x="20990" y="16064"/>
                    <a:pt x="20990" y="16277"/>
                  </a:cubicBezTo>
                  <a:lnTo>
                    <a:pt x="20990" y="16591"/>
                  </a:lnTo>
                  <a:lnTo>
                    <a:pt x="20990" y="16954"/>
                  </a:lnTo>
                  <a:lnTo>
                    <a:pt x="20990" y="17054"/>
                  </a:lnTo>
                  <a:cubicBezTo>
                    <a:pt x="20939" y="17317"/>
                    <a:pt x="20990" y="17530"/>
                    <a:pt x="20990" y="17794"/>
                  </a:cubicBezTo>
                  <a:cubicBezTo>
                    <a:pt x="20990" y="17994"/>
                    <a:pt x="20939" y="18207"/>
                    <a:pt x="20990" y="18420"/>
                  </a:cubicBezTo>
                  <a:cubicBezTo>
                    <a:pt x="20990" y="18470"/>
                    <a:pt x="20990" y="18570"/>
                    <a:pt x="20939" y="18621"/>
                  </a:cubicBezTo>
                  <a:lnTo>
                    <a:pt x="20939" y="18671"/>
                  </a:lnTo>
                  <a:lnTo>
                    <a:pt x="20939" y="19097"/>
                  </a:lnTo>
                  <a:lnTo>
                    <a:pt x="20939" y="19247"/>
                  </a:lnTo>
                  <a:cubicBezTo>
                    <a:pt x="20939" y="19360"/>
                    <a:pt x="20889" y="19460"/>
                    <a:pt x="20939" y="19510"/>
                  </a:cubicBezTo>
                  <a:lnTo>
                    <a:pt x="20939" y="19723"/>
                  </a:lnTo>
                  <a:cubicBezTo>
                    <a:pt x="20939" y="19723"/>
                    <a:pt x="20889" y="19773"/>
                    <a:pt x="20889" y="19824"/>
                  </a:cubicBezTo>
                  <a:lnTo>
                    <a:pt x="20889" y="20037"/>
                  </a:lnTo>
                  <a:lnTo>
                    <a:pt x="20889" y="20187"/>
                  </a:lnTo>
                  <a:cubicBezTo>
                    <a:pt x="20889" y="20300"/>
                    <a:pt x="20839" y="20350"/>
                    <a:pt x="20839" y="20450"/>
                  </a:cubicBezTo>
                  <a:lnTo>
                    <a:pt x="20839" y="20613"/>
                  </a:lnTo>
                  <a:cubicBezTo>
                    <a:pt x="20789" y="20763"/>
                    <a:pt x="20789" y="20926"/>
                    <a:pt x="20789" y="21026"/>
                  </a:cubicBezTo>
                  <a:cubicBezTo>
                    <a:pt x="20726" y="21340"/>
                    <a:pt x="20726" y="21603"/>
                    <a:pt x="20626" y="21916"/>
                  </a:cubicBezTo>
                  <a:cubicBezTo>
                    <a:pt x="20626" y="21916"/>
                    <a:pt x="20626" y="21938"/>
                    <a:pt x="20611" y="21938"/>
                  </a:cubicBezTo>
                  <a:cubicBezTo>
                    <a:pt x="20604" y="21938"/>
                    <a:pt x="20593" y="21933"/>
                    <a:pt x="20576" y="21916"/>
                  </a:cubicBezTo>
                  <a:cubicBezTo>
                    <a:pt x="20526" y="21803"/>
                    <a:pt x="20413" y="21653"/>
                    <a:pt x="20363" y="21553"/>
                  </a:cubicBezTo>
                  <a:cubicBezTo>
                    <a:pt x="20313" y="21390"/>
                    <a:pt x="20263" y="21239"/>
                    <a:pt x="20213" y="21077"/>
                  </a:cubicBezTo>
                  <a:cubicBezTo>
                    <a:pt x="20163" y="20813"/>
                    <a:pt x="20100" y="20550"/>
                    <a:pt x="20000" y="20300"/>
                  </a:cubicBezTo>
                  <a:cubicBezTo>
                    <a:pt x="20000" y="20087"/>
                    <a:pt x="19950" y="19874"/>
                    <a:pt x="19899" y="19673"/>
                  </a:cubicBezTo>
                  <a:lnTo>
                    <a:pt x="19899" y="19610"/>
                  </a:lnTo>
                  <a:lnTo>
                    <a:pt x="19899" y="19560"/>
                  </a:lnTo>
                  <a:cubicBezTo>
                    <a:pt x="19899" y="19197"/>
                    <a:pt x="19899" y="18783"/>
                    <a:pt x="19849" y="18420"/>
                  </a:cubicBezTo>
                  <a:lnTo>
                    <a:pt x="19849" y="18357"/>
                  </a:lnTo>
                  <a:cubicBezTo>
                    <a:pt x="19899" y="18207"/>
                    <a:pt x="19899" y="18107"/>
                    <a:pt x="19849" y="17994"/>
                  </a:cubicBezTo>
                  <a:cubicBezTo>
                    <a:pt x="19899" y="17794"/>
                    <a:pt x="19899" y="17631"/>
                    <a:pt x="19899" y="17418"/>
                  </a:cubicBezTo>
                  <a:lnTo>
                    <a:pt x="19899" y="17167"/>
                  </a:lnTo>
                  <a:cubicBezTo>
                    <a:pt x="19950" y="16954"/>
                    <a:pt x="19950" y="16741"/>
                    <a:pt x="19950" y="16540"/>
                  </a:cubicBezTo>
                  <a:cubicBezTo>
                    <a:pt x="19950" y="16277"/>
                    <a:pt x="19950" y="15964"/>
                    <a:pt x="20000" y="15701"/>
                  </a:cubicBezTo>
                  <a:lnTo>
                    <a:pt x="20000" y="14811"/>
                  </a:lnTo>
                  <a:lnTo>
                    <a:pt x="20000" y="14661"/>
                  </a:lnTo>
                  <a:lnTo>
                    <a:pt x="20000" y="14285"/>
                  </a:lnTo>
                  <a:lnTo>
                    <a:pt x="20000" y="14235"/>
                  </a:lnTo>
                  <a:lnTo>
                    <a:pt x="19950" y="14185"/>
                  </a:lnTo>
                  <a:cubicBezTo>
                    <a:pt x="20000" y="13922"/>
                    <a:pt x="19950" y="13658"/>
                    <a:pt x="19950" y="13408"/>
                  </a:cubicBezTo>
                  <a:cubicBezTo>
                    <a:pt x="19950" y="13145"/>
                    <a:pt x="19950" y="12882"/>
                    <a:pt x="19849" y="12618"/>
                  </a:cubicBezTo>
                  <a:cubicBezTo>
                    <a:pt x="19849" y="12618"/>
                    <a:pt x="19899" y="12568"/>
                    <a:pt x="19849" y="12518"/>
                  </a:cubicBezTo>
                  <a:cubicBezTo>
                    <a:pt x="19849" y="12305"/>
                    <a:pt x="19787" y="12092"/>
                    <a:pt x="19736" y="11892"/>
                  </a:cubicBezTo>
                  <a:cubicBezTo>
                    <a:pt x="19686" y="11679"/>
                    <a:pt x="19636" y="11528"/>
                    <a:pt x="19636" y="11365"/>
                  </a:cubicBezTo>
                  <a:cubicBezTo>
                    <a:pt x="19536" y="11002"/>
                    <a:pt x="19473" y="10689"/>
                    <a:pt x="19323" y="10426"/>
                  </a:cubicBezTo>
                  <a:cubicBezTo>
                    <a:pt x="19223" y="10112"/>
                    <a:pt x="19060" y="9799"/>
                    <a:pt x="18909" y="9536"/>
                  </a:cubicBezTo>
                  <a:cubicBezTo>
                    <a:pt x="18960" y="9486"/>
                    <a:pt x="18909" y="9436"/>
                    <a:pt x="18909" y="9436"/>
                  </a:cubicBezTo>
                  <a:cubicBezTo>
                    <a:pt x="18847" y="9385"/>
                    <a:pt x="18847" y="9335"/>
                    <a:pt x="18797" y="9273"/>
                  </a:cubicBezTo>
                  <a:cubicBezTo>
                    <a:pt x="18646" y="8909"/>
                    <a:pt x="18433" y="8546"/>
                    <a:pt x="18170" y="8283"/>
                  </a:cubicBezTo>
                  <a:cubicBezTo>
                    <a:pt x="18070" y="8132"/>
                    <a:pt x="17970" y="8020"/>
                    <a:pt x="17907" y="7869"/>
                  </a:cubicBezTo>
                  <a:cubicBezTo>
                    <a:pt x="17857" y="7869"/>
                    <a:pt x="17857" y="7869"/>
                    <a:pt x="17807" y="7819"/>
                  </a:cubicBezTo>
                  <a:lnTo>
                    <a:pt x="17807" y="7769"/>
                  </a:lnTo>
                  <a:lnTo>
                    <a:pt x="17707" y="7656"/>
                  </a:lnTo>
                  <a:cubicBezTo>
                    <a:pt x="17656" y="7606"/>
                    <a:pt x="17656" y="7556"/>
                    <a:pt x="17594" y="7556"/>
                  </a:cubicBezTo>
                  <a:cubicBezTo>
                    <a:pt x="17544" y="7506"/>
                    <a:pt x="17544" y="7393"/>
                    <a:pt x="17443" y="7393"/>
                  </a:cubicBezTo>
                  <a:cubicBezTo>
                    <a:pt x="17343" y="7193"/>
                    <a:pt x="17130" y="7030"/>
                    <a:pt x="16967" y="6829"/>
                  </a:cubicBezTo>
                  <a:lnTo>
                    <a:pt x="16917" y="6829"/>
                  </a:lnTo>
                  <a:cubicBezTo>
                    <a:pt x="16817" y="6666"/>
                    <a:pt x="16717" y="6566"/>
                    <a:pt x="16604" y="6516"/>
                  </a:cubicBezTo>
                  <a:cubicBezTo>
                    <a:pt x="16554" y="6403"/>
                    <a:pt x="16504" y="6353"/>
                    <a:pt x="16403" y="6303"/>
                  </a:cubicBezTo>
                  <a:cubicBezTo>
                    <a:pt x="16341" y="6253"/>
                    <a:pt x="16341" y="6203"/>
                    <a:pt x="16291" y="6203"/>
                  </a:cubicBezTo>
                  <a:cubicBezTo>
                    <a:pt x="16090" y="5990"/>
                    <a:pt x="15827" y="5777"/>
                    <a:pt x="15564" y="5626"/>
                  </a:cubicBezTo>
                  <a:cubicBezTo>
                    <a:pt x="15514" y="5514"/>
                    <a:pt x="15401" y="5463"/>
                    <a:pt x="15351" y="5413"/>
                  </a:cubicBezTo>
                  <a:cubicBezTo>
                    <a:pt x="14987" y="5150"/>
                    <a:pt x="14674" y="4887"/>
                    <a:pt x="14311" y="4636"/>
                  </a:cubicBezTo>
                  <a:cubicBezTo>
                    <a:pt x="14277" y="4636"/>
                    <a:pt x="14266" y="4609"/>
                    <a:pt x="14262" y="4609"/>
                  </a:cubicBezTo>
                  <a:cubicBezTo>
                    <a:pt x="14261" y="4609"/>
                    <a:pt x="14261" y="4615"/>
                    <a:pt x="14261" y="4636"/>
                  </a:cubicBezTo>
                  <a:cubicBezTo>
                    <a:pt x="14148" y="4524"/>
                    <a:pt x="14098" y="4473"/>
                    <a:pt x="13997" y="4473"/>
                  </a:cubicBezTo>
                  <a:cubicBezTo>
                    <a:pt x="13947" y="4423"/>
                    <a:pt x="13897" y="4373"/>
                    <a:pt x="13835" y="4373"/>
                  </a:cubicBezTo>
                  <a:cubicBezTo>
                    <a:pt x="13734" y="4260"/>
                    <a:pt x="13634" y="4210"/>
                    <a:pt x="13521" y="4160"/>
                  </a:cubicBezTo>
                  <a:cubicBezTo>
                    <a:pt x="13421" y="4060"/>
                    <a:pt x="13271" y="4010"/>
                    <a:pt x="13108" y="3897"/>
                  </a:cubicBezTo>
                  <a:cubicBezTo>
                    <a:pt x="12845" y="3747"/>
                    <a:pt x="12531" y="3584"/>
                    <a:pt x="12218" y="3484"/>
                  </a:cubicBezTo>
                  <a:cubicBezTo>
                    <a:pt x="12168" y="3433"/>
                    <a:pt x="12118" y="3433"/>
                    <a:pt x="12068" y="3383"/>
                  </a:cubicBezTo>
                  <a:cubicBezTo>
                    <a:pt x="12018" y="3321"/>
                    <a:pt x="11905" y="3321"/>
                    <a:pt x="11855" y="3321"/>
                  </a:cubicBezTo>
                  <a:cubicBezTo>
                    <a:pt x="11805" y="3271"/>
                    <a:pt x="11754" y="3271"/>
                    <a:pt x="11754" y="3271"/>
                  </a:cubicBezTo>
                  <a:cubicBezTo>
                    <a:pt x="11705" y="3263"/>
                    <a:pt x="11660" y="3259"/>
                    <a:pt x="11618" y="3259"/>
                  </a:cubicBezTo>
                  <a:cubicBezTo>
                    <a:pt x="11392" y="3259"/>
                    <a:pt x="11263" y="3379"/>
                    <a:pt x="11178" y="3697"/>
                  </a:cubicBezTo>
                  <a:cubicBezTo>
                    <a:pt x="11128" y="3797"/>
                    <a:pt x="11078" y="3897"/>
                    <a:pt x="11128" y="4010"/>
                  </a:cubicBezTo>
                  <a:lnTo>
                    <a:pt x="11078" y="4060"/>
                  </a:lnTo>
                  <a:lnTo>
                    <a:pt x="11078" y="4110"/>
                  </a:lnTo>
                  <a:lnTo>
                    <a:pt x="11078" y="4260"/>
                  </a:lnTo>
                  <a:lnTo>
                    <a:pt x="11078" y="4373"/>
                  </a:lnTo>
                  <a:cubicBezTo>
                    <a:pt x="11078" y="4636"/>
                    <a:pt x="11015" y="4837"/>
                    <a:pt x="11015" y="5100"/>
                  </a:cubicBezTo>
                  <a:lnTo>
                    <a:pt x="11015" y="5990"/>
                  </a:lnTo>
                  <a:lnTo>
                    <a:pt x="11015" y="6453"/>
                  </a:lnTo>
                  <a:cubicBezTo>
                    <a:pt x="11015" y="6516"/>
                    <a:pt x="11015" y="6566"/>
                    <a:pt x="11078" y="6616"/>
                  </a:cubicBezTo>
                  <a:cubicBezTo>
                    <a:pt x="11015" y="6716"/>
                    <a:pt x="11015" y="6829"/>
                    <a:pt x="11078" y="6929"/>
                  </a:cubicBezTo>
                  <a:cubicBezTo>
                    <a:pt x="11015" y="6980"/>
                    <a:pt x="11078" y="7030"/>
                    <a:pt x="11078" y="7080"/>
                  </a:cubicBezTo>
                  <a:lnTo>
                    <a:pt x="11078" y="7193"/>
                  </a:lnTo>
                  <a:cubicBezTo>
                    <a:pt x="11078" y="7506"/>
                    <a:pt x="11078" y="7819"/>
                    <a:pt x="11128" y="8082"/>
                  </a:cubicBezTo>
                  <a:cubicBezTo>
                    <a:pt x="11128" y="8333"/>
                    <a:pt x="11128" y="8596"/>
                    <a:pt x="11178" y="8859"/>
                  </a:cubicBezTo>
                  <a:lnTo>
                    <a:pt x="11178" y="9072"/>
                  </a:lnTo>
                  <a:cubicBezTo>
                    <a:pt x="11178" y="9122"/>
                    <a:pt x="11178" y="9172"/>
                    <a:pt x="11228" y="9223"/>
                  </a:cubicBezTo>
                  <a:cubicBezTo>
                    <a:pt x="11228" y="9436"/>
                    <a:pt x="11228" y="9699"/>
                    <a:pt x="11278" y="9899"/>
                  </a:cubicBezTo>
                  <a:cubicBezTo>
                    <a:pt x="11328" y="10162"/>
                    <a:pt x="11328" y="10375"/>
                    <a:pt x="11391" y="10639"/>
                  </a:cubicBezTo>
                  <a:cubicBezTo>
                    <a:pt x="11391" y="10689"/>
                    <a:pt x="11391" y="10739"/>
                    <a:pt x="11441" y="10739"/>
                  </a:cubicBezTo>
                  <a:cubicBezTo>
                    <a:pt x="11441" y="10902"/>
                    <a:pt x="11441" y="11052"/>
                    <a:pt x="11491" y="11215"/>
                  </a:cubicBezTo>
                  <a:cubicBezTo>
                    <a:pt x="11491" y="11265"/>
                    <a:pt x="11491" y="11315"/>
                    <a:pt x="11541" y="11365"/>
                  </a:cubicBezTo>
                  <a:lnTo>
                    <a:pt x="11541" y="11528"/>
                  </a:lnTo>
                  <a:cubicBezTo>
                    <a:pt x="11592" y="11841"/>
                    <a:pt x="11704" y="12155"/>
                    <a:pt x="11805" y="12405"/>
                  </a:cubicBezTo>
                  <a:cubicBezTo>
                    <a:pt x="11855" y="12669"/>
                    <a:pt x="11905" y="12882"/>
                    <a:pt x="11955" y="13095"/>
                  </a:cubicBezTo>
                  <a:cubicBezTo>
                    <a:pt x="12331" y="14348"/>
                    <a:pt x="12845" y="15601"/>
                    <a:pt x="13471" y="16741"/>
                  </a:cubicBezTo>
                  <a:cubicBezTo>
                    <a:pt x="13835" y="17480"/>
                    <a:pt x="14210" y="18207"/>
                    <a:pt x="14574" y="18934"/>
                  </a:cubicBezTo>
                  <a:cubicBezTo>
                    <a:pt x="14724" y="19297"/>
                    <a:pt x="14887" y="19673"/>
                    <a:pt x="15150" y="20037"/>
                  </a:cubicBezTo>
                  <a:cubicBezTo>
                    <a:pt x="15088" y="20037"/>
                    <a:pt x="15088" y="20087"/>
                    <a:pt x="15150" y="20087"/>
                  </a:cubicBezTo>
                  <a:cubicBezTo>
                    <a:pt x="15351" y="20450"/>
                    <a:pt x="15564" y="20864"/>
                    <a:pt x="15827" y="21239"/>
                  </a:cubicBezTo>
                  <a:cubicBezTo>
                    <a:pt x="15827" y="21290"/>
                    <a:pt x="15927" y="21340"/>
                    <a:pt x="15977" y="21390"/>
                  </a:cubicBezTo>
                  <a:cubicBezTo>
                    <a:pt x="15977" y="21440"/>
                    <a:pt x="16027" y="21553"/>
                    <a:pt x="16027" y="21603"/>
                  </a:cubicBezTo>
                  <a:cubicBezTo>
                    <a:pt x="16341" y="21966"/>
                    <a:pt x="16604" y="22380"/>
                    <a:pt x="16867" y="22806"/>
                  </a:cubicBezTo>
                  <a:cubicBezTo>
                    <a:pt x="17030" y="23006"/>
                    <a:pt x="17180" y="23269"/>
                    <a:pt x="17180" y="23533"/>
                  </a:cubicBezTo>
                  <a:cubicBezTo>
                    <a:pt x="17180" y="23583"/>
                    <a:pt x="17180" y="23683"/>
                    <a:pt x="17130" y="23683"/>
                  </a:cubicBezTo>
                  <a:cubicBezTo>
                    <a:pt x="17113" y="23704"/>
                    <a:pt x="17097" y="23711"/>
                    <a:pt x="17082" y="23711"/>
                  </a:cubicBezTo>
                  <a:cubicBezTo>
                    <a:pt x="17052" y="23711"/>
                    <a:pt x="17030" y="23683"/>
                    <a:pt x="17030" y="23683"/>
                  </a:cubicBezTo>
                  <a:cubicBezTo>
                    <a:pt x="16767" y="23533"/>
                    <a:pt x="16604" y="23370"/>
                    <a:pt x="16403" y="23219"/>
                  </a:cubicBezTo>
                  <a:cubicBezTo>
                    <a:pt x="16027" y="22906"/>
                    <a:pt x="15664" y="22643"/>
                    <a:pt x="15301" y="22330"/>
                  </a:cubicBezTo>
                  <a:cubicBezTo>
                    <a:pt x="15088" y="22179"/>
                    <a:pt x="14887" y="21966"/>
                    <a:pt x="14674" y="21753"/>
                  </a:cubicBezTo>
                  <a:cubicBezTo>
                    <a:pt x="14461" y="21553"/>
                    <a:pt x="14210" y="21290"/>
                    <a:pt x="13947" y="21026"/>
                  </a:cubicBezTo>
                  <a:cubicBezTo>
                    <a:pt x="13584" y="20713"/>
                    <a:pt x="13208" y="20400"/>
                    <a:pt x="12845" y="20087"/>
                  </a:cubicBezTo>
                  <a:cubicBezTo>
                    <a:pt x="12481" y="19824"/>
                    <a:pt x="12118" y="19560"/>
                    <a:pt x="11704" y="19297"/>
                  </a:cubicBezTo>
                  <a:cubicBezTo>
                    <a:pt x="11441" y="19097"/>
                    <a:pt x="11128" y="18884"/>
                    <a:pt x="10765" y="18671"/>
                  </a:cubicBezTo>
                  <a:cubicBezTo>
                    <a:pt x="10765" y="18621"/>
                    <a:pt x="10702" y="18621"/>
                    <a:pt x="10602" y="18570"/>
                  </a:cubicBezTo>
                  <a:cubicBezTo>
                    <a:pt x="10552" y="18520"/>
                    <a:pt x="10389" y="18470"/>
                    <a:pt x="10288" y="18420"/>
                  </a:cubicBezTo>
                  <a:cubicBezTo>
                    <a:pt x="10188" y="18307"/>
                    <a:pt x="10075" y="18257"/>
                    <a:pt x="9975" y="18257"/>
                  </a:cubicBezTo>
                  <a:lnTo>
                    <a:pt x="9975" y="18207"/>
                  </a:lnTo>
                  <a:cubicBezTo>
                    <a:pt x="9875" y="18207"/>
                    <a:pt x="9825" y="18157"/>
                    <a:pt x="9712" y="18157"/>
                  </a:cubicBezTo>
                  <a:cubicBezTo>
                    <a:pt x="9712" y="18107"/>
                    <a:pt x="9662" y="18107"/>
                    <a:pt x="9612" y="18107"/>
                  </a:cubicBezTo>
                  <a:cubicBezTo>
                    <a:pt x="9562" y="18044"/>
                    <a:pt x="9511" y="18044"/>
                    <a:pt x="9449" y="18044"/>
                  </a:cubicBezTo>
                  <a:cubicBezTo>
                    <a:pt x="9399" y="17994"/>
                    <a:pt x="9349" y="17994"/>
                    <a:pt x="9298" y="17994"/>
                  </a:cubicBezTo>
                  <a:cubicBezTo>
                    <a:pt x="9298" y="17944"/>
                    <a:pt x="9298" y="17944"/>
                    <a:pt x="9248" y="17944"/>
                  </a:cubicBezTo>
                  <a:cubicBezTo>
                    <a:pt x="9085" y="17894"/>
                    <a:pt x="8885" y="17844"/>
                    <a:pt x="8722" y="17794"/>
                  </a:cubicBezTo>
                  <a:lnTo>
                    <a:pt x="8622" y="17794"/>
                  </a:lnTo>
                  <a:cubicBezTo>
                    <a:pt x="8572" y="17794"/>
                    <a:pt x="8572" y="17794"/>
                    <a:pt x="8509" y="17731"/>
                  </a:cubicBezTo>
                  <a:lnTo>
                    <a:pt x="8258" y="17731"/>
                  </a:lnTo>
                  <a:cubicBezTo>
                    <a:pt x="8196" y="17681"/>
                    <a:pt x="8196" y="17681"/>
                    <a:pt x="8146" y="17681"/>
                  </a:cubicBezTo>
                  <a:lnTo>
                    <a:pt x="7995" y="17681"/>
                  </a:lnTo>
                  <a:cubicBezTo>
                    <a:pt x="7883" y="17681"/>
                    <a:pt x="7832" y="17631"/>
                    <a:pt x="7732" y="17631"/>
                  </a:cubicBezTo>
                  <a:lnTo>
                    <a:pt x="7469" y="17631"/>
                  </a:lnTo>
                  <a:cubicBezTo>
                    <a:pt x="7452" y="17614"/>
                    <a:pt x="7430" y="17608"/>
                    <a:pt x="7405" y="17608"/>
                  </a:cubicBezTo>
                  <a:cubicBezTo>
                    <a:pt x="7356" y="17608"/>
                    <a:pt x="7298" y="17631"/>
                    <a:pt x="7256" y="17631"/>
                  </a:cubicBezTo>
                  <a:cubicBezTo>
                    <a:pt x="7231" y="17606"/>
                    <a:pt x="7206" y="17593"/>
                    <a:pt x="7181" y="17593"/>
                  </a:cubicBezTo>
                  <a:cubicBezTo>
                    <a:pt x="7156" y="17593"/>
                    <a:pt x="7131" y="17606"/>
                    <a:pt x="7106" y="17631"/>
                  </a:cubicBezTo>
                  <a:cubicBezTo>
                    <a:pt x="7055" y="17631"/>
                    <a:pt x="7055" y="17631"/>
                    <a:pt x="7005" y="17581"/>
                  </a:cubicBezTo>
                  <a:cubicBezTo>
                    <a:pt x="6943" y="17631"/>
                    <a:pt x="6893" y="17631"/>
                    <a:pt x="6842" y="17631"/>
                  </a:cubicBezTo>
                  <a:lnTo>
                    <a:pt x="6579" y="17631"/>
                  </a:lnTo>
                  <a:cubicBezTo>
                    <a:pt x="6479" y="17631"/>
                    <a:pt x="6316" y="17631"/>
                    <a:pt x="6216" y="17681"/>
                  </a:cubicBezTo>
                  <a:lnTo>
                    <a:pt x="6066" y="17681"/>
                  </a:lnTo>
                  <a:cubicBezTo>
                    <a:pt x="6003" y="17681"/>
                    <a:pt x="5953" y="17681"/>
                    <a:pt x="5853" y="17731"/>
                  </a:cubicBezTo>
                  <a:cubicBezTo>
                    <a:pt x="5853" y="17714"/>
                    <a:pt x="5847" y="17709"/>
                    <a:pt x="5838" y="17709"/>
                  </a:cubicBezTo>
                  <a:cubicBezTo>
                    <a:pt x="5819" y="17709"/>
                    <a:pt x="5786" y="17731"/>
                    <a:pt x="5752" y="17731"/>
                  </a:cubicBezTo>
                  <a:cubicBezTo>
                    <a:pt x="5690" y="17731"/>
                    <a:pt x="5589" y="17731"/>
                    <a:pt x="5539" y="17794"/>
                  </a:cubicBezTo>
                  <a:cubicBezTo>
                    <a:pt x="5326" y="17794"/>
                    <a:pt x="5126" y="17844"/>
                    <a:pt x="4913" y="17894"/>
                  </a:cubicBezTo>
                  <a:lnTo>
                    <a:pt x="4863" y="17894"/>
                  </a:lnTo>
                  <a:cubicBezTo>
                    <a:pt x="4650" y="17944"/>
                    <a:pt x="4437" y="17994"/>
                    <a:pt x="4236" y="18107"/>
                  </a:cubicBezTo>
                  <a:cubicBezTo>
                    <a:pt x="4219" y="18086"/>
                    <a:pt x="4208" y="18079"/>
                    <a:pt x="4201" y="18079"/>
                  </a:cubicBezTo>
                  <a:cubicBezTo>
                    <a:pt x="4186" y="18079"/>
                    <a:pt x="4186" y="18107"/>
                    <a:pt x="4186" y="18107"/>
                  </a:cubicBezTo>
                  <a:cubicBezTo>
                    <a:pt x="4023" y="18107"/>
                    <a:pt x="3873" y="18157"/>
                    <a:pt x="3760" y="18207"/>
                  </a:cubicBezTo>
                  <a:cubicBezTo>
                    <a:pt x="3660" y="18207"/>
                    <a:pt x="3559" y="18207"/>
                    <a:pt x="3497" y="18257"/>
                  </a:cubicBezTo>
                  <a:cubicBezTo>
                    <a:pt x="3447" y="18257"/>
                    <a:pt x="3346" y="18257"/>
                    <a:pt x="3296" y="18307"/>
                  </a:cubicBezTo>
                  <a:cubicBezTo>
                    <a:pt x="3184" y="18307"/>
                    <a:pt x="3083" y="18307"/>
                    <a:pt x="2983" y="18357"/>
                  </a:cubicBezTo>
                  <a:lnTo>
                    <a:pt x="2933" y="18357"/>
                  </a:lnTo>
                  <a:cubicBezTo>
                    <a:pt x="2770" y="18357"/>
                    <a:pt x="2670" y="18420"/>
                    <a:pt x="2557" y="18420"/>
                  </a:cubicBezTo>
                  <a:cubicBezTo>
                    <a:pt x="2507" y="18420"/>
                    <a:pt x="2457" y="18420"/>
                    <a:pt x="2407" y="18470"/>
                  </a:cubicBezTo>
                  <a:cubicBezTo>
                    <a:pt x="2306" y="18470"/>
                    <a:pt x="2143" y="18520"/>
                    <a:pt x="2043" y="18520"/>
                  </a:cubicBezTo>
                  <a:cubicBezTo>
                    <a:pt x="1930" y="18520"/>
                    <a:pt x="1880" y="18520"/>
                    <a:pt x="1830" y="18570"/>
                  </a:cubicBezTo>
                  <a:cubicBezTo>
                    <a:pt x="1797" y="18570"/>
                    <a:pt x="1786" y="18548"/>
                    <a:pt x="1767" y="18548"/>
                  </a:cubicBezTo>
                  <a:cubicBezTo>
                    <a:pt x="1758" y="18548"/>
                    <a:pt x="1747" y="18554"/>
                    <a:pt x="1730" y="18570"/>
                  </a:cubicBezTo>
                  <a:lnTo>
                    <a:pt x="1680" y="18570"/>
                  </a:lnTo>
                  <a:cubicBezTo>
                    <a:pt x="1567" y="18570"/>
                    <a:pt x="1517" y="18570"/>
                    <a:pt x="1467" y="18621"/>
                  </a:cubicBezTo>
                  <a:cubicBezTo>
                    <a:pt x="1367" y="18621"/>
                    <a:pt x="1204" y="18621"/>
                    <a:pt x="1103" y="18671"/>
                  </a:cubicBezTo>
                  <a:cubicBezTo>
                    <a:pt x="991" y="18671"/>
                    <a:pt x="890" y="18671"/>
                    <a:pt x="790" y="18733"/>
                  </a:cubicBezTo>
                  <a:cubicBezTo>
                    <a:pt x="677" y="18733"/>
                    <a:pt x="577" y="18733"/>
                    <a:pt x="477" y="18783"/>
                  </a:cubicBezTo>
                  <a:cubicBezTo>
                    <a:pt x="364" y="18783"/>
                    <a:pt x="264" y="18834"/>
                    <a:pt x="164" y="18884"/>
                  </a:cubicBezTo>
                  <a:cubicBezTo>
                    <a:pt x="51" y="18934"/>
                    <a:pt x="51" y="18984"/>
                    <a:pt x="1" y="19047"/>
                  </a:cubicBezTo>
                  <a:lnTo>
                    <a:pt x="1" y="19147"/>
                  </a:lnTo>
                  <a:cubicBezTo>
                    <a:pt x="1" y="19297"/>
                    <a:pt x="164" y="19410"/>
                    <a:pt x="214" y="19510"/>
                  </a:cubicBezTo>
                  <a:cubicBezTo>
                    <a:pt x="314" y="19610"/>
                    <a:pt x="364" y="19673"/>
                    <a:pt x="477" y="19723"/>
                  </a:cubicBezTo>
                  <a:cubicBezTo>
                    <a:pt x="477" y="19773"/>
                    <a:pt x="477" y="19773"/>
                    <a:pt x="527" y="19773"/>
                  </a:cubicBezTo>
                  <a:cubicBezTo>
                    <a:pt x="677" y="19924"/>
                    <a:pt x="840" y="20087"/>
                    <a:pt x="991" y="20300"/>
                  </a:cubicBezTo>
                  <a:lnTo>
                    <a:pt x="1053" y="20350"/>
                  </a:lnTo>
                  <a:cubicBezTo>
                    <a:pt x="1254" y="20500"/>
                    <a:pt x="1367" y="20713"/>
                    <a:pt x="1567" y="20864"/>
                  </a:cubicBezTo>
                  <a:cubicBezTo>
                    <a:pt x="1680" y="21077"/>
                    <a:pt x="1830" y="21239"/>
                    <a:pt x="1993" y="21390"/>
                  </a:cubicBezTo>
                  <a:cubicBezTo>
                    <a:pt x="2093" y="21553"/>
                    <a:pt x="2194" y="21653"/>
                    <a:pt x="2306" y="21803"/>
                  </a:cubicBezTo>
                  <a:cubicBezTo>
                    <a:pt x="2457" y="21966"/>
                    <a:pt x="2557" y="22179"/>
                    <a:pt x="2770" y="22330"/>
                  </a:cubicBezTo>
                  <a:lnTo>
                    <a:pt x="2820" y="22380"/>
                  </a:lnTo>
                  <a:cubicBezTo>
                    <a:pt x="3033" y="22643"/>
                    <a:pt x="3246" y="22956"/>
                    <a:pt x="3559" y="23219"/>
                  </a:cubicBezTo>
                  <a:cubicBezTo>
                    <a:pt x="3810" y="23583"/>
                    <a:pt x="4123" y="23896"/>
                    <a:pt x="4437" y="24209"/>
                  </a:cubicBezTo>
                  <a:cubicBezTo>
                    <a:pt x="4499" y="24372"/>
                    <a:pt x="4599" y="24422"/>
                    <a:pt x="4700" y="24523"/>
                  </a:cubicBezTo>
                  <a:cubicBezTo>
                    <a:pt x="4813" y="24623"/>
                    <a:pt x="4863" y="24736"/>
                    <a:pt x="5013" y="24836"/>
                  </a:cubicBezTo>
                  <a:cubicBezTo>
                    <a:pt x="5063" y="24886"/>
                    <a:pt x="5126" y="24936"/>
                    <a:pt x="5176" y="24999"/>
                  </a:cubicBezTo>
                  <a:cubicBezTo>
                    <a:pt x="5326" y="25149"/>
                    <a:pt x="5439" y="25249"/>
                    <a:pt x="5589" y="25362"/>
                  </a:cubicBezTo>
                  <a:cubicBezTo>
                    <a:pt x="5752" y="25563"/>
                    <a:pt x="5953" y="25725"/>
                    <a:pt x="6166" y="25876"/>
                  </a:cubicBezTo>
                  <a:cubicBezTo>
                    <a:pt x="6216" y="25938"/>
                    <a:pt x="6316" y="25989"/>
                    <a:pt x="6379" y="26039"/>
                  </a:cubicBezTo>
                  <a:cubicBezTo>
                    <a:pt x="6943" y="26452"/>
                    <a:pt x="7519" y="26816"/>
                    <a:pt x="8146" y="27129"/>
                  </a:cubicBezTo>
                  <a:cubicBezTo>
                    <a:pt x="8359" y="27242"/>
                    <a:pt x="8572" y="27342"/>
                    <a:pt x="8772" y="27392"/>
                  </a:cubicBezTo>
                  <a:cubicBezTo>
                    <a:pt x="8935" y="27505"/>
                    <a:pt x="9136" y="27555"/>
                    <a:pt x="9349" y="27605"/>
                  </a:cubicBezTo>
                  <a:cubicBezTo>
                    <a:pt x="9399" y="27655"/>
                    <a:pt x="9449" y="27655"/>
                    <a:pt x="9562" y="27655"/>
                  </a:cubicBezTo>
                  <a:cubicBezTo>
                    <a:pt x="9712" y="27755"/>
                    <a:pt x="9925" y="27818"/>
                    <a:pt x="10075" y="27868"/>
                  </a:cubicBezTo>
                  <a:cubicBezTo>
                    <a:pt x="10965" y="28131"/>
                    <a:pt x="11855" y="28232"/>
                    <a:pt x="12744" y="28332"/>
                  </a:cubicBezTo>
                  <a:cubicBezTo>
                    <a:pt x="13208" y="28382"/>
                    <a:pt x="13734" y="28445"/>
                    <a:pt x="14210" y="28495"/>
                  </a:cubicBezTo>
                  <a:cubicBezTo>
                    <a:pt x="15251" y="28645"/>
                    <a:pt x="16240" y="28808"/>
                    <a:pt x="17280" y="28808"/>
                  </a:cubicBezTo>
                  <a:cubicBezTo>
                    <a:pt x="17544" y="28808"/>
                    <a:pt x="17757" y="28858"/>
                    <a:pt x="18020" y="28858"/>
                  </a:cubicBezTo>
                  <a:cubicBezTo>
                    <a:pt x="17970" y="28908"/>
                    <a:pt x="17907" y="28908"/>
                    <a:pt x="17907" y="28958"/>
                  </a:cubicBezTo>
                  <a:cubicBezTo>
                    <a:pt x="17393" y="29384"/>
                    <a:pt x="16817" y="29748"/>
                    <a:pt x="16291" y="30161"/>
                  </a:cubicBezTo>
                  <a:cubicBezTo>
                    <a:pt x="15514" y="30738"/>
                    <a:pt x="14774" y="31314"/>
                    <a:pt x="13997" y="31891"/>
                  </a:cubicBezTo>
                  <a:cubicBezTo>
                    <a:pt x="13634" y="32141"/>
                    <a:pt x="13271" y="32404"/>
                    <a:pt x="12895" y="32718"/>
                  </a:cubicBezTo>
                  <a:cubicBezTo>
                    <a:pt x="12744" y="32880"/>
                    <a:pt x="12531" y="32981"/>
                    <a:pt x="12331" y="33144"/>
                  </a:cubicBezTo>
                  <a:cubicBezTo>
                    <a:pt x="12068" y="33294"/>
                    <a:pt x="11805" y="33457"/>
                    <a:pt x="11541" y="33657"/>
                  </a:cubicBezTo>
                  <a:cubicBezTo>
                    <a:pt x="11228" y="33820"/>
                    <a:pt x="10965" y="34021"/>
                    <a:pt x="10702" y="34234"/>
                  </a:cubicBezTo>
                  <a:cubicBezTo>
                    <a:pt x="10552" y="34284"/>
                    <a:pt x="10451" y="34397"/>
                    <a:pt x="10288" y="34497"/>
                  </a:cubicBezTo>
                  <a:cubicBezTo>
                    <a:pt x="10238" y="34497"/>
                    <a:pt x="10238" y="34547"/>
                    <a:pt x="10188" y="34547"/>
                  </a:cubicBezTo>
                  <a:cubicBezTo>
                    <a:pt x="10138" y="34597"/>
                    <a:pt x="10025" y="34597"/>
                    <a:pt x="9975" y="34710"/>
                  </a:cubicBezTo>
                  <a:cubicBezTo>
                    <a:pt x="9925" y="34760"/>
                    <a:pt x="9762" y="34760"/>
                    <a:pt x="9712" y="34860"/>
                  </a:cubicBezTo>
                  <a:cubicBezTo>
                    <a:pt x="9612" y="34961"/>
                    <a:pt x="9511" y="35073"/>
                    <a:pt x="9612" y="35224"/>
                  </a:cubicBezTo>
                  <a:cubicBezTo>
                    <a:pt x="9612" y="35336"/>
                    <a:pt x="9612" y="35437"/>
                    <a:pt x="9712" y="35487"/>
                  </a:cubicBezTo>
                  <a:cubicBezTo>
                    <a:pt x="9712" y="35650"/>
                    <a:pt x="9825" y="35700"/>
                    <a:pt x="9875" y="35800"/>
                  </a:cubicBezTo>
                  <a:lnTo>
                    <a:pt x="9925" y="35850"/>
                  </a:lnTo>
                  <a:cubicBezTo>
                    <a:pt x="9975" y="35900"/>
                    <a:pt x="10025" y="35963"/>
                    <a:pt x="10025" y="36013"/>
                  </a:cubicBezTo>
                  <a:cubicBezTo>
                    <a:pt x="10075" y="36013"/>
                    <a:pt x="10075" y="36063"/>
                    <a:pt x="10075" y="36063"/>
                  </a:cubicBezTo>
                  <a:cubicBezTo>
                    <a:pt x="10188" y="36163"/>
                    <a:pt x="10238" y="36276"/>
                    <a:pt x="10339" y="36326"/>
                  </a:cubicBezTo>
                  <a:cubicBezTo>
                    <a:pt x="10389" y="36427"/>
                    <a:pt x="10501" y="36477"/>
                    <a:pt x="10602" y="36477"/>
                  </a:cubicBezTo>
                  <a:cubicBezTo>
                    <a:pt x="10639" y="36519"/>
                    <a:pt x="10686" y="36537"/>
                    <a:pt x="10735" y="36537"/>
                  </a:cubicBezTo>
                  <a:cubicBezTo>
                    <a:pt x="10816" y="36537"/>
                    <a:pt x="10903" y="36489"/>
                    <a:pt x="10965" y="36427"/>
                  </a:cubicBezTo>
                  <a:cubicBezTo>
                    <a:pt x="11078" y="36427"/>
                    <a:pt x="11128" y="36276"/>
                    <a:pt x="11228" y="36276"/>
                  </a:cubicBezTo>
                  <a:cubicBezTo>
                    <a:pt x="11278" y="36214"/>
                    <a:pt x="11328" y="36113"/>
                    <a:pt x="11391" y="36063"/>
                  </a:cubicBezTo>
                  <a:cubicBezTo>
                    <a:pt x="11541" y="35900"/>
                    <a:pt x="11704" y="35800"/>
                    <a:pt x="11805" y="35650"/>
                  </a:cubicBezTo>
                  <a:cubicBezTo>
                    <a:pt x="12068" y="35437"/>
                    <a:pt x="12331" y="35224"/>
                    <a:pt x="12582" y="34961"/>
                  </a:cubicBezTo>
                  <a:cubicBezTo>
                    <a:pt x="12845" y="34760"/>
                    <a:pt x="13058" y="34547"/>
                    <a:pt x="13321" y="34284"/>
                  </a:cubicBezTo>
                  <a:cubicBezTo>
                    <a:pt x="13684" y="33971"/>
                    <a:pt x="13997" y="33657"/>
                    <a:pt x="14361" y="33344"/>
                  </a:cubicBezTo>
                  <a:cubicBezTo>
                    <a:pt x="15150" y="32718"/>
                    <a:pt x="15877" y="32091"/>
                    <a:pt x="16604" y="31464"/>
                  </a:cubicBezTo>
                  <a:cubicBezTo>
                    <a:pt x="17030" y="31151"/>
                    <a:pt x="17443" y="30788"/>
                    <a:pt x="17857" y="30475"/>
                  </a:cubicBezTo>
                  <a:cubicBezTo>
                    <a:pt x="17857" y="30424"/>
                    <a:pt x="17907" y="30424"/>
                    <a:pt x="17907" y="30424"/>
                  </a:cubicBezTo>
                  <a:cubicBezTo>
                    <a:pt x="18170" y="30161"/>
                    <a:pt x="18433" y="29948"/>
                    <a:pt x="18696" y="29748"/>
                  </a:cubicBezTo>
                  <a:lnTo>
                    <a:pt x="18696" y="29898"/>
                  </a:lnTo>
                  <a:cubicBezTo>
                    <a:pt x="18534" y="30575"/>
                    <a:pt x="18433" y="31264"/>
                    <a:pt x="18333" y="31941"/>
                  </a:cubicBezTo>
                  <a:cubicBezTo>
                    <a:pt x="18283" y="32517"/>
                    <a:pt x="18283" y="33081"/>
                    <a:pt x="18170" y="33657"/>
                  </a:cubicBezTo>
                  <a:cubicBezTo>
                    <a:pt x="18020" y="34760"/>
                    <a:pt x="17907" y="35850"/>
                    <a:pt x="17857" y="36953"/>
                  </a:cubicBezTo>
                  <a:cubicBezTo>
                    <a:pt x="17857" y="37366"/>
                    <a:pt x="17857" y="37843"/>
                    <a:pt x="17907" y="38256"/>
                  </a:cubicBezTo>
                  <a:cubicBezTo>
                    <a:pt x="17907" y="38356"/>
                    <a:pt x="17907" y="38406"/>
                    <a:pt x="17970" y="38469"/>
                  </a:cubicBezTo>
                  <a:cubicBezTo>
                    <a:pt x="17970" y="38670"/>
                    <a:pt x="18020" y="38883"/>
                    <a:pt x="18020" y="39033"/>
                  </a:cubicBezTo>
                  <a:lnTo>
                    <a:pt x="18020" y="39096"/>
                  </a:lnTo>
                  <a:cubicBezTo>
                    <a:pt x="18120" y="39609"/>
                    <a:pt x="18220" y="40086"/>
                    <a:pt x="18383" y="40599"/>
                  </a:cubicBezTo>
                  <a:cubicBezTo>
                    <a:pt x="18534" y="41075"/>
                    <a:pt x="18696" y="41539"/>
                    <a:pt x="18960" y="41965"/>
                  </a:cubicBezTo>
                  <a:cubicBezTo>
                    <a:pt x="19060" y="42166"/>
                    <a:pt x="19160" y="42429"/>
                    <a:pt x="19273" y="42642"/>
                  </a:cubicBezTo>
                  <a:cubicBezTo>
                    <a:pt x="19373" y="42792"/>
                    <a:pt x="19473" y="42955"/>
                    <a:pt x="19586" y="43105"/>
                  </a:cubicBezTo>
                  <a:cubicBezTo>
                    <a:pt x="19586" y="43218"/>
                    <a:pt x="19636" y="43268"/>
                    <a:pt x="19686" y="43318"/>
                  </a:cubicBezTo>
                  <a:cubicBezTo>
                    <a:pt x="19736" y="43481"/>
                    <a:pt x="19849" y="43582"/>
                    <a:pt x="19950" y="43682"/>
                  </a:cubicBezTo>
                  <a:cubicBezTo>
                    <a:pt x="20000" y="43795"/>
                    <a:pt x="20050" y="43945"/>
                    <a:pt x="20163" y="43995"/>
                  </a:cubicBezTo>
                  <a:cubicBezTo>
                    <a:pt x="20363" y="44421"/>
                    <a:pt x="20626" y="44785"/>
                    <a:pt x="20889" y="45098"/>
                  </a:cubicBezTo>
                  <a:cubicBezTo>
                    <a:pt x="21102" y="45461"/>
                    <a:pt x="21353" y="45724"/>
                    <a:pt x="21566" y="46038"/>
                  </a:cubicBezTo>
                  <a:lnTo>
                    <a:pt x="21616" y="46088"/>
                  </a:lnTo>
                  <a:cubicBezTo>
                    <a:pt x="21729" y="46301"/>
                    <a:pt x="21879" y="46451"/>
                    <a:pt x="21979" y="46614"/>
                  </a:cubicBezTo>
                  <a:cubicBezTo>
                    <a:pt x="22092" y="46764"/>
                    <a:pt x="22243" y="46927"/>
                    <a:pt x="22355" y="47078"/>
                  </a:cubicBezTo>
                  <a:cubicBezTo>
                    <a:pt x="22456" y="47241"/>
                    <a:pt x="22606" y="47391"/>
                    <a:pt x="22719" y="47604"/>
                  </a:cubicBezTo>
                  <a:cubicBezTo>
                    <a:pt x="22819" y="47804"/>
                    <a:pt x="23032" y="47967"/>
                    <a:pt x="23132" y="48180"/>
                  </a:cubicBezTo>
                  <a:lnTo>
                    <a:pt x="23295" y="48331"/>
                  </a:lnTo>
                  <a:lnTo>
                    <a:pt x="23295" y="48381"/>
                  </a:lnTo>
                  <a:cubicBezTo>
                    <a:pt x="23395" y="48544"/>
                    <a:pt x="23446" y="48644"/>
                    <a:pt x="23546" y="48807"/>
                  </a:cubicBezTo>
                  <a:lnTo>
                    <a:pt x="23608" y="48857"/>
                  </a:lnTo>
                  <a:lnTo>
                    <a:pt x="23608" y="48907"/>
                  </a:lnTo>
                  <a:cubicBezTo>
                    <a:pt x="23659" y="49007"/>
                    <a:pt x="23709" y="49120"/>
                    <a:pt x="23809" y="49220"/>
                  </a:cubicBezTo>
                  <a:cubicBezTo>
                    <a:pt x="23859" y="49271"/>
                    <a:pt x="23922" y="49433"/>
                    <a:pt x="24072" y="49484"/>
                  </a:cubicBezTo>
                  <a:cubicBezTo>
                    <a:pt x="24106" y="49484"/>
                    <a:pt x="24117" y="49506"/>
                    <a:pt x="24135" y="49506"/>
                  </a:cubicBezTo>
                  <a:cubicBezTo>
                    <a:pt x="24144" y="49506"/>
                    <a:pt x="24156" y="49500"/>
                    <a:pt x="24172" y="49484"/>
                  </a:cubicBezTo>
                  <a:cubicBezTo>
                    <a:pt x="24235" y="49484"/>
                    <a:pt x="24335" y="49484"/>
                    <a:pt x="24385" y="49433"/>
                  </a:cubicBezTo>
                  <a:cubicBezTo>
                    <a:pt x="24435" y="49321"/>
                    <a:pt x="24486" y="49220"/>
                    <a:pt x="24548" y="49120"/>
                  </a:cubicBezTo>
                  <a:cubicBezTo>
                    <a:pt x="24598" y="49058"/>
                    <a:pt x="24598" y="49058"/>
                    <a:pt x="24598" y="49007"/>
                  </a:cubicBezTo>
                  <a:cubicBezTo>
                    <a:pt x="24598" y="48957"/>
                    <a:pt x="24649" y="48907"/>
                    <a:pt x="24649" y="48907"/>
                  </a:cubicBezTo>
                  <a:lnTo>
                    <a:pt x="24699" y="48857"/>
                  </a:lnTo>
                  <a:cubicBezTo>
                    <a:pt x="24749" y="48744"/>
                    <a:pt x="24749" y="48644"/>
                    <a:pt x="24799" y="48544"/>
                  </a:cubicBezTo>
                  <a:lnTo>
                    <a:pt x="24799" y="48431"/>
                  </a:lnTo>
                  <a:lnTo>
                    <a:pt x="24862" y="48431"/>
                  </a:lnTo>
                  <a:cubicBezTo>
                    <a:pt x="24912" y="48331"/>
                    <a:pt x="24912" y="48281"/>
                    <a:pt x="24962" y="48180"/>
                  </a:cubicBezTo>
                  <a:cubicBezTo>
                    <a:pt x="24962" y="48118"/>
                    <a:pt x="25012" y="48068"/>
                    <a:pt x="25012" y="48017"/>
                  </a:cubicBezTo>
                  <a:lnTo>
                    <a:pt x="25012" y="47967"/>
                  </a:lnTo>
                  <a:cubicBezTo>
                    <a:pt x="25062" y="47917"/>
                    <a:pt x="25062" y="47867"/>
                    <a:pt x="25062" y="47804"/>
                  </a:cubicBezTo>
                  <a:cubicBezTo>
                    <a:pt x="25112" y="47754"/>
                    <a:pt x="25112" y="47704"/>
                    <a:pt x="25112" y="47654"/>
                  </a:cubicBezTo>
                  <a:cubicBezTo>
                    <a:pt x="25225" y="47554"/>
                    <a:pt x="25275" y="47441"/>
                    <a:pt x="25275" y="47291"/>
                  </a:cubicBezTo>
                  <a:cubicBezTo>
                    <a:pt x="25325" y="47241"/>
                    <a:pt x="25325" y="47241"/>
                    <a:pt x="25325" y="47178"/>
                  </a:cubicBezTo>
                  <a:cubicBezTo>
                    <a:pt x="25425" y="47078"/>
                    <a:pt x="25425" y="46927"/>
                    <a:pt x="25488" y="46815"/>
                  </a:cubicBezTo>
                  <a:cubicBezTo>
                    <a:pt x="25538" y="46815"/>
                    <a:pt x="25538" y="46815"/>
                    <a:pt x="25538" y="46764"/>
                  </a:cubicBezTo>
                  <a:cubicBezTo>
                    <a:pt x="25588" y="46664"/>
                    <a:pt x="25638" y="46551"/>
                    <a:pt x="25689" y="46401"/>
                  </a:cubicBezTo>
                  <a:cubicBezTo>
                    <a:pt x="25739" y="46301"/>
                    <a:pt x="25801" y="46188"/>
                    <a:pt x="25851" y="46038"/>
                  </a:cubicBezTo>
                  <a:cubicBezTo>
                    <a:pt x="25952" y="45925"/>
                    <a:pt x="26002" y="45825"/>
                    <a:pt x="26052" y="45674"/>
                  </a:cubicBezTo>
                  <a:cubicBezTo>
                    <a:pt x="26052" y="45674"/>
                    <a:pt x="26115" y="45674"/>
                    <a:pt x="26052" y="45612"/>
                  </a:cubicBezTo>
                  <a:cubicBezTo>
                    <a:pt x="26215" y="45411"/>
                    <a:pt x="26315" y="45248"/>
                    <a:pt x="26365" y="45048"/>
                  </a:cubicBezTo>
                  <a:lnTo>
                    <a:pt x="26428" y="44985"/>
                  </a:lnTo>
                  <a:cubicBezTo>
                    <a:pt x="26428" y="44935"/>
                    <a:pt x="26428" y="44885"/>
                    <a:pt x="26478" y="44885"/>
                  </a:cubicBezTo>
                  <a:cubicBezTo>
                    <a:pt x="26478" y="44785"/>
                    <a:pt x="26528" y="44734"/>
                    <a:pt x="26578" y="44672"/>
                  </a:cubicBezTo>
                  <a:cubicBezTo>
                    <a:pt x="26628" y="44572"/>
                    <a:pt x="26628" y="44521"/>
                    <a:pt x="26678" y="44421"/>
                  </a:cubicBezTo>
                  <a:cubicBezTo>
                    <a:pt x="26678" y="44359"/>
                    <a:pt x="26741" y="44258"/>
                    <a:pt x="26741" y="44208"/>
                  </a:cubicBezTo>
                  <a:cubicBezTo>
                    <a:pt x="26791" y="44158"/>
                    <a:pt x="26791" y="44158"/>
                    <a:pt x="26791" y="44108"/>
                  </a:cubicBezTo>
                  <a:cubicBezTo>
                    <a:pt x="26841" y="44045"/>
                    <a:pt x="26841" y="43995"/>
                    <a:pt x="26891" y="43895"/>
                  </a:cubicBezTo>
                  <a:cubicBezTo>
                    <a:pt x="26942" y="43795"/>
                    <a:pt x="26992" y="43632"/>
                    <a:pt x="27054" y="43481"/>
                  </a:cubicBezTo>
                  <a:lnTo>
                    <a:pt x="27054" y="43369"/>
                  </a:lnTo>
                  <a:cubicBezTo>
                    <a:pt x="27105" y="43318"/>
                    <a:pt x="27105" y="43318"/>
                    <a:pt x="27105" y="43268"/>
                  </a:cubicBezTo>
                  <a:lnTo>
                    <a:pt x="27105" y="43218"/>
                  </a:lnTo>
                  <a:cubicBezTo>
                    <a:pt x="27155" y="43168"/>
                    <a:pt x="27155" y="43105"/>
                    <a:pt x="27155" y="43005"/>
                  </a:cubicBezTo>
                  <a:cubicBezTo>
                    <a:pt x="27205" y="43005"/>
                    <a:pt x="27155" y="42955"/>
                    <a:pt x="27155" y="42905"/>
                  </a:cubicBezTo>
                  <a:cubicBezTo>
                    <a:pt x="27205" y="42855"/>
                    <a:pt x="27255" y="42855"/>
                    <a:pt x="27205" y="42792"/>
                  </a:cubicBezTo>
                  <a:cubicBezTo>
                    <a:pt x="27205" y="42692"/>
                    <a:pt x="27255" y="42642"/>
                    <a:pt x="27255" y="42542"/>
                  </a:cubicBezTo>
                  <a:lnTo>
                    <a:pt x="27255" y="42429"/>
                  </a:lnTo>
                  <a:cubicBezTo>
                    <a:pt x="27305" y="42429"/>
                    <a:pt x="27305" y="42429"/>
                    <a:pt x="27305" y="42379"/>
                  </a:cubicBezTo>
                  <a:lnTo>
                    <a:pt x="27305" y="42329"/>
                  </a:lnTo>
                  <a:lnTo>
                    <a:pt x="27305" y="42065"/>
                  </a:lnTo>
                  <a:cubicBezTo>
                    <a:pt x="27368" y="42015"/>
                    <a:pt x="27368" y="41965"/>
                    <a:pt x="27305" y="41965"/>
                  </a:cubicBezTo>
                  <a:lnTo>
                    <a:pt x="27305" y="41915"/>
                  </a:lnTo>
                  <a:cubicBezTo>
                    <a:pt x="27305" y="41852"/>
                    <a:pt x="27368" y="41802"/>
                    <a:pt x="27368" y="41802"/>
                  </a:cubicBezTo>
                  <a:lnTo>
                    <a:pt x="27368" y="41752"/>
                  </a:lnTo>
                  <a:lnTo>
                    <a:pt x="27368" y="41652"/>
                  </a:lnTo>
                  <a:lnTo>
                    <a:pt x="27368" y="41602"/>
                  </a:lnTo>
                  <a:lnTo>
                    <a:pt x="27368" y="41539"/>
                  </a:lnTo>
                  <a:lnTo>
                    <a:pt x="27368" y="41389"/>
                  </a:lnTo>
                  <a:lnTo>
                    <a:pt x="27368" y="41289"/>
                  </a:lnTo>
                  <a:lnTo>
                    <a:pt x="27368" y="40762"/>
                  </a:lnTo>
                  <a:cubicBezTo>
                    <a:pt x="27368" y="40712"/>
                    <a:pt x="27368" y="40712"/>
                    <a:pt x="27305" y="40712"/>
                  </a:cubicBezTo>
                  <a:cubicBezTo>
                    <a:pt x="27368" y="40662"/>
                    <a:pt x="27368" y="40599"/>
                    <a:pt x="27305" y="40499"/>
                  </a:cubicBezTo>
                  <a:lnTo>
                    <a:pt x="27305" y="40399"/>
                  </a:lnTo>
                  <a:cubicBezTo>
                    <a:pt x="27305" y="40349"/>
                    <a:pt x="27305" y="40286"/>
                    <a:pt x="27255" y="40236"/>
                  </a:cubicBezTo>
                  <a:cubicBezTo>
                    <a:pt x="27305" y="40186"/>
                    <a:pt x="27255" y="40086"/>
                    <a:pt x="27255" y="40035"/>
                  </a:cubicBezTo>
                  <a:cubicBezTo>
                    <a:pt x="27255" y="39973"/>
                    <a:pt x="27255" y="39973"/>
                    <a:pt x="27205" y="39973"/>
                  </a:cubicBezTo>
                  <a:cubicBezTo>
                    <a:pt x="27205" y="39873"/>
                    <a:pt x="27205" y="39772"/>
                    <a:pt x="27155" y="39609"/>
                  </a:cubicBezTo>
                  <a:cubicBezTo>
                    <a:pt x="27105" y="39509"/>
                    <a:pt x="27105" y="39409"/>
                    <a:pt x="27054" y="39296"/>
                  </a:cubicBezTo>
                  <a:cubicBezTo>
                    <a:pt x="27054" y="39196"/>
                    <a:pt x="26992" y="39146"/>
                    <a:pt x="26992" y="39096"/>
                  </a:cubicBezTo>
                  <a:cubicBezTo>
                    <a:pt x="26891" y="38720"/>
                    <a:pt x="26741" y="38406"/>
                    <a:pt x="26578" y="38043"/>
                  </a:cubicBezTo>
                  <a:cubicBezTo>
                    <a:pt x="26528" y="37893"/>
                    <a:pt x="26478" y="37680"/>
                    <a:pt x="26365" y="37529"/>
                  </a:cubicBezTo>
                  <a:cubicBezTo>
                    <a:pt x="26115" y="36840"/>
                    <a:pt x="25801" y="36163"/>
                    <a:pt x="25425" y="35537"/>
                  </a:cubicBezTo>
                  <a:cubicBezTo>
                    <a:pt x="25275" y="35274"/>
                    <a:pt x="25112" y="35023"/>
                    <a:pt x="24962" y="34760"/>
                  </a:cubicBezTo>
                  <a:cubicBezTo>
                    <a:pt x="24799" y="34447"/>
                    <a:pt x="24598" y="34184"/>
                    <a:pt x="24435" y="33870"/>
                  </a:cubicBezTo>
                  <a:cubicBezTo>
                    <a:pt x="24235" y="33457"/>
                    <a:pt x="24072" y="33031"/>
                    <a:pt x="23859" y="32617"/>
                  </a:cubicBezTo>
                  <a:cubicBezTo>
                    <a:pt x="23759" y="32354"/>
                    <a:pt x="23608" y="32141"/>
                    <a:pt x="23546" y="31891"/>
                  </a:cubicBezTo>
                  <a:cubicBezTo>
                    <a:pt x="23496" y="31728"/>
                    <a:pt x="23546" y="31728"/>
                    <a:pt x="23659" y="31728"/>
                  </a:cubicBezTo>
                  <a:cubicBezTo>
                    <a:pt x="23759" y="31778"/>
                    <a:pt x="23859" y="31828"/>
                    <a:pt x="23972" y="31891"/>
                  </a:cubicBezTo>
                  <a:cubicBezTo>
                    <a:pt x="24335" y="32091"/>
                    <a:pt x="24598" y="32454"/>
                    <a:pt x="24862" y="32768"/>
                  </a:cubicBezTo>
                  <a:cubicBezTo>
                    <a:pt x="25062" y="32981"/>
                    <a:pt x="25275" y="33244"/>
                    <a:pt x="25488" y="33457"/>
                  </a:cubicBezTo>
                  <a:lnTo>
                    <a:pt x="25638" y="33607"/>
                  </a:lnTo>
                  <a:cubicBezTo>
                    <a:pt x="25689" y="33657"/>
                    <a:pt x="25739" y="33770"/>
                    <a:pt x="25851" y="33820"/>
                  </a:cubicBezTo>
                  <a:cubicBezTo>
                    <a:pt x="26115" y="34083"/>
                    <a:pt x="26365" y="34284"/>
                    <a:pt x="26628" y="34547"/>
                  </a:cubicBezTo>
                  <a:cubicBezTo>
                    <a:pt x="26841" y="34760"/>
                    <a:pt x="27054" y="34910"/>
                    <a:pt x="27255" y="35073"/>
                  </a:cubicBezTo>
                  <a:cubicBezTo>
                    <a:pt x="27881" y="35587"/>
                    <a:pt x="28508" y="36113"/>
                    <a:pt x="29084" y="36640"/>
                  </a:cubicBezTo>
                  <a:cubicBezTo>
                    <a:pt x="29811" y="37216"/>
                    <a:pt x="30550" y="37843"/>
                    <a:pt x="31327" y="38356"/>
                  </a:cubicBezTo>
                  <a:cubicBezTo>
                    <a:pt x="31954" y="38782"/>
                    <a:pt x="32580" y="39196"/>
                    <a:pt x="33320" y="39559"/>
                  </a:cubicBezTo>
                  <a:cubicBezTo>
                    <a:pt x="33570" y="39722"/>
                    <a:pt x="33833" y="39873"/>
                    <a:pt x="34147" y="39973"/>
                  </a:cubicBezTo>
                  <a:cubicBezTo>
                    <a:pt x="34147" y="39973"/>
                    <a:pt x="34197" y="40035"/>
                    <a:pt x="34259" y="40035"/>
                  </a:cubicBezTo>
                  <a:cubicBezTo>
                    <a:pt x="34310" y="40086"/>
                    <a:pt x="34360" y="40086"/>
                    <a:pt x="34410" y="40086"/>
                  </a:cubicBezTo>
                  <a:cubicBezTo>
                    <a:pt x="34510" y="40136"/>
                    <a:pt x="34623" y="40186"/>
                    <a:pt x="34723" y="40236"/>
                  </a:cubicBezTo>
                  <a:cubicBezTo>
                    <a:pt x="34773" y="40286"/>
                    <a:pt x="34886" y="40286"/>
                    <a:pt x="34986" y="40349"/>
                  </a:cubicBezTo>
                  <a:cubicBezTo>
                    <a:pt x="35199" y="40449"/>
                    <a:pt x="35400" y="40499"/>
                    <a:pt x="35613" y="40599"/>
                  </a:cubicBezTo>
                  <a:lnTo>
                    <a:pt x="35663" y="40599"/>
                  </a:lnTo>
                  <a:cubicBezTo>
                    <a:pt x="35826" y="40712"/>
                    <a:pt x="36026" y="40762"/>
                    <a:pt x="36189" y="40812"/>
                  </a:cubicBezTo>
                  <a:lnTo>
                    <a:pt x="36289" y="40812"/>
                  </a:lnTo>
                  <a:cubicBezTo>
                    <a:pt x="36325" y="40848"/>
                    <a:pt x="36360" y="40883"/>
                    <a:pt x="36400" y="40883"/>
                  </a:cubicBezTo>
                  <a:cubicBezTo>
                    <a:pt x="36417" y="40883"/>
                    <a:pt x="36434" y="40877"/>
                    <a:pt x="36452" y="40862"/>
                  </a:cubicBezTo>
                  <a:cubicBezTo>
                    <a:pt x="36502" y="40913"/>
                    <a:pt x="36553" y="40913"/>
                    <a:pt x="36603" y="40975"/>
                  </a:cubicBezTo>
                  <a:cubicBezTo>
                    <a:pt x="36866" y="41025"/>
                    <a:pt x="37129" y="41126"/>
                    <a:pt x="37392" y="41176"/>
                  </a:cubicBezTo>
                  <a:cubicBezTo>
                    <a:pt x="37543" y="41289"/>
                    <a:pt x="37756" y="41289"/>
                    <a:pt x="37956" y="41389"/>
                  </a:cubicBezTo>
                  <a:lnTo>
                    <a:pt x="38069" y="41389"/>
                  </a:lnTo>
                  <a:cubicBezTo>
                    <a:pt x="38119" y="41389"/>
                    <a:pt x="38169" y="41439"/>
                    <a:pt x="38219" y="41439"/>
                  </a:cubicBezTo>
                  <a:cubicBezTo>
                    <a:pt x="38253" y="41439"/>
                    <a:pt x="38292" y="41461"/>
                    <a:pt x="38314" y="41461"/>
                  </a:cubicBezTo>
                  <a:cubicBezTo>
                    <a:pt x="38325" y="41461"/>
                    <a:pt x="38332" y="41456"/>
                    <a:pt x="38332" y="41439"/>
                  </a:cubicBezTo>
                  <a:cubicBezTo>
                    <a:pt x="38532" y="41539"/>
                    <a:pt x="38695" y="41539"/>
                    <a:pt x="38846" y="41602"/>
                  </a:cubicBezTo>
                  <a:cubicBezTo>
                    <a:pt x="38896" y="41602"/>
                    <a:pt x="38958" y="41602"/>
                    <a:pt x="38958" y="41652"/>
                  </a:cubicBezTo>
                  <a:cubicBezTo>
                    <a:pt x="39109" y="41652"/>
                    <a:pt x="39209" y="41702"/>
                    <a:pt x="39372" y="41752"/>
                  </a:cubicBezTo>
                  <a:cubicBezTo>
                    <a:pt x="39522" y="41802"/>
                    <a:pt x="39685" y="41802"/>
                    <a:pt x="39786" y="41852"/>
                  </a:cubicBezTo>
                  <a:cubicBezTo>
                    <a:pt x="40212" y="41915"/>
                    <a:pt x="40575" y="42015"/>
                    <a:pt x="40988" y="42065"/>
                  </a:cubicBezTo>
                  <a:cubicBezTo>
                    <a:pt x="41039" y="42065"/>
                    <a:pt x="41039" y="42065"/>
                    <a:pt x="41089" y="42116"/>
                  </a:cubicBezTo>
                  <a:lnTo>
                    <a:pt x="41352" y="42116"/>
                  </a:lnTo>
                  <a:cubicBezTo>
                    <a:pt x="41389" y="42132"/>
                    <a:pt x="41426" y="42138"/>
                    <a:pt x="41461" y="42138"/>
                  </a:cubicBezTo>
                  <a:cubicBezTo>
                    <a:pt x="41531" y="42138"/>
                    <a:pt x="41598" y="42116"/>
                    <a:pt x="41665" y="42116"/>
                  </a:cubicBezTo>
                  <a:cubicBezTo>
                    <a:pt x="42028" y="42116"/>
                    <a:pt x="42191" y="41965"/>
                    <a:pt x="42191" y="41702"/>
                  </a:cubicBezTo>
                  <a:cubicBezTo>
                    <a:pt x="42242" y="41652"/>
                    <a:pt x="42191" y="41602"/>
                    <a:pt x="42191" y="41539"/>
                  </a:cubicBezTo>
                  <a:cubicBezTo>
                    <a:pt x="42191" y="41439"/>
                    <a:pt x="42141" y="41289"/>
                    <a:pt x="42141" y="41126"/>
                  </a:cubicBezTo>
                  <a:cubicBezTo>
                    <a:pt x="42141" y="41075"/>
                    <a:pt x="42091" y="41075"/>
                    <a:pt x="42091" y="41025"/>
                  </a:cubicBezTo>
                  <a:lnTo>
                    <a:pt x="42091" y="40862"/>
                  </a:lnTo>
                  <a:cubicBezTo>
                    <a:pt x="42028" y="40662"/>
                    <a:pt x="41978" y="40399"/>
                    <a:pt x="41878" y="40186"/>
                  </a:cubicBezTo>
                  <a:cubicBezTo>
                    <a:pt x="41878" y="40086"/>
                    <a:pt x="41828" y="39923"/>
                    <a:pt x="41778" y="39822"/>
                  </a:cubicBezTo>
                  <a:cubicBezTo>
                    <a:pt x="41715" y="39660"/>
                    <a:pt x="41665" y="39509"/>
                    <a:pt x="41615" y="39346"/>
                  </a:cubicBezTo>
                  <a:cubicBezTo>
                    <a:pt x="41665" y="39296"/>
                    <a:pt x="41565" y="39296"/>
                    <a:pt x="41565" y="39246"/>
                  </a:cubicBezTo>
                  <a:cubicBezTo>
                    <a:pt x="41565" y="39146"/>
                    <a:pt x="41515" y="39033"/>
                    <a:pt x="41465" y="38933"/>
                  </a:cubicBezTo>
                  <a:cubicBezTo>
                    <a:pt x="41515" y="38933"/>
                    <a:pt x="41465" y="38883"/>
                    <a:pt x="41465" y="38883"/>
                  </a:cubicBezTo>
                  <a:cubicBezTo>
                    <a:pt x="41402" y="38670"/>
                    <a:pt x="41302" y="38519"/>
                    <a:pt x="41252" y="38356"/>
                  </a:cubicBezTo>
                  <a:cubicBezTo>
                    <a:pt x="41089" y="37993"/>
                    <a:pt x="40988" y="37680"/>
                    <a:pt x="40775" y="37366"/>
                  </a:cubicBezTo>
                  <a:cubicBezTo>
                    <a:pt x="40675" y="37103"/>
                    <a:pt x="40575" y="36840"/>
                    <a:pt x="40362" y="36590"/>
                  </a:cubicBezTo>
                  <a:cubicBezTo>
                    <a:pt x="40412" y="36527"/>
                    <a:pt x="40362" y="36477"/>
                    <a:pt x="40312" y="36477"/>
                  </a:cubicBezTo>
                  <a:cubicBezTo>
                    <a:pt x="40312" y="36377"/>
                    <a:pt x="40262" y="36276"/>
                    <a:pt x="40212" y="36214"/>
                  </a:cubicBezTo>
                  <a:cubicBezTo>
                    <a:pt x="40212" y="36113"/>
                    <a:pt x="40049" y="36063"/>
                    <a:pt x="40049" y="35963"/>
                  </a:cubicBezTo>
                  <a:cubicBezTo>
                    <a:pt x="39999" y="35900"/>
                    <a:pt x="39948" y="35850"/>
                    <a:pt x="39898" y="35750"/>
                  </a:cubicBezTo>
                  <a:cubicBezTo>
                    <a:pt x="39786" y="35537"/>
                    <a:pt x="39635" y="35336"/>
                    <a:pt x="39472" y="35174"/>
                  </a:cubicBezTo>
                  <a:cubicBezTo>
                    <a:pt x="39422" y="35023"/>
                    <a:pt x="39322" y="34860"/>
                    <a:pt x="39209" y="34760"/>
                  </a:cubicBezTo>
                  <a:cubicBezTo>
                    <a:pt x="39159" y="34760"/>
                    <a:pt x="39159" y="34710"/>
                    <a:pt x="39159" y="34710"/>
                  </a:cubicBezTo>
                  <a:lnTo>
                    <a:pt x="39109" y="34647"/>
                  </a:lnTo>
                  <a:cubicBezTo>
                    <a:pt x="39009" y="34497"/>
                    <a:pt x="38896" y="34397"/>
                    <a:pt x="38796" y="34284"/>
                  </a:cubicBezTo>
                  <a:cubicBezTo>
                    <a:pt x="38583" y="33971"/>
                    <a:pt x="38269" y="33707"/>
                    <a:pt x="37956" y="33457"/>
                  </a:cubicBezTo>
                  <a:cubicBezTo>
                    <a:pt x="37956" y="33394"/>
                    <a:pt x="37906" y="33344"/>
                    <a:pt x="37806" y="33294"/>
                  </a:cubicBezTo>
                  <a:cubicBezTo>
                    <a:pt x="37806" y="33294"/>
                    <a:pt x="37806" y="33244"/>
                    <a:pt x="37756" y="33244"/>
                  </a:cubicBezTo>
                  <a:cubicBezTo>
                    <a:pt x="37492" y="33031"/>
                    <a:pt x="37279" y="32830"/>
                    <a:pt x="36966" y="32667"/>
                  </a:cubicBezTo>
                  <a:cubicBezTo>
                    <a:pt x="36703" y="32454"/>
                    <a:pt x="36452" y="32304"/>
                    <a:pt x="36139" y="32141"/>
                  </a:cubicBezTo>
                  <a:cubicBezTo>
                    <a:pt x="35976" y="32091"/>
                    <a:pt x="35826" y="31991"/>
                    <a:pt x="35663" y="31941"/>
                  </a:cubicBezTo>
                  <a:cubicBezTo>
                    <a:pt x="35450" y="31828"/>
                    <a:pt x="35249" y="31728"/>
                    <a:pt x="35036" y="31678"/>
                  </a:cubicBezTo>
                  <a:cubicBezTo>
                    <a:pt x="34986" y="31627"/>
                    <a:pt x="34986" y="31627"/>
                    <a:pt x="34936" y="31627"/>
                  </a:cubicBezTo>
                  <a:cubicBezTo>
                    <a:pt x="34673" y="31515"/>
                    <a:pt x="34360" y="31414"/>
                    <a:pt x="34046" y="31314"/>
                  </a:cubicBezTo>
                  <a:cubicBezTo>
                    <a:pt x="33833" y="31264"/>
                    <a:pt x="33683" y="31201"/>
                    <a:pt x="33470" y="31151"/>
                  </a:cubicBezTo>
                  <a:cubicBezTo>
                    <a:pt x="33257" y="31101"/>
                    <a:pt x="33107" y="31051"/>
                    <a:pt x="32944" y="31051"/>
                  </a:cubicBezTo>
                  <a:cubicBezTo>
                    <a:pt x="32894" y="31001"/>
                    <a:pt x="32894" y="31001"/>
                    <a:pt x="32844" y="31001"/>
                  </a:cubicBezTo>
                  <a:cubicBezTo>
                    <a:pt x="32530" y="30951"/>
                    <a:pt x="32267" y="30888"/>
                    <a:pt x="31954" y="30838"/>
                  </a:cubicBezTo>
                  <a:cubicBezTo>
                    <a:pt x="31691" y="30788"/>
                    <a:pt x="31440" y="30688"/>
                    <a:pt x="31177" y="30688"/>
                  </a:cubicBezTo>
                  <a:cubicBezTo>
                    <a:pt x="30964" y="30637"/>
                    <a:pt x="30751" y="30575"/>
                    <a:pt x="30550" y="30575"/>
                  </a:cubicBezTo>
                  <a:cubicBezTo>
                    <a:pt x="30438" y="30525"/>
                    <a:pt x="30337" y="30525"/>
                    <a:pt x="30287" y="30525"/>
                  </a:cubicBezTo>
                  <a:cubicBezTo>
                    <a:pt x="30074" y="30475"/>
                    <a:pt x="29924" y="30424"/>
                    <a:pt x="29711" y="30424"/>
                  </a:cubicBezTo>
                  <a:cubicBezTo>
                    <a:pt x="29611" y="30374"/>
                    <a:pt x="29498" y="30324"/>
                    <a:pt x="29347" y="30324"/>
                  </a:cubicBezTo>
                  <a:lnTo>
                    <a:pt x="29297" y="30324"/>
                  </a:lnTo>
                  <a:cubicBezTo>
                    <a:pt x="29034" y="30262"/>
                    <a:pt x="28771" y="30161"/>
                    <a:pt x="28508" y="30111"/>
                  </a:cubicBezTo>
                  <a:cubicBezTo>
                    <a:pt x="28358" y="30061"/>
                    <a:pt x="28245" y="30011"/>
                    <a:pt x="28094" y="29948"/>
                  </a:cubicBezTo>
                  <a:cubicBezTo>
                    <a:pt x="27881" y="29898"/>
                    <a:pt x="27731" y="29798"/>
                    <a:pt x="27518" y="29748"/>
                  </a:cubicBezTo>
                  <a:cubicBezTo>
                    <a:pt x="27255" y="29585"/>
                    <a:pt x="27054" y="29485"/>
                    <a:pt x="26791" y="29384"/>
                  </a:cubicBezTo>
                  <a:cubicBezTo>
                    <a:pt x="26628" y="29272"/>
                    <a:pt x="26528" y="29222"/>
                    <a:pt x="26365" y="29121"/>
                  </a:cubicBezTo>
                  <a:cubicBezTo>
                    <a:pt x="26265" y="29008"/>
                    <a:pt x="26165" y="28908"/>
                    <a:pt x="26052" y="28808"/>
                  </a:cubicBezTo>
                  <a:cubicBezTo>
                    <a:pt x="26027" y="28783"/>
                    <a:pt x="26027" y="28783"/>
                    <a:pt x="26041" y="28783"/>
                  </a:cubicBezTo>
                  <a:cubicBezTo>
                    <a:pt x="26055" y="28783"/>
                    <a:pt x="26083" y="28783"/>
                    <a:pt x="26115" y="28758"/>
                  </a:cubicBezTo>
                  <a:cubicBezTo>
                    <a:pt x="26215" y="28758"/>
                    <a:pt x="26315" y="28758"/>
                    <a:pt x="26428" y="28808"/>
                  </a:cubicBezTo>
                  <a:lnTo>
                    <a:pt x="26942" y="28808"/>
                  </a:lnTo>
                  <a:cubicBezTo>
                    <a:pt x="27092" y="28843"/>
                    <a:pt x="27243" y="28879"/>
                    <a:pt x="27389" y="28879"/>
                  </a:cubicBezTo>
                  <a:cubicBezTo>
                    <a:pt x="27450" y="28879"/>
                    <a:pt x="27509" y="28873"/>
                    <a:pt x="27568" y="28858"/>
                  </a:cubicBezTo>
                  <a:cubicBezTo>
                    <a:pt x="27681" y="28958"/>
                    <a:pt x="27831" y="28908"/>
                    <a:pt x="27994" y="28958"/>
                  </a:cubicBezTo>
                  <a:lnTo>
                    <a:pt x="28195" y="28958"/>
                  </a:lnTo>
                  <a:cubicBezTo>
                    <a:pt x="28195" y="28983"/>
                    <a:pt x="28207" y="28983"/>
                    <a:pt x="28228" y="28983"/>
                  </a:cubicBezTo>
                  <a:cubicBezTo>
                    <a:pt x="28248" y="28983"/>
                    <a:pt x="28276" y="28983"/>
                    <a:pt x="28307" y="29008"/>
                  </a:cubicBezTo>
                  <a:lnTo>
                    <a:pt x="28458" y="29008"/>
                  </a:lnTo>
                  <a:cubicBezTo>
                    <a:pt x="28558" y="29071"/>
                    <a:pt x="28621" y="29071"/>
                    <a:pt x="28721" y="29071"/>
                  </a:cubicBezTo>
                  <a:cubicBezTo>
                    <a:pt x="28771" y="29071"/>
                    <a:pt x="28821" y="29071"/>
                    <a:pt x="28871" y="29121"/>
                  </a:cubicBezTo>
                  <a:cubicBezTo>
                    <a:pt x="29034" y="29121"/>
                    <a:pt x="29134" y="29171"/>
                    <a:pt x="29297" y="29171"/>
                  </a:cubicBezTo>
                  <a:lnTo>
                    <a:pt x="29347" y="29222"/>
                  </a:lnTo>
                  <a:lnTo>
                    <a:pt x="29561" y="29222"/>
                  </a:lnTo>
                  <a:cubicBezTo>
                    <a:pt x="29661" y="29272"/>
                    <a:pt x="29811" y="29322"/>
                    <a:pt x="29974" y="29322"/>
                  </a:cubicBezTo>
                  <a:cubicBezTo>
                    <a:pt x="30124" y="29384"/>
                    <a:pt x="30287" y="29435"/>
                    <a:pt x="30500" y="29435"/>
                  </a:cubicBezTo>
                  <a:cubicBezTo>
                    <a:pt x="30651" y="29485"/>
                    <a:pt x="30751" y="29535"/>
                    <a:pt x="30914" y="29535"/>
                  </a:cubicBezTo>
                  <a:lnTo>
                    <a:pt x="30964" y="29535"/>
                  </a:lnTo>
                  <a:cubicBezTo>
                    <a:pt x="31035" y="29570"/>
                    <a:pt x="31112" y="29606"/>
                    <a:pt x="31187" y="29606"/>
                  </a:cubicBezTo>
                  <a:cubicBezTo>
                    <a:pt x="31217" y="29606"/>
                    <a:pt x="31248" y="29600"/>
                    <a:pt x="31277" y="29585"/>
                  </a:cubicBezTo>
                  <a:cubicBezTo>
                    <a:pt x="31327" y="29635"/>
                    <a:pt x="31327" y="29635"/>
                    <a:pt x="31377" y="29635"/>
                  </a:cubicBezTo>
                  <a:cubicBezTo>
                    <a:pt x="31490" y="29635"/>
                    <a:pt x="31540" y="29698"/>
                    <a:pt x="31641" y="29698"/>
                  </a:cubicBezTo>
                  <a:cubicBezTo>
                    <a:pt x="31753" y="29698"/>
                    <a:pt x="31803" y="29748"/>
                    <a:pt x="31904" y="29748"/>
                  </a:cubicBezTo>
                  <a:cubicBezTo>
                    <a:pt x="32004" y="29748"/>
                    <a:pt x="32167" y="29798"/>
                    <a:pt x="32267" y="29798"/>
                  </a:cubicBezTo>
                  <a:cubicBezTo>
                    <a:pt x="32430" y="29848"/>
                    <a:pt x="32580" y="29848"/>
                    <a:pt x="32693" y="29898"/>
                  </a:cubicBezTo>
                  <a:cubicBezTo>
                    <a:pt x="33006" y="29898"/>
                    <a:pt x="33257" y="29948"/>
                    <a:pt x="33520" y="29948"/>
                  </a:cubicBezTo>
                  <a:cubicBezTo>
                    <a:pt x="33683" y="29948"/>
                    <a:pt x="33783" y="30011"/>
                    <a:pt x="33884" y="30011"/>
                  </a:cubicBezTo>
                  <a:cubicBezTo>
                    <a:pt x="34197" y="30011"/>
                    <a:pt x="34573" y="30061"/>
                    <a:pt x="34886" y="30061"/>
                  </a:cubicBezTo>
                  <a:lnTo>
                    <a:pt x="35876" y="30061"/>
                  </a:lnTo>
                  <a:cubicBezTo>
                    <a:pt x="35901" y="30036"/>
                    <a:pt x="35939" y="30036"/>
                    <a:pt x="35976" y="30036"/>
                  </a:cubicBezTo>
                  <a:cubicBezTo>
                    <a:pt x="36014" y="30036"/>
                    <a:pt x="36051" y="30036"/>
                    <a:pt x="36076" y="30011"/>
                  </a:cubicBezTo>
                  <a:cubicBezTo>
                    <a:pt x="36114" y="30028"/>
                    <a:pt x="36150" y="30033"/>
                    <a:pt x="36186" y="30033"/>
                  </a:cubicBezTo>
                  <a:cubicBezTo>
                    <a:pt x="36256" y="30033"/>
                    <a:pt x="36323" y="30011"/>
                    <a:pt x="36390" y="30011"/>
                  </a:cubicBezTo>
                  <a:lnTo>
                    <a:pt x="36703" y="30011"/>
                  </a:lnTo>
                  <a:cubicBezTo>
                    <a:pt x="36966" y="30011"/>
                    <a:pt x="37179" y="30011"/>
                    <a:pt x="37392" y="29948"/>
                  </a:cubicBezTo>
                  <a:lnTo>
                    <a:pt x="37906" y="29948"/>
                  </a:lnTo>
                  <a:cubicBezTo>
                    <a:pt x="38069" y="29948"/>
                    <a:pt x="38169" y="29948"/>
                    <a:pt x="38332" y="29898"/>
                  </a:cubicBezTo>
                  <a:cubicBezTo>
                    <a:pt x="38332" y="29923"/>
                    <a:pt x="38344" y="29936"/>
                    <a:pt x="38357" y="29936"/>
                  </a:cubicBezTo>
                  <a:cubicBezTo>
                    <a:pt x="38370" y="29936"/>
                    <a:pt x="38382" y="29923"/>
                    <a:pt x="38382" y="29898"/>
                  </a:cubicBezTo>
                  <a:lnTo>
                    <a:pt x="38432" y="29898"/>
                  </a:lnTo>
                  <a:cubicBezTo>
                    <a:pt x="38645" y="29898"/>
                    <a:pt x="38846" y="29898"/>
                    <a:pt x="39059" y="29848"/>
                  </a:cubicBezTo>
                  <a:cubicBezTo>
                    <a:pt x="39272" y="29848"/>
                    <a:pt x="39422" y="29848"/>
                    <a:pt x="39635" y="29798"/>
                  </a:cubicBezTo>
                  <a:cubicBezTo>
                    <a:pt x="39685" y="29815"/>
                    <a:pt x="39737" y="29820"/>
                    <a:pt x="39791" y="29820"/>
                  </a:cubicBezTo>
                  <a:cubicBezTo>
                    <a:pt x="39898" y="29820"/>
                    <a:pt x="40015" y="29798"/>
                    <a:pt x="40149" y="29798"/>
                  </a:cubicBezTo>
                  <a:cubicBezTo>
                    <a:pt x="40149" y="29798"/>
                    <a:pt x="40212" y="29798"/>
                    <a:pt x="40262" y="29748"/>
                  </a:cubicBezTo>
                  <a:lnTo>
                    <a:pt x="40312" y="29748"/>
                  </a:lnTo>
                  <a:cubicBezTo>
                    <a:pt x="40312" y="29764"/>
                    <a:pt x="40317" y="29770"/>
                    <a:pt x="40325" y="29770"/>
                  </a:cubicBezTo>
                  <a:cubicBezTo>
                    <a:pt x="40340" y="29770"/>
                    <a:pt x="40362" y="29748"/>
                    <a:pt x="40362" y="29748"/>
                  </a:cubicBezTo>
                  <a:cubicBezTo>
                    <a:pt x="40379" y="29764"/>
                    <a:pt x="40390" y="29770"/>
                    <a:pt x="40399" y="29770"/>
                  </a:cubicBezTo>
                  <a:cubicBezTo>
                    <a:pt x="40418" y="29770"/>
                    <a:pt x="40429" y="29748"/>
                    <a:pt x="40462" y="29748"/>
                  </a:cubicBezTo>
                  <a:lnTo>
                    <a:pt x="40725" y="29748"/>
                  </a:lnTo>
                  <a:cubicBezTo>
                    <a:pt x="40775" y="29748"/>
                    <a:pt x="40838" y="29748"/>
                    <a:pt x="40888" y="29698"/>
                  </a:cubicBezTo>
                  <a:lnTo>
                    <a:pt x="40988" y="29698"/>
                  </a:lnTo>
                  <a:cubicBezTo>
                    <a:pt x="41201" y="29698"/>
                    <a:pt x="41402" y="29635"/>
                    <a:pt x="41615" y="29635"/>
                  </a:cubicBezTo>
                  <a:cubicBezTo>
                    <a:pt x="41665" y="29635"/>
                    <a:pt x="41715" y="29635"/>
                    <a:pt x="41715" y="29585"/>
                  </a:cubicBezTo>
                  <a:lnTo>
                    <a:pt x="41778" y="29585"/>
                  </a:lnTo>
                  <a:cubicBezTo>
                    <a:pt x="41878" y="29585"/>
                    <a:pt x="41978" y="29585"/>
                    <a:pt x="42091" y="29535"/>
                  </a:cubicBezTo>
                  <a:lnTo>
                    <a:pt x="42404" y="29535"/>
                  </a:lnTo>
                  <a:cubicBezTo>
                    <a:pt x="42718" y="29485"/>
                    <a:pt x="42968" y="29435"/>
                    <a:pt x="43282" y="29384"/>
                  </a:cubicBezTo>
                  <a:cubicBezTo>
                    <a:pt x="43282" y="29384"/>
                    <a:pt x="43344" y="29384"/>
                    <a:pt x="43394" y="29322"/>
                  </a:cubicBezTo>
                  <a:lnTo>
                    <a:pt x="43657" y="29322"/>
                  </a:lnTo>
                  <a:cubicBezTo>
                    <a:pt x="43758" y="29272"/>
                    <a:pt x="43808" y="29272"/>
                    <a:pt x="43908" y="29272"/>
                  </a:cubicBezTo>
                  <a:cubicBezTo>
                    <a:pt x="43971" y="29222"/>
                    <a:pt x="44021" y="29222"/>
                    <a:pt x="44071" y="29222"/>
                  </a:cubicBezTo>
                  <a:lnTo>
                    <a:pt x="44121" y="29222"/>
                  </a:lnTo>
                  <a:cubicBezTo>
                    <a:pt x="44334" y="29171"/>
                    <a:pt x="44597" y="29171"/>
                    <a:pt x="44748" y="29071"/>
                  </a:cubicBezTo>
                  <a:lnTo>
                    <a:pt x="44848" y="29071"/>
                  </a:lnTo>
                  <a:cubicBezTo>
                    <a:pt x="44911" y="29071"/>
                    <a:pt x="45011" y="29008"/>
                    <a:pt x="45061" y="29008"/>
                  </a:cubicBezTo>
                  <a:cubicBezTo>
                    <a:pt x="45111" y="29008"/>
                    <a:pt x="45161" y="29008"/>
                    <a:pt x="45224" y="28958"/>
                  </a:cubicBezTo>
                  <a:cubicBezTo>
                    <a:pt x="45274" y="28958"/>
                    <a:pt x="45324" y="28958"/>
                    <a:pt x="45374" y="28908"/>
                  </a:cubicBezTo>
                  <a:cubicBezTo>
                    <a:pt x="45537" y="28908"/>
                    <a:pt x="45637" y="28858"/>
                    <a:pt x="45788" y="28808"/>
                  </a:cubicBezTo>
                  <a:cubicBezTo>
                    <a:pt x="45850" y="28808"/>
                    <a:pt x="45900" y="28808"/>
                    <a:pt x="46001" y="28758"/>
                  </a:cubicBezTo>
                  <a:cubicBezTo>
                    <a:pt x="46101" y="28758"/>
                    <a:pt x="46164" y="28695"/>
                    <a:pt x="46264" y="28645"/>
                  </a:cubicBezTo>
                  <a:cubicBezTo>
                    <a:pt x="46314" y="28645"/>
                    <a:pt x="46414" y="28645"/>
                    <a:pt x="46477" y="28595"/>
                  </a:cubicBezTo>
                  <a:cubicBezTo>
                    <a:pt x="46940" y="28495"/>
                    <a:pt x="47417" y="28282"/>
                    <a:pt x="47880" y="28069"/>
                  </a:cubicBezTo>
                  <a:cubicBezTo>
                    <a:pt x="47930" y="28069"/>
                    <a:pt x="47981" y="28069"/>
                    <a:pt x="48043" y="28019"/>
                  </a:cubicBezTo>
                  <a:lnTo>
                    <a:pt x="48093" y="28019"/>
                  </a:lnTo>
                  <a:cubicBezTo>
                    <a:pt x="48356" y="27968"/>
                    <a:pt x="48507" y="27818"/>
                    <a:pt x="48720" y="27705"/>
                  </a:cubicBezTo>
                  <a:cubicBezTo>
                    <a:pt x="48820" y="27655"/>
                    <a:pt x="48870" y="27555"/>
                    <a:pt x="48870" y="27442"/>
                  </a:cubicBezTo>
                  <a:cubicBezTo>
                    <a:pt x="48820" y="27292"/>
                    <a:pt x="48770" y="27242"/>
                    <a:pt x="48607" y="27192"/>
                  </a:cubicBezTo>
                  <a:cubicBezTo>
                    <a:pt x="48507" y="27192"/>
                    <a:pt x="48356" y="27129"/>
                    <a:pt x="48244" y="27079"/>
                  </a:cubicBezTo>
                  <a:lnTo>
                    <a:pt x="48143" y="27079"/>
                  </a:lnTo>
                  <a:cubicBezTo>
                    <a:pt x="48143" y="27029"/>
                    <a:pt x="48093" y="27029"/>
                    <a:pt x="48043" y="27029"/>
                  </a:cubicBezTo>
                  <a:cubicBezTo>
                    <a:pt x="47517" y="26878"/>
                    <a:pt x="46940" y="26665"/>
                    <a:pt x="46364" y="26502"/>
                  </a:cubicBezTo>
                  <a:cubicBezTo>
                    <a:pt x="46264" y="26452"/>
                    <a:pt x="46164" y="26402"/>
                    <a:pt x="46051" y="26402"/>
                  </a:cubicBezTo>
                  <a:cubicBezTo>
                    <a:pt x="45900" y="26302"/>
                    <a:pt x="45738" y="26252"/>
                    <a:pt x="45587" y="26189"/>
                  </a:cubicBezTo>
                  <a:cubicBezTo>
                    <a:pt x="45374" y="26089"/>
                    <a:pt x="45224" y="26039"/>
                    <a:pt x="45011" y="25938"/>
                  </a:cubicBezTo>
                  <a:cubicBezTo>
                    <a:pt x="44647" y="25776"/>
                    <a:pt x="44284" y="25625"/>
                    <a:pt x="43908" y="25412"/>
                  </a:cubicBezTo>
                  <a:cubicBezTo>
                    <a:pt x="43808" y="25362"/>
                    <a:pt x="43758" y="25312"/>
                    <a:pt x="43657" y="25312"/>
                  </a:cubicBezTo>
                  <a:cubicBezTo>
                    <a:pt x="43595" y="25249"/>
                    <a:pt x="43495" y="25199"/>
                    <a:pt x="43444" y="25149"/>
                  </a:cubicBezTo>
                  <a:cubicBezTo>
                    <a:pt x="43394" y="25149"/>
                    <a:pt x="43344" y="25099"/>
                    <a:pt x="43282" y="25099"/>
                  </a:cubicBezTo>
                  <a:lnTo>
                    <a:pt x="43231" y="25099"/>
                  </a:lnTo>
                  <a:cubicBezTo>
                    <a:pt x="43231" y="25099"/>
                    <a:pt x="43231" y="25049"/>
                    <a:pt x="43181" y="25049"/>
                  </a:cubicBezTo>
                  <a:cubicBezTo>
                    <a:pt x="43181" y="25049"/>
                    <a:pt x="43131" y="25049"/>
                    <a:pt x="43081" y="24999"/>
                  </a:cubicBezTo>
                  <a:cubicBezTo>
                    <a:pt x="43081" y="24999"/>
                    <a:pt x="43031" y="24936"/>
                    <a:pt x="42968" y="24936"/>
                  </a:cubicBezTo>
                  <a:cubicBezTo>
                    <a:pt x="42868" y="24886"/>
                    <a:pt x="42768" y="24836"/>
                    <a:pt x="42655" y="24836"/>
                  </a:cubicBezTo>
                  <a:cubicBezTo>
                    <a:pt x="42655" y="24786"/>
                    <a:pt x="42655" y="24786"/>
                    <a:pt x="42605" y="24786"/>
                  </a:cubicBezTo>
                  <a:cubicBezTo>
                    <a:pt x="42404" y="24685"/>
                    <a:pt x="42191" y="24573"/>
                    <a:pt x="41978" y="24523"/>
                  </a:cubicBezTo>
                  <a:cubicBezTo>
                    <a:pt x="41878" y="24472"/>
                    <a:pt x="41828" y="24422"/>
                    <a:pt x="41715" y="24422"/>
                  </a:cubicBezTo>
                  <a:cubicBezTo>
                    <a:pt x="41515" y="24309"/>
                    <a:pt x="41302" y="24209"/>
                    <a:pt x="41089" y="24159"/>
                  </a:cubicBezTo>
                  <a:cubicBezTo>
                    <a:pt x="41039" y="24109"/>
                    <a:pt x="40988" y="24109"/>
                    <a:pt x="40988" y="24109"/>
                  </a:cubicBezTo>
                  <a:cubicBezTo>
                    <a:pt x="40888" y="24059"/>
                    <a:pt x="40775" y="23996"/>
                    <a:pt x="40725" y="23996"/>
                  </a:cubicBezTo>
                  <a:cubicBezTo>
                    <a:pt x="40692" y="23996"/>
                    <a:pt x="40681" y="23974"/>
                    <a:pt x="40662" y="23974"/>
                  </a:cubicBezTo>
                  <a:cubicBezTo>
                    <a:pt x="40653" y="23974"/>
                    <a:pt x="40642" y="23980"/>
                    <a:pt x="40625" y="23996"/>
                  </a:cubicBezTo>
                  <a:cubicBezTo>
                    <a:pt x="40575" y="23946"/>
                    <a:pt x="40462" y="23896"/>
                    <a:pt x="40362" y="23896"/>
                  </a:cubicBezTo>
                  <a:cubicBezTo>
                    <a:pt x="40362" y="23846"/>
                    <a:pt x="40362" y="23846"/>
                    <a:pt x="40312" y="23846"/>
                  </a:cubicBezTo>
                  <a:cubicBezTo>
                    <a:pt x="40212" y="23846"/>
                    <a:pt x="40099" y="23796"/>
                    <a:pt x="39948" y="23746"/>
                  </a:cubicBezTo>
                  <a:cubicBezTo>
                    <a:pt x="39898" y="23746"/>
                    <a:pt x="39836" y="23683"/>
                    <a:pt x="39836" y="23683"/>
                  </a:cubicBezTo>
                  <a:cubicBezTo>
                    <a:pt x="39685" y="23633"/>
                    <a:pt x="39585" y="23633"/>
                    <a:pt x="39422" y="23583"/>
                  </a:cubicBezTo>
                  <a:cubicBezTo>
                    <a:pt x="39272" y="23533"/>
                    <a:pt x="39059" y="23482"/>
                    <a:pt x="38846" y="23432"/>
                  </a:cubicBezTo>
                  <a:cubicBezTo>
                    <a:pt x="38745" y="23432"/>
                    <a:pt x="38645" y="23370"/>
                    <a:pt x="38532" y="23370"/>
                  </a:cubicBezTo>
                  <a:cubicBezTo>
                    <a:pt x="38532" y="23370"/>
                    <a:pt x="38510" y="23347"/>
                    <a:pt x="38480" y="23347"/>
                  </a:cubicBezTo>
                  <a:cubicBezTo>
                    <a:pt x="38466" y="23347"/>
                    <a:pt x="38449" y="23353"/>
                    <a:pt x="38432" y="23370"/>
                  </a:cubicBezTo>
                  <a:cubicBezTo>
                    <a:pt x="38332" y="23320"/>
                    <a:pt x="38169" y="23269"/>
                    <a:pt x="38069" y="23269"/>
                  </a:cubicBezTo>
                  <a:cubicBezTo>
                    <a:pt x="38035" y="23269"/>
                    <a:pt x="37996" y="23247"/>
                    <a:pt x="37959" y="23247"/>
                  </a:cubicBezTo>
                  <a:cubicBezTo>
                    <a:pt x="37941" y="23247"/>
                    <a:pt x="37923" y="23253"/>
                    <a:pt x="37906" y="23269"/>
                  </a:cubicBezTo>
                  <a:cubicBezTo>
                    <a:pt x="37756" y="23219"/>
                    <a:pt x="37593" y="23219"/>
                    <a:pt x="37442" y="23169"/>
                  </a:cubicBezTo>
                  <a:lnTo>
                    <a:pt x="37179" y="23169"/>
                  </a:lnTo>
                  <a:cubicBezTo>
                    <a:pt x="37179" y="23144"/>
                    <a:pt x="37167" y="23132"/>
                    <a:pt x="37148" y="23132"/>
                  </a:cubicBezTo>
                  <a:cubicBezTo>
                    <a:pt x="37129" y="23132"/>
                    <a:pt x="37104" y="23144"/>
                    <a:pt x="37079" y="23169"/>
                  </a:cubicBezTo>
                  <a:cubicBezTo>
                    <a:pt x="37016" y="23119"/>
                    <a:pt x="36916" y="23119"/>
                    <a:pt x="36866" y="23119"/>
                  </a:cubicBezTo>
                  <a:cubicBezTo>
                    <a:pt x="36849" y="23098"/>
                    <a:pt x="36832" y="23091"/>
                    <a:pt x="36815" y="23091"/>
                  </a:cubicBezTo>
                  <a:cubicBezTo>
                    <a:pt x="36781" y="23091"/>
                    <a:pt x="36745" y="23119"/>
                    <a:pt x="36703" y="23119"/>
                  </a:cubicBezTo>
                  <a:lnTo>
                    <a:pt x="36653" y="23119"/>
                  </a:lnTo>
                  <a:cubicBezTo>
                    <a:pt x="35926" y="23006"/>
                    <a:pt x="35199" y="23006"/>
                    <a:pt x="34460" y="23006"/>
                  </a:cubicBezTo>
                  <a:cubicBezTo>
                    <a:pt x="34046" y="23006"/>
                    <a:pt x="33683" y="23006"/>
                    <a:pt x="33257" y="23056"/>
                  </a:cubicBezTo>
                  <a:cubicBezTo>
                    <a:pt x="33207" y="23056"/>
                    <a:pt x="33107" y="23119"/>
                    <a:pt x="33057" y="23119"/>
                  </a:cubicBezTo>
                  <a:lnTo>
                    <a:pt x="32480" y="23119"/>
                  </a:lnTo>
                  <a:cubicBezTo>
                    <a:pt x="32067" y="23169"/>
                    <a:pt x="31590" y="23219"/>
                    <a:pt x="31177" y="23320"/>
                  </a:cubicBezTo>
                  <a:lnTo>
                    <a:pt x="31064" y="23320"/>
                  </a:lnTo>
                  <a:cubicBezTo>
                    <a:pt x="31014" y="23320"/>
                    <a:pt x="30964" y="23370"/>
                    <a:pt x="30964" y="23370"/>
                  </a:cubicBezTo>
                  <a:cubicBezTo>
                    <a:pt x="30651" y="23432"/>
                    <a:pt x="30337" y="23432"/>
                    <a:pt x="30074" y="23533"/>
                  </a:cubicBezTo>
                  <a:cubicBezTo>
                    <a:pt x="29448" y="23633"/>
                    <a:pt x="28821" y="23796"/>
                    <a:pt x="28195" y="23946"/>
                  </a:cubicBezTo>
                  <a:lnTo>
                    <a:pt x="27994" y="23946"/>
                  </a:lnTo>
                  <a:cubicBezTo>
                    <a:pt x="27845" y="23981"/>
                    <a:pt x="27720" y="24022"/>
                    <a:pt x="27590" y="24022"/>
                  </a:cubicBezTo>
                  <a:cubicBezTo>
                    <a:pt x="27534" y="24022"/>
                    <a:pt x="27478" y="24015"/>
                    <a:pt x="27418" y="23996"/>
                  </a:cubicBezTo>
                  <a:cubicBezTo>
                    <a:pt x="27391" y="23996"/>
                    <a:pt x="27362" y="24014"/>
                    <a:pt x="27339" y="24014"/>
                  </a:cubicBezTo>
                  <a:cubicBezTo>
                    <a:pt x="27319" y="24014"/>
                    <a:pt x="27305" y="24000"/>
                    <a:pt x="27305" y="23946"/>
                  </a:cubicBezTo>
                  <a:lnTo>
                    <a:pt x="27368" y="23946"/>
                  </a:lnTo>
                  <a:cubicBezTo>
                    <a:pt x="27618" y="23796"/>
                    <a:pt x="27881" y="23633"/>
                    <a:pt x="28145" y="23482"/>
                  </a:cubicBezTo>
                  <a:cubicBezTo>
                    <a:pt x="28408" y="23370"/>
                    <a:pt x="28671" y="23219"/>
                    <a:pt x="28934" y="23119"/>
                  </a:cubicBezTo>
                  <a:cubicBezTo>
                    <a:pt x="29084" y="23006"/>
                    <a:pt x="29247" y="22956"/>
                    <a:pt x="29398" y="22906"/>
                  </a:cubicBezTo>
                  <a:cubicBezTo>
                    <a:pt x="29498" y="22856"/>
                    <a:pt x="29611" y="22806"/>
                    <a:pt x="29711" y="22743"/>
                  </a:cubicBezTo>
                  <a:cubicBezTo>
                    <a:pt x="29874" y="22693"/>
                    <a:pt x="30024" y="22643"/>
                    <a:pt x="30187" y="22593"/>
                  </a:cubicBezTo>
                  <a:cubicBezTo>
                    <a:pt x="30388" y="22493"/>
                    <a:pt x="30651" y="22430"/>
                    <a:pt x="30864" y="22280"/>
                  </a:cubicBezTo>
                  <a:cubicBezTo>
                    <a:pt x="30878" y="22294"/>
                    <a:pt x="30893" y="22300"/>
                    <a:pt x="30908" y="22300"/>
                  </a:cubicBezTo>
                  <a:cubicBezTo>
                    <a:pt x="30943" y="22300"/>
                    <a:pt x="30979" y="22265"/>
                    <a:pt x="31014" y="22229"/>
                  </a:cubicBezTo>
                  <a:cubicBezTo>
                    <a:pt x="31127" y="22229"/>
                    <a:pt x="31177" y="22179"/>
                    <a:pt x="31227" y="22179"/>
                  </a:cubicBezTo>
                  <a:cubicBezTo>
                    <a:pt x="31277" y="22117"/>
                    <a:pt x="31277" y="22117"/>
                    <a:pt x="31327" y="22117"/>
                  </a:cubicBezTo>
                  <a:cubicBezTo>
                    <a:pt x="31377" y="22117"/>
                    <a:pt x="31377" y="22117"/>
                    <a:pt x="31377" y="22067"/>
                  </a:cubicBezTo>
                  <a:cubicBezTo>
                    <a:pt x="31540" y="22067"/>
                    <a:pt x="31691" y="21966"/>
                    <a:pt x="31803" y="21916"/>
                  </a:cubicBezTo>
                  <a:cubicBezTo>
                    <a:pt x="32004" y="21866"/>
                    <a:pt x="32217" y="21753"/>
                    <a:pt x="32430" y="21653"/>
                  </a:cubicBezTo>
                  <a:cubicBezTo>
                    <a:pt x="32693" y="21553"/>
                    <a:pt x="32894" y="21440"/>
                    <a:pt x="33107" y="21340"/>
                  </a:cubicBezTo>
                  <a:cubicBezTo>
                    <a:pt x="33370" y="21177"/>
                    <a:pt x="33633" y="21077"/>
                    <a:pt x="33884" y="20926"/>
                  </a:cubicBezTo>
                  <a:lnTo>
                    <a:pt x="33884" y="20864"/>
                  </a:lnTo>
                  <a:cubicBezTo>
                    <a:pt x="33996" y="20864"/>
                    <a:pt x="33996" y="20813"/>
                    <a:pt x="34046" y="20813"/>
                  </a:cubicBezTo>
                  <a:cubicBezTo>
                    <a:pt x="34097" y="20813"/>
                    <a:pt x="34097" y="20813"/>
                    <a:pt x="34097" y="20763"/>
                  </a:cubicBezTo>
                  <a:cubicBezTo>
                    <a:pt x="34197" y="20713"/>
                    <a:pt x="34310" y="20663"/>
                    <a:pt x="34410" y="20613"/>
                  </a:cubicBezTo>
                  <a:cubicBezTo>
                    <a:pt x="34460" y="20613"/>
                    <a:pt x="34460" y="20613"/>
                    <a:pt x="34510" y="20550"/>
                  </a:cubicBezTo>
                  <a:cubicBezTo>
                    <a:pt x="34623" y="20500"/>
                    <a:pt x="34723" y="20450"/>
                    <a:pt x="34823" y="20350"/>
                  </a:cubicBezTo>
                  <a:lnTo>
                    <a:pt x="34886" y="20350"/>
                  </a:lnTo>
                  <a:cubicBezTo>
                    <a:pt x="35249" y="20087"/>
                    <a:pt x="35613" y="19874"/>
                    <a:pt x="35926" y="19673"/>
                  </a:cubicBezTo>
                  <a:cubicBezTo>
                    <a:pt x="35976" y="19610"/>
                    <a:pt x="36026" y="19610"/>
                    <a:pt x="36026" y="19560"/>
                  </a:cubicBezTo>
                  <a:cubicBezTo>
                    <a:pt x="36076" y="19560"/>
                    <a:pt x="36076" y="19510"/>
                    <a:pt x="36139" y="19510"/>
                  </a:cubicBezTo>
                  <a:cubicBezTo>
                    <a:pt x="36452" y="19247"/>
                    <a:pt x="36816" y="18984"/>
                    <a:pt x="37179" y="18733"/>
                  </a:cubicBezTo>
                  <a:cubicBezTo>
                    <a:pt x="37229" y="18671"/>
                    <a:pt x="37279" y="18621"/>
                    <a:pt x="37330" y="18570"/>
                  </a:cubicBezTo>
                  <a:cubicBezTo>
                    <a:pt x="37492" y="18470"/>
                    <a:pt x="37643" y="18357"/>
                    <a:pt x="37756" y="18207"/>
                  </a:cubicBezTo>
                  <a:cubicBezTo>
                    <a:pt x="37856" y="18107"/>
                    <a:pt x="38019" y="18044"/>
                    <a:pt x="38069" y="17944"/>
                  </a:cubicBezTo>
                  <a:cubicBezTo>
                    <a:pt x="38219" y="17794"/>
                    <a:pt x="38382" y="17731"/>
                    <a:pt x="38482" y="17530"/>
                  </a:cubicBezTo>
                  <a:cubicBezTo>
                    <a:pt x="38583" y="17480"/>
                    <a:pt x="38745" y="17368"/>
                    <a:pt x="38796" y="17267"/>
                  </a:cubicBezTo>
                  <a:cubicBezTo>
                    <a:pt x="38846" y="17217"/>
                    <a:pt x="38846" y="17217"/>
                    <a:pt x="38896" y="17217"/>
                  </a:cubicBezTo>
                  <a:cubicBezTo>
                    <a:pt x="38896" y="17167"/>
                    <a:pt x="38958" y="17167"/>
                    <a:pt x="38958" y="17104"/>
                  </a:cubicBezTo>
                  <a:cubicBezTo>
                    <a:pt x="39009" y="17104"/>
                    <a:pt x="39009" y="17054"/>
                    <a:pt x="39009" y="17054"/>
                  </a:cubicBezTo>
                  <a:cubicBezTo>
                    <a:pt x="39059" y="17004"/>
                    <a:pt x="39059" y="17004"/>
                    <a:pt x="39109" y="17004"/>
                  </a:cubicBezTo>
                  <a:cubicBezTo>
                    <a:pt x="39159" y="16904"/>
                    <a:pt x="39322" y="16854"/>
                    <a:pt x="39372" y="16691"/>
                  </a:cubicBezTo>
                  <a:cubicBezTo>
                    <a:pt x="39472" y="16591"/>
                    <a:pt x="39585" y="16540"/>
                    <a:pt x="39635" y="16428"/>
                  </a:cubicBezTo>
                  <a:cubicBezTo>
                    <a:pt x="39836" y="16227"/>
                    <a:pt x="40049" y="16014"/>
                    <a:pt x="40262" y="15751"/>
                  </a:cubicBezTo>
                  <a:cubicBezTo>
                    <a:pt x="40262" y="15701"/>
                    <a:pt x="40312" y="15701"/>
                    <a:pt x="40312" y="15701"/>
                  </a:cubicBezTo>
                  <a:cubicBezTo>
                    <a:pt x="40362" y="15601"/>
                    <a:pt x="40412" y="15601"/>
                    <a:pt x="40462" y="15488"/>
                  </a:cubicBezTo>
                  <a:cubicBezTo>
                    <a:pt x="40525" y="15488"/>
                    <a:pt x="40525" y="15388"/>
                    <a:pt x="40575" y="15338"/>
                  </a:cubicBezTo>
                  <a:cubicBezTo>
                    <a:pt x="40625" y="15338"/>
                    <a:pt x="40625" y="15338"/>
                    <a:pt x="40625" y="15287"/>
                  </a:cubicBezTo>
                  <a:cubicBezTo>
                    <a:pt x="40675" y="15225"/>
                    <a:pt x="40725" y="15175"/>
                    <a:pt x="40775" y="15125"/>
                  </a:cubicBezTo>
                  <a:cubicBezTo>
                    <a:pt x="40888" y="15024"/>
                    <a:pt x="40988" y="14912"/>
                    <a:pt x="41039" y="14761"/>
                  </a:cubicBezTo>
                  <a:lnTo>
                    <a:pt x="41089" y="14761"/>
                  </a:lnTo>
                  <a:cubicBezTo>
                    <a:pt x="41252" y="14548"/>
                    <a:pt x="41402" y="14285"/>
                    <a:pt x="41615" y="14084"/>
                  </a:cubicBezTo>
                  <a:cubicBezTo>
                    <a:pt x="41615" y="14034"/>
                    <a:pt x="41665" y="13972"/>
                    <a:pt x="41715" y="13922"/>
                  </a:cubicBezTo>
                  <a:cubicBezTo>
                    <a:pt x="41715" y="13922"/>
                    <a:pt x="41715" y="13871"/>
                    <a:pt x="41778" y="13871"/>
                  </a:cubicBezTo>
                  <a:cubicBezTo>
                    <a:pt x="41828" y="13771"/>
                    <a:pt x="41928" y="13608"/>
                    <a:pt x="42028" y="13508"/>
                  </a:cubicBezTo>
                  <a:cubicBezTo>
                    <a:pt x="42191" y="13295"/>
                    <a:pt x="42292" y="13095"/>
                    <a:pt x="42455" y="12932"/>
                  </a:cubicBezTo>
                  <a:cubicBezTo>
                    <a:pt x="42505" y="12882"/>
                    <a:pt x="42555" y="12831"/>
                    <a:pt x="42555" y="12781"/>
                  </a:cubicBezTo>
                  <a:cubicBezTo>
                    <a:pt x="42605" y="12719"/>
                    <a:pt x="42655" y="12618"/>
                    <a:pt x="42718" y="12568"/>
                  </a:cubicBezTo>
                  <a:cubicBezTo>
                    <a:pt x="42718" y="12518"/>
                    <a:pt x="42818" y="12518"/>
                    <a:pt x="42818" y="12468"/>
                  </a:cubicBezTo>
                  <a:cubicBezTo>
                    <a:pt x="42868" y="12355"/>
                    <a:pt x="42918" y="12305"/>
                    <a:pt x="42968" y="12205"/>
                  </a:cubicBezTo>
                  <a:cubicBezTo>
                    <a:pt x="42968" y="12155"/>
                    <a:pt x="43031" y="12155"/>
                    <a:pt x="43031" y="12092"/>
                  </a:cubicBezTo>
                  <a:cubicBezTo>
                    <a:pt x="43081" y="12042"/>
                    <a:pt x="43131" y="11992"/>
                    <a:pt x="43181" y="11942"/>
                  </a:cubicBezTo>
                  <a:cubicBezTo>
                    <a:pt x="43181" y="11892"/>
                    <a:pt x="43231" y="11841"/>
                    <a:pt x="43282" y="11779"/>
                  </a:cubicBezTo>
                  <a:cubicBezTo>
                    <a:pt x="43394" y="11628"/>
                    <a:pt x="43444" y="11528"/>
                    <a:pt x="43495" y="11415"/>
                  </a:cubicBezTo>
                  <a:cubicBezTo>
                    <a:pt x="43758" y="11102"/>
                    <a:pt x="43908" y="10839"/>
                    <a:pt x="44121" y="10526"/>
                  </a:cubicBezTo>
                  <a:cubicBezTo>
                    <a:pt x="44121" y="10476"/>
                    <a:pt x="44121" y="10476"/>
                    <a:pt x="44171" y="10426"/>
                  </a:cubicBezTo>
                  <a:cubicBezTo>
                    <a:pt x="44221" y="10275"/>
                    <a:pt x="44334" y="10162"/>
                    <a:pt x="44434" y="9962"/>
                  </a:cubicBezTo>
                  <a:cubicBezTo>
                    <a:pt x="44535" y="9849"/>
                    <a:pt x="44597" y="9699"/>
                    <a:pt x="44698" y="9486"/>
                  </a:cubicBezTo>
                  <a:cubicBezTo>
                    <a:pt x="44748" y="9385"/>
                    <a:pt x="44848" y="9223"/>
                    <a:pt x="44911" y="9122"/>
                  </a:cubicBezTo>
                  <a:cubicBezTo>
                    <a:pt x="45011" y="8959"/>
                    <a:pt x="45061" y="8809"/>
                    <a:pt x="45161" y="8646"/>
                  </a:cubicBezTo>
                  <a:cubicBezTo>
                    <a:pt x="45274" y="8446"/>
                    <a:pt x="45424" y="8233"/>
                    <a:pt x="45474" y="7970"/>
                  </a:cubicBezTo>
                  <a:cubicBezTo>
                    <a:pt x="45587" y="7869"/>
                    <a:pt x="45637" y="7769"/>
                    <a:pt x="45788" y="7769"/>
                  </a:cubicBezTo>
                  <a:cubicBezTo>
                    <a:pt x="45850" y="7769"/>
                    <a:pt x="45850" y="7706"/>
                    <a:pt x="45850" y="7656"/>
                  </a:cubicBezTo>
                  <a:lnTo>
                    <a:pt x="45900" y="7656"/>
                  </a:lnTo>
                  <a:cubicBezTo>
                    <a:pt x="45850" y="7556"/>
                    <a:pt x="45788" y="7506"/>
                    <a:pt x="45687" y="7393"/>
                  </a:cubicBezTo>
                  <a:lnTo>
                    <a:pt x="45687" y="7456"/>
                  </a:lnTo>
                  <a:cubicBezTo>
                    <a:pt x="45637" y="7456"/>
                    <a:pt x="45587" y="7456"/>
                    <a:pt x="45587" y="7506"/>
                  </a:cubicBezTo>
                  <a:cubicBezTo>
                    <a:pt x="45537" y="7606"/>
                    <a:pt x="45424" y="7656"/>
                    <a:pt x="45274" y="7706"/>
                  </a:cubicBezTo>
                  <a:cubicBezTo>
                    <a:pt x="45011" y="7769"/>
                    <a:pt x="44798" y="7819"/>
                    <a:pt x="44535" y="7919"/>
                  </a:cubicBezTo>
                  <a:cubicBezTo>
                    <a:pt x="44384" y="7919"/>
                    <a:pt x="44221" y="7970"/>
                    <a:pt x="44071" y="8020"/>
                  </a:cubicBezTo>
                  <a:cubicBezTo>
                    <a:pt x="44021" y="8020"/>
                    <a:pt x="43971" y="8082"/>
                    <a:pt x="43908" y="8082"/>
                  </a:cubicBezTo>
                  <a:cubicBezTo>
                    <a:pt x="43858" y="8082"/>
                    <a:pt x="43758" y="8132"/>
                    <a:pt x="43708" y="8132"/>
                  </a:cubicBezTo>
                  <a:cubicBezTo>
                    <a:pt x="43657" y="8132"/>
                    <a:pt x="43595" y="8183"/>
                    <a:pt x="43545" y="8183"/>
                  </a:cubicBezTo>
                  <a:lnTo>
                    <a:pt x="43495" y="8183"/>
                  </a:lnTo>
                  <a:cubicBezTo>
                    <a:pt x="43344" y="8233"/>
                    <a:pt x="43231" y="8283"/>
                    <a:pt x="43131" y="8333"/>
                  </a:cubicBezTo>
                  <a:cubicBezTo>
                    <a:pt x="42918" y="8333"/>
                    <a:pt x="42768" y="8396"/>
                    <a:pt x="42605" y="8446"/>
                  </a:cubicBezTo>
                  <a:cubicBezTo>
                    <a:pt x="42555" y="8496"/>
                    <a:pt x="42505" y="8496"/>
                    <a:pt x="42505" y="8496"/>
                  </a:cubicBezTo>
                  <a:cubicBezTo>
                    <a:pt x="42191" y="8596"/>
                    <a:pt x="41828" y="8709"/>
                    <a:pt x="41515" y="8859"/>
                  </a:cubicBezTo>
                  <a:cubicBezTo>
                    <a:pt x="41352" y="8909"/>
                    <a:pt x="41252" y="8959"/>
                    <a:pt x="41089" y="9022"/>
                  </a:cubicBezTo>
                  <a:cubicBezTo>
                    <a:pt x="41039" y="9022"/>
                    <a:pt x="40988" y="9072"/>
                    <a:pt x="40888" y="9122"/>
                  </a:cubicBezTo>
                  <a:cubicBezTo>
                    <a:pt x="40838" y="9122"/>
                    <a:pt x="40775" y="9122"/>
                    <a:pt x="40725" y="9172"/>
                  </a:cubicBezTo>
                  <a:cubicBezTo>
                    <a:pt x="40675" y="9172"/>
                    <a:pt x="40625" y="9223"/>
                    <a:pt x="40575" y="9223"/>
                  </a:cubicBezTo>
                  <a:cubicBezTo>
                    <a:pt x="40462" y="9273"/>
                    <a:pt x="40362" y="9335"/>
                    <a:pt x="40212" y="9385"/>
                  </a:cubicBezTo>
                  <a:cubicBezTo>
                    <a:pt x="40099" y="9436"/>
                    <a:pt x="40049" y="9436"/>
                    <a:pt x="39948" y="9486"/>
                  </a:cubicBezTo>
                  <a:cubicBezTo>
                    <a:pt x="39898" y="9486"/>
                    <a:pt x="39836" y="9536"/>
                    <a:pt x="39786" y="9536"/>
                  </a:cubicBezTo>
                  <a:cubicBezTo>
                    <a:pt x="39585" y="9649"/>
                    <a:pt x="39372" y="9749"/>
                    <a:pt x="39109" y="9849"/>
                  </a:cubicBezTo>
                  <a:cubicBezTo>
                    <a:pt x="39009" y="9899"/>
                    <a:pt x="38846" y="9962"/>
                    <a:pt x="38695" y="10062"/>
                  </a:cubicBezTo>
                  <a:cubicBezTo>
                    <a:pt x="38645" y="10062"/>
                    <a:pt x="38583" y="10112"/>
                    <a:pt x="38482" y="10112"/>
                  </a:cubicBezTo>
                  <a:cubicBezTo>
                    <a:pt x="38482" y="10112"/>
                    <a:pt x="38432" y="10162"/>
                    <a:pt x="38382" y="10162"/>
                  </a:cubicBezTo>
                  <a:cubicBezTo>
                    <a:pt x="38169" y="10275"/>
                    <a:pt x="37906" y="10375"/>
                    <a:pt x="37705" y="10476"/>
                  </a:cubicBezTo>
                  <a:cubicBezTo>
                    <a:pt x="37705" y="10476"/>
                    <a:pt x="37643" y="10476"/>
                    <a:pt x="37643" y="10526"/>
                  </a:cubicBezTo>
                  <a:cubicBezTo>
                    <a:pt x="37543" y="10588"/>
                    <a:pt x="37392" y="10639"/>
                    <a:pt x="37279" y="10689"/>
                  </a:cubicBezTo>
                  <a:cubicBezTo>
                    <a:pt x="37179" y="10739"/>
                    <a:pt x="37129" y="10739"/>
                    <a:pt x="37079" y="10789"/>
                  </a:cubicBezTo>
                  <a:cubicBezTo>
                    <a:pt x="37016" y="10789"/>
                    <a:pt x="37016" y="10789"/>
                    <a:pt x="37016" y="10839"/>
                  </a:cubicBezTo>
                  <a:cubicBezTo>
                    <a:pt x="36916" y="10839"/>
                    <a:pt x="36866" y="10902"/>
                    <a:pt x="36816" y="10952"/>
                  </a:cubicBezTo>
                  <a:cubicBezTo>
                    <a:pt x="36703" y="10952"/>
                    <a:pt x="36703" y="11002"/>
                    <a:pt x="36603" y="11002"/>
                  </a:cubicBezTo>
                  <a:cubicBezTo>
                    <a:pt x="36340" y="11215"/>
                    <a:pt x="36026" y="11315"/>
                    <a:pt x="35713" y="11528"/>
                  </a:cubicBezTo>
                  <a:cubicBezTo>
                    <a:pt x="35613" y="11578"/>
                    <a:pt x="35513" y="11628"/>
                    <a:pt x="35400" y="11679"/>
                  </a:cubicBezTo>
                  <a:lnTo>
                    <a:pt x="35400" y="11729"/>
                  </a:lnTo>
                  <a:cubicBezTo>
                    <a:pt x="35249" y="11729"/>
                    <a:pt x="35199" y="11841"/>
                    <a:pt x="35087" y="11892"/>
                  </a:cubicBezTo>
                  <a:cubicBezTo>
                    <a:pt x="35036" y="11942"/>
                    <a:pt x="35036" y="11942"/>
                    <a:pt x="34986" y="11942"/>
                  </a:cubicBezTo>
                  <a:cubicBezTo>
                    <a:pt x="34986" y="11992"/>
                    <a:pt x="34936" y="11992"/>
                    <a:pt x="34936" y="11992"/>
                  </a:cubicBezTo>
                  <a:cubicBezTo>
                    <a:pt x="34886" y="11992"/>
                    <a:pt x="34823" y="12042"/>
                    <a:pt x="34823" y="12042"/>
                  </a:cubicBezTo>
                  <a:lnTo>
                    <a:pt x="34723" y="12155"/>
                  </a:lnTo>
                  <a:cubicBezTo>
                    <a:pt x="34623" y="12205"/>
                    <a:pt x="34460" y="12305"/>
                    <a:pt x="34360" y="12405"/>
                  </a:cubicBezTo>
                  <a:cubicBezTo>
                    <a:pt x="34097" y="12568"/>
                    <a:pt x="33833" y="12719"/>
                    <a:pt x="33570" y="12932"/>
                  </a:cubicBezTo>
                  <a:cubicBezTo>
                    <a:pt x="33370" y="13032"/>
                    <a:pt x="33257" y="13145"/>
                    <a:pt x="33107" y="13295"/>
                  </a:cubicBezTo>
                  <a:cubicBezTo>
                    <a:pt x="33057" y="13295"/>
                    <a:pt x="33006" y="13345"/>
                    <a:pt x="32944" y="13408"/>
                  </a:cubicBezTo>
                  <a:cubicBezTo>
                    <a:pt x="32580" y="13658"/>
                    <a:pt x="32267" y="13922"/>
                    <a:pt x="31954" y="14235"/>
                  </a:cubicBezTo>
                  <a:cubicBezTo>
                    <a:pt x="31904" y="14235"/>
                    <a:pt x="31904" y="14285"/>
                    <a:pt x="31854" y="14285"/>
                  </a:cubicBezTo>
                  <a:cubicBezTo>
                    <a:pt x="31803" y="14348"/>
                    <a:pt x="31803" y="14348"/>
                    <a:pt x="31753" y="14398"/>
                  </a:cubicBezTo>
                  <a:cubicBezTo>
                    <a:pt x="31440" y="14661"/>
                    <a:pt x="31177" y="14974"/>
                    <a:pt x="30864" y="15225"/>
                  </a:cubicBezTo>
                  <a:lnTo>
                    <a:pt x="30814" y="15287"/>
                  </a:lnTo>
                  <a:cubicBezTo>
                    <a:pt x="30701" y="15388"/>
                    <a:pt x="30651" y="15488"/>
                    <a:pt x="30550" y="15601"/>
                  </a:cubicBezTo>
                  <a:cubicBezTo>
                    <a:pt x="30500" y="15601"/>
                    <a:pt x="30500" y="15601"/>
                    <a:pt x="30500" y="15651"/>
                  </a:cubicBezTo>
                  <a:cubicBezTo>
                    <a:pt x="30388" y="15701"/>
                    <a:pt x="30337" y="15801"/>
                    <a:pt x="30237" y="15914"/>
                  </a:cubicBezTo>
                  <a:cubicBezTo>
                    <a:pt x="30187" y="15964"/>
                    <a:pt x="30074" y="16014"/>
                    <a:pt x="30074" y="16064"/>
                  </a:cubicBezTo>
                  <a:cubicBezTo>
                    <a:pt x="29874" y="16277"/>
                    <a:pt x="29661" y="16540"/>
                    <a:pt x="29498" y="16741"/>
                  </a:cubicBezTo>
                  <a:cubicBezTo>
                    <a:pt x="29297" y="16954"/>
                    <a:pt x="29134" y="17104"/>
                    <a:pt x="29034" y="17317"/>
                  </a:cubicBezTo>
                  <a:cubicBezTo>
                    <a:pt x="28771" y="17631"/>
                    <a:pt x="28558" y="17944"/>
                    <a:pt x="28358" y="18257"/>
                  </a:cubicBezTo>
                  <a:cubicBezTo>
                    <a:pt x="28358" y="18257"/>
                    <a:pt x="28307" y="18257"/>
                    <a:pt x="28307" y="18307"/>
                  </a:cubicBezTo>
                  <a:lnTo>
                    <a:pt x="28245" y="18357"/>
                  </a:lnTo>
                  <a:cubicBezTo>
                    <a:pt x="28195" y="18520"/>
                    <a:pt x="28044" y="18621"/>
                    <a:pt x="27994" y="18733"/>
                  </a:cubicBezTo>
                  <a:cubicBezTo>
                    <a:pt x="27831" y="18934"/>
                    <a:pt x="27731" y="19147"/>
                    <a:pt x="27618" y="19360"/>
                  </a:cubicBezTo>
                  <a:cubicBezTo>
                    <a:pt x="27468" y="19460"/>
                    <a:pt x="27418" y="19610"/>
                    <a:pt x="27305" y="19773"/>
                  </a:cubicBezTo>
                  <a:cubicBezTo>
                    <a:pt x="27255" y="19824"/>
                    <a:pt x="27155" y="19924"/>
                    <a:pt x="27105" y="19986"/>
                  </a:cubicBezTo>
                  <a:cubicBezTo>
                    <a:pt x="26992" y="20137"/>
                    <a:pt x="26891" y="20300"/>
                    <a:pt x="26791" y="20400"/>
                  </a:cubicBezTo>
                  <a:cubicBezTo>
                    <a:pt x="26628" y="20663"/>
                    <a:pt x="26428" y="20864"/>
                    <a:pt x="26265" y="21077"/>
                  </a:cubicBezTo>
                  <a:cubicBezTo>
                    <a:pt x="26165" y="21127"/>
                    <a:pt x="26115" y="21177"/>
                    <a:pt x="26052" y="21290"/>
                  </a:cubicBezTo>
                  <a:cubicBezTo>
                    <a:pt x="25902" y="21440"/>
                    <a:pt x="25801" y="21603"/>
                    <a:pt x="25638" y="21753"/>
                  </a:cubicBezTo>
                  <a:lnTo>
                    <a:pt x="25588" y="21803"/>
                  </a:lnTo>
                  <a:cubicBezTo>
                    <a:pt x="25538" y="21803"/>
                    <a:pt x="25538" y="21753"/>
                    <a:pt x="25538" y="21753"/>
                  </a:cubicBezTo>
                  <a:cubicBezTo>
                    <a:pt x="25588" y="21653"/>
                    <a:pt x="25588" y="21553"/>
                    <a:pt x="25588" y="21490"/>
                  </a:cubicBezTo>
                  <a:cubicBezTo>
                    <a:pt x="25902" y="20713"/>
                    <a:pt x="26315" y="19986"/>
                    <a:pt x="26628" y="19197"/>
                  </a:cubicBezTo>
                  <a:cubicBezTo>
                    <a:pt x="26791" y="18934"/>
                    <a:pt x="26891" y="18671"/>
                    <a:pt x="26992" y="18420"/>
                  </a:cubicBezTo>
                  <a:cubicBezTo>
                    <a:pt x="27054" y="18357"/>
                    <a:pt x="27054" y="18307"/>
                    <a:pt x="27054" y="18307"/>
                  </a:cubicBezTo>
                  <a:lnTo>
                    <a:pt x="27054" y="18257"/>
                  </a:lnTo>
                  <a:cubicBezTo>
                    <a:pt x="27105" y="18257"/>
                    <a:pt x="27105" y="18207"/>
                    <a:pt x="27105" y="18207"/>
                  </a:cubicBezTo>
                  <a:cubicBezTo>
                    <a:pt x="27305" y="17731"/>
                    <a:pt x="27468" y="17317"/>
                    <a:pt x="27618" y="16854"/>
                  </a:cubicBezTo>
                  <a:cubicBezTo>
                    <a:pt x="27681" y="16691"/>
                    <a:pt x="27731" y="16591"/>
                    <a:pt x="27731" y="16428"/>
                  </a:cubicBezTo>
                  <a:cubicBezTo>
                    <a:pt x="27781" y="16327"/>
                    <a:pt x="27781" y="16277"/>
                    <a:pt x="27831" y="16227"/>
                  </a:cubicBezTo>
                  <a:lnTo>
                    <a:pt x="27831" y="16165"/>
                  </a:lnTo>
                  <a:cubicBezTo>
                    <a:pt x="27932" y="15751"/>
                    <a:pt x="28094" y="15338"/>
                    <a:pt x="28195" y="14861"/>
                  </a:cubicBezTo>
                  <a:cubicBezTo>
                    <a:pt x="28358" y="14185"/>
                    <a:pt x="28508" y="13508"/>
                    <a:pt x="28558" y="12831"/>
                  </a:cubicBezTo>
                  <a:cubicBezTo>
                    <a:pt x="28558" y="12781"/>
                    <a:pt x="28621" y="12719"/>
                    <a:pt x="28621" y="12669"/>
                  </a:cubicBezTo>
                  <a:lnTo>
                    <a:pt x="28621" y="12518"/>
                  </a:lnTo>
                  <a:cubicBezTo>
                    <a:pt x="28621" y="12355"/>
                    <a:pt x="28721" y="12255"/>
                    <a:pt x="28671" y="12092"/>
                  </a:cubicBezTo>
                  <a:lnTo>
                    <a:pt x="28671" y="11992"/>
                  </a:lnTo>
                  <a:cubicBezTo>
                    <a:pt x="28671" y="11892"/>
                    <a:pt x="28721" y="11729"/>
                    <a:pt x="28721" y="11578"/>
                  </a:cubicBezTo>
                  <a:lnTo>
                    <a:pt x="28721" y="11466"/>
                  </a:lnTo>
                  <a:lnTo>
                    <a:pt x="28721" y="11102"/>
                  </a:lnTo>
                  <a:lnTo>
                    <a:pt x="28721" y="11002"/>
                  </a:lnTo>
                  <a:cubicBezTo>
                    <a:pt x="28771" y="10902"/>
                    <a:pt x="28721" y="10789"/>
                    <a:pt x="28721" y="10689"/>
                  </a:cubicBezTo>
                  <a:lnTo>
                    <a:pt x="28721" y="10062"/>
                  </a:lnTo>
                  <a:lnTo>
                    <a:pt x="28721" y="9849"/>
                  </a:lnTo>
                  <a:lnTo>
                    <a:pt x="28721" y="9699"/>
                  </a:lnTo>
                  <a:cubicBezTo>
                    <a:pt x="28721" y="9649"/>
                    <a:pt x="28671" y="9586"/>
                    <a:pt x="28671" y="9586"/>
                  </a:cubicBezTo>
                  <a:lnTo>
                    <a:pt x="28671" y="9536"/>
                  </a:lnTo>
                  <a:lnTo>
                    <a:pt x="28671" y="9172"/>
                  </a:lnTo>
                  <a:lnTo>
                    <a:pt x="28671" y="9122"/>
                  </a:lnTo>
                  <a:cubicBezTo>
                    <a:pt x="28621" y="9022"/>
                    <a:pt x="28621" y="8909"/>
                    <a:pt x="28621" y="8809"/>
                  </a:cubicBezTo>
                  <a:lnTo>
                    <a:pt x="28621" y="8759"/>
                  </a:lnTo>
                  <a:cubicBezTo>
                    <a:pt x="28621" y="8646"/>
                    <a:pt x="28621" y="8546"/>
                    <a:pt x="28558" y="8446"/>
                  </a:cubicBezTo>
                  <a:lnTo>
                    <a:pt x="28558" y="8333"/>
                  </a:lnTo>
                  <a:cubicBezTo>
                    <a:pt x="28508" y="8132"/>
                    <a:pt x="28508" y="7869"/>
                    <a:pt x="28458" y="7656"/>
                  </a:cubicBezTo>
                  <a:lnTo>
                    <a:pt x="28458" y="7606"/>
                  </a:lnTo>
                  <a:cubicBezTo>
                    <a:pt x="28458" y="7556"/>
                    <a:pt x="28458" y="7556"/>
                    <a:pt x="28408" y="7506"/>
                  </a:cubicBezTo>
                  <a:lnTo>
                    <a:pt x="28408" y="7393"/>
                  </a:lnTo>
                  <a:lnTo>
                    <a:pt x="28408" y="7343"/>
                  </a:lnTo>
                  <a:cubicBezTo>
                    <a:pt x="28358" y="7143"/>
                    <a:pt x="28307" y="6929"/>
                    <a:pt x="28245" y="6716"/>
                  </a:cubicBezTo>
                  <a:lnTo>
                    <a:pt x="28245" y="6516"/>
                  </a:lnTo>
                  <a:cubicBezTo>
                    <a:pt x="28195" y="6453"/>
                    <a:pt x="28195" y="6353"/>
                    <a:pt x="28195" y="6303"/>
                  </a:cubicBezTo>
                  <a:cubicBezTo>
                    <a:pt x="28195" y="6253"/>
                    <a:pt x="28195" y="6253"/>
                    <a:pt x="28145" y="6203"/>
                  </a:cubicBezTo>
                  <a:lnTo>
                    <a:pt x="28145" y="6140"/>
                  </a:lnTo>
                  <a:cubicBezTo>
                    <a:pt x="28145" y="6040"/>
                    <a:pt x="28094" y="5940"/>
                    <a:pt x="28094" y="5827"/>
                  </a:cubicBezTo>
                  <a:cubicBezTo>
                    <a:pt x="28044" y="5777"/>
                    <a:pt x="28044" y="5676"/>
                    <a:pt x="27994" y="5576"/>
                  </a:cubicBezTo>
                  <a:cubicBezTo>
                    <a:pt x="27994" y="5463"/>
                    <a:pt x="27994" y="5413"/>
                    <a:pt x="27932" y="5313"/>
                  </a:cubicBezTo>
                  <a:cubicBezTo>
                    <a:pt x="27932" y="5100"/>
                    <a:pt x="27831" y="4837"/>
                    <a:pt x="27781" y="4636"/>
                  </a:cubicBezTo>
                  <a:cubicBezTo>
                    <a:pt x="27731" y="4260"/>
                    <a:pt x="27681" y="3897"/>
                    <a:pt x="27568" y="3534"/>
                  </a:cubicBezTo>
                  <a:cubicBezTo>
                    <a:pt x="27568" y="3321"/>
                    <a:pt x="27568" y="3170"/>
                    <a:pt x="27518" y="3007"/>
                  </a:cubicBezTo>
                  <a:cubicBezTo>
                    <a:pt x="27518" y="2857"/>
                    <a:pt x="27468" y="2757"/>
                    <a:pt x="27468" y="2644"/>
                  </a:cubicBezTo>
                  <a:cubicBezTo>
                    <a:pt x="27468" y="2544"/>
                    <a:pt x="27418" y="2381"/>
                    <a:pt x="27418" y="2230"/>
                  </a:cubicBezTo>
                  <a:cubicBezTo>
                    <a:pt x="27368" y="1754"/>
                    <a:pt x="27368" y="1341"/>
                    <a:pt x="27305" y="927"/>
                  </a:cubicBezTo>
                  <a:lnTo>
                    <a:pt x="27305" y="764"/>
                  </a:lnTo>
                  <a:lnTo>
                    <a:pt x="27305" y="714"/>
                  </a:lnTo>
                  <a:lnTo>
                    <a:pt x="27305" y="501"/>
                  </a:lnTo>
                  <a:cubicBezTo>
                    <a:pt x="27305" y="351"/>
                    <a:pt x="27305" y="138"/>
                    <a:pt x="27105" y="38"/>
                  </a:cubicBezTo>
                  <a:cubicBezTo>
                    <a:pt x="27079" y="13"/>
                    <a:pt x="27051" y="0"/>
                    <a:pt x="27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/>
            <p:nvPr/>
          </p:nvSpPr>
          <p:spPr>
            <a:xfrm rot="10148670">
              <a:off x="144992" y="459674"/>
              <a:ext cx="1469622" cy="1178697"/>
            </a:xfrm>
            <a:custGeom>
              <a:rect b="b" l="l" r="r" t="t"/>
              <a:pathLst>
                <a:path extrusionOk="0" h="46745" w="58269">
                  <a:moveTo>
                    <a:pt x="2344" y="18473"/>
                  </a:moveTo>
                  <a:lnTo>
                    <a:pt x="2344" y="18473"/>
                  </a:lnTo>
                  <a:cubicBezTo>
                    <a:pt x="2344" y="18523"/>
                    <a:pt x="2407" y="18573"/>
                    <a:pt x="2407" y="18636"/>
                  </a:cubicBezTo>
                  <a:cubicBezTo>
                    <a:pt x="2344" y="18573"/>
                    <a:pt x="2344" y="18523"/>
                    <a:pt x="2344" y="18473"/>
                  </a:cubicBezTo>
                  <a:close/>
                  <a:moveTo>
                    <a:pt x="20224" y="0"/>
                  </a:moveTo>
                  <a:cubicBezTo>
                    <a:pt x="19284" y="0"/>
                    <a:pt x="18350" y="85"/>
                    <a:pt x="17443" y="203"/>
                  </a:cubicBezTo>
                  <a:cubicBezTo>
                    <a:pt x="16341" y="404"/>
                    <a:pt x="15301" y="717"/>
                    <a:pt x="14311" y="1093"/>
                  </a:cubicBezTo>
                  <a:cubicBezTo>
                    <a:pt x="14198" y="1093"/>
                    <a:pt x="14148" y="1143"/>
                    <a:pt x="14048" y="1143"/>
                  </a:cubicBezTo>
                  <a:cubicBezTo>
                    <a:pt x="12369" y="1819"/>
                    <a:pt x="10802" y="2709"/>
                    <a:pt x="9349" y="3799"/>
                  </a:cubicBezTo>
                  <a:cubicBezTo>
                    <a:pt x="9136" y="4012"/>
                    <a:pt x="8873" y="4163"/>
                    <a:pt x="8672" y="4376"/>
                  </a:cubicBezTo>
                  <a:cubicBezTo>
                    <a:pt x="7732" y="5102"/>
                    <a:pt x="6893" y="5992"/>
                    <a:pt x="6103" y="6932"/>
                  </a:cubicBezTo>
                  <a:cubicBezTo>
                    <a:pt x="6053" y="6982"/>
                    <a:pt x="6003" y="7045"/>
                    <a:pt x="5953" y="7145"/>
                  </a:cubicBezTo>
                  <a:cubicBezTo>
                    <a:pt x="5853" y="7245"/>
                    <a:pt x="5790" y="7295"/>
                    <a:pt x="5740" y="7408"/>
                  </a:cubicBezTo>
                  <a:cubicBezTo>
                    <a:pt x="5326" y="6832"/>
                    <a:pt x="4913" y="6255"/>
                    <a:pt x="4487" y="5729"/>
                  </a:cubicBezTo>
                  <a:cubicBezTo>
                    <a:pt x="4123" y="5215"/>
                    <a:pt x="3760" y="4639"/>
                    <a:pt x="3447" y="4113"/>
                  </a:cubicBezTo>
                  <a:cubicBezTo>
                    <a:pt x="2971" y="3286"/>
                    <a:pt x="2507" y="2396"/>
                    <a:pt x="1981" y="1606"/>
                  </a:cubicBezTo>
                  <a:cubicBezTo>
                    <a:pt x="1931" y="1343"/>
                    <a:pt x="1880" y="1093"/>
                    <a:pt x="1567" y="930"/>
                  </a:cubicBezTo>
                  <a:cubicBezTo>
                    <a:pt x="1475" y="877"/>
                    <a:pt x="1378" y="855"/>
                    <a:pt x="1278" y="855"/>
                  </a:cubicBezTo>
                  <a:cubicBezTo>
                    <a:pt x="1092" y="855"/>
                    <a:pt x="899" y="932"/>
                    <a:pt x="728" y="1030"/>
                  </a:cubicBezTo>
                  <a:cubicBezTo>
                    <a:pt x="627" y="1030"/>
                    <a:pt x="577" y="1143"/>
                    <a:pt x="527" y="1193"/>
                  </a:cubicBezTo>
                  <a:cubicBezTo>
                    <a:pt x="364" y="1293"/>
                    <a:pt x="264" y="1456"/>
                    <a:pt x="151" y="1606"/>
                  </a:cubicBezTo>
                  <a:cubicBezTo>
                    <a:pt x="1" y="1719"/>
                    <a:pt x="51" y="1870"/>
                    <a:pt x="101" y="2032"/>
                  </a:cubicBezTo>
                  <a:cubicBezTo>
                    <a:pt x="890" y="3486"/>
                    <a:pt x="1830" y="4789"/>
                    <a:pt x="2870" y="6042"/>
                  </a:cubicBezTo>
                  <a:cubicBezTo>
                    <a:pt x="3397" y="6731"/>
                    <a:pt x="3973" y="7458"/>
                    <a:pt x="4537" y="8085"/>
                  </a:cubicBezTo>
                  <a:cubicBezTo>
                    <a:pt x="4600" y="8135"/>
                    <a:pt x="4650" y="8235"/>
                    <a:pt x="4700" y="8298"/>
                  </a:cubicBezTo>
                  <a:cubicBezTo>
                    <a:pt x="4850" y="8448"/>
                    <a:pt x="4913" y="8548"/>
                    <a:pt x="4750" y="8711"/>
                  </a:cubicBezTo>
                  <a:cubicBezTo>
                    <a:pt x="4600" y="9238"/>
                    <a:pt x="4336" y="9701"/>
                    <a:pt x="4174" y="10228"/>
                  </a:cubicBezTo>
                  <a:cubicBezTo>
                    <a:pt x="3710" y="11894"/>
                    <a:pt x="3346" y="13623"/>
                    <a:pt x="2920" y="15290"/>
                  </a:cubicBezTo>
                  <a:cubicBezTo>
                    <a:pt x="2870" y="15390"/>
                    <a:pt x="2870" y="15503"/>
                    <a:pt x="2870" y="15603"/>
                  </a:cubicBezTo>
                  <a:cubicBezTo>
                    <a:pt x="2820" y="15816"/>
                    <a:pt x="2770" y="15967"/>
                    <a:pt x="2720" y="16180"/>
                  </a:cubicBezTo>
                  <a:lnTo>
                    <a:pt x="2720" y="16330"/>
                  </a:lnTo>
                  <a:cubicBezTo>
                    <a:pt x="2557" y="17069"/>
                    <a:pt x="2457" y="17746"/>
                    <a:pt x="2344" y="18473"/>
                  </a:cubicBezTo>
                  <a:cubicBezTo>
                    <a:pt x="2294" y="18736"/>
                    <a:pt x="2294" y="18949"/>
                    <a:pt x="2244" y="19199"/>
                  </a:cubicBezTo>
                  <a:cubicBezTo>
                    <a:pt x="2194" y="19889"/>
                    <a:pt x="2144" y="20615"/>
                    <a:pt x="2144" y="21292"/>
                  </a:cubicBezTo>
                  <a:cubicBezTo>
                    <a:pt x="2093" y="21919"/>
                    <a:pt x="2093" y="22595"/>
                    <a:pt x="2144" y="23222"/>
                  </a:cubicBezTo>
                  <a:cubicBezTo>
                    <a:pt x="2093" y="23748"/>
                    <a:pt x="2144" y="24212"/>
                    <a:pt x="2144" y="24738"/>
                  </a:cubicBezTo>
                  <a:cubicBezTo>
                    <a:pt x="2194" y="25415"/>
                    <a:pt x="2244" y="26154"/>
                    <a:pt x="2344" y="26831"/>
                  </a:cubicBezTo>
                  <a:cubicBezTo>
                    <a:pt x="2407" y="27194"/>
                    <a:pt x="2457" y="27557"/>
                    <a:pt x="2507" y="27921"/>
                  </a:cubicBezTo>
                  <a:cubicBezTo>
                    <a:pt x="2557" y="27971"/>
                    <a:pt x="2557" y="27971"/>
                    <a:pt x="2557" y="28034"/>
                  </a:cubicBezTo>
                  <a:lnTo>
                    <a:pt x="2557" y="28134"/>
                  </a:lnTo>
                  <a:cubicBezTo>
                    <a:pt x="2820" y="29650"/>
                    <a:pt x="3234" y="31053"/>
                    <a:pt x="3710" y="32419"/>
                  </a:cubicBezTo>
                  <a:cubicBezTo>
                    <a:pt x="4023" y="33196"/>
                    <a:pt x="4286" y="33986"/>
                    <a:pt x="4700" y="34712"/>
                  </a:cubicBezTo>
                  <a:cubicBezTo>
                    <a:pt x="5013" y="35439"/>
                    <a:pt x="5427" y="36179"/>
                    <a:pt x="5790" y="36855"/>
                  </a:cubicBezTo>
                  <a:cubicBezTo>
                    <a:pt x="5953" y="37056"/>
                    <a:pt x="6053" y="37319"/>
                    <a:pt x="6216" y="37482"/>
                  </a:cubicBezTo>
                  <a:cubicBezTo>
                    <a:pt x="6479" y="37945"/>
                    <a:pt x="6792" y="38421"/>
                    <a:pt x="7106" y="38835"/>
                  </a:cubicBezTo>
                  <a:cubicBezTo>
                    <a:pt x="7469" y="39311"/>
                    <a:pt x="7782" y="39725"/>
                    <a:pt x="8146" y="40138"/>
                  </a:cubicBezTo>
                  <a:cubicBezTo>
                    <a:pt x="8409" y="40401"/>
                    <a:pt x="8672" y="40715"/>
                    <a:pt x="8923" y="40928"/>
                  </a:cubicBezTo>
                  <a:cubicBezTo>
                    <a:pt x="9349" y="41341"/>
                    <a:pt x="9762" y="41705"/>
                    <a:pt x="10288" y="41968"/>
                  </a:cubicBezTo>
                  <a:cubicBezTo>
                    <a:pt x="10589" y="42159"/>
                    <a:pt x="10923" y="42291"/>
                    <a:pt x="11280" y="42291"/>
                  </a:cubicBezTo>
                  <a:cubicBezTo>
                    <a:pt x="11414" y="42291"/>
                    <a:pt x="11551" y="42272"/>
                    <a:pt x="11692" y="42231"/>
                  </a:cubicBezTo>
                  <a:cubicBezTo>
                    <a:pt x="11955" y="42181"/>
                    <a:pt x="12168" y="42018"/>
                    <a:pt x="12268" y="41755"/>
                  </a:cubicBezTo>
                  <a:cubicBezTo>
                    <a:pt x="12268" y="41604"/>
                    <a:pt x="12431" y="41504"/>
                    <a:pt x="12369" y="41341"/>
                  </a:cubicBezTo>
                  <a:cubicBezTo>
                    <a:pt x="12481" y="40765"/>
                    <a:pt x="12431" y="40188"/>
                    <a:pt x="12481" y="39675"/>
                  </a:cubicBezTo>
                  <a:lnTo>
                    <a:pt x="12481" y="38735"/>
                  </a:lnTo>
                  <a:cubicBezTo>
                    <a:pt x="12531" y="37482"/>
                    <a:pt x="12682" y="36229"/>
                    <a:pt x="12845" y="34976"/>
                  </a:cubicBezTo>
                  <a:cubicBezTo>
                    <a:pt x="12895" y="34550"/>
                    <a:pt x="12995" y="34186"/>
                    <a:pt x="13058" y="33773"/>
                  </a:cubicBezTo>
                  <a:cubicBezTo>
                    <a:pt x="13108" y="33296"/>
                    <a:pt x="13208" y="32883"/>
                    <a:pt x="13308" y="32419"/>
                  </a:cubicBezTo>
                  <a:cubicBezTo>
                    <a:pt x="13421" y="31630"/>
                    <a:pt x="13521" y="30853"/>
                    <a:pt x="13571" y="30064"/>
                  </a:cubicBezTo>
                  <a:cubicBezTo>
                    <a:pt x="13684" y="29224"/>
                    <a:pt x="13734" y="28347"/>
                    <a:pt x="13785" y="27457"/>
                  </a:cubicBezTo>
                  <a:cubicBezTo>
                    <a:pt x="13785" y="26931"/>
                    <a:pt x="13835" y="26354"/>
                    <a:pt x="13785" y="25841"/>
                  </a:cubicBezTo>
                  <a:cubicBezTo>
                    <a:pt x="13835" y="25678"/>
                    <a:pt x="13835" y="25527"/>
                    <a:pt x="13785" y="25365"/>
                  </a:cubicBezTo>
                  <a:cubicBezTo>
                    <a:pt x="13835" y="25051"/>
                    <a:pt x="13785" y="24688"/>
                    <a:pt x="13785" y="24325"/>
                  </a:cubicBezTo>
                  <a:cubicBezTo>
                    <a:pt x="13785" y="24274"/>
                    <a:pt x="13835" y="24212"/>
                    <a:pt x="13785" y="24162"/>
                  </a:cubicBezTo>
                  <a:cubicBezTo>
                    <a:pt x="13785" y="24061"/>
                    <a:pt x="13835" y="23898"/>
                    <a:pt x="13785" y="23798"/>
                  </a:cubicBezTo>
                  <a:cubicBezTo>
                    <a:pt x="13785" y="23172"/>
                    <a:pt x="13734" y="22595"/>
                    <a:pt x="13684" y="22019"/>
                  </a:cubicBezTo>
                  <a:cubicBezTo>
                    <a:pt x="13521" y="20453"/>
                    <a:pt x="13208" y="18949"/>
                    <a:pt x="12632" y="17533"/>
                  </a:cubicBezTo>
                  <a:cubicBezTo>
                    <a:pt x="12582" y="17483"/>
                    <a:pt x="12582" y="17383"/>
                    <a:pt x="12582" y="17320"/>
                  </a:cubicBezTo>
                  <a:cubicBezTo>
                    <a:pt x="12369" y="16756"/>
                    <a:pt x="12055" y="16180"/>
                    <a:pt x="11742" y="15603"/>
                  </a:cubicBezTo>
                  <a:cubicBezTo>
                    <a:pt x="11855" y="15603"/>
                    <a:pt x="11905" y="15653"/>
                    <a:pt x="11955" y="15703"/>
                  </a:cubicBezTo>
                  <a:lnTo>
                    <a:pt x="12005" y="15703"/>
                  </a:lnTo>
                  <a:cubicBezTo>
                    <a:pt x="12005" y="15816"/>
                    <a:pt x="12118" y="15866"/>
                    <a:pt x="12168" y="15916"/>
                  </a:cubicBezTo>
                  <a:cubicBezTo>
                    <a:pt x="13885" y="17433"/>
                    <a:pt x="15714" y="18786"/>
                    <a:pt x="17544" y="20139"/>
                  </a:cubicBezTo>
                  <a:cubicBezTo>
                    <a:pt x="17957" y="20453"/>
                    <a:pt x="18433" y="20828"/>
                    <a:pt x="18897" y="21142"/>
                  </a:cubicBezTo>
                  <a:cubicBezTo>
                    <a:pt x="18947" y="21192"/>
                    <a:pt x="18897" y="21242"/>
                    <a:pt x="18897" y="21292"/>
                  </a:cubicBezTo>
                  <a:cubicBezTo>
                    <a:pt x="18897" y="21505"/>
                    <a:pt x="18747" y="21655"/>
                    <a:pt x="18697" y="21869"/>
                  </a:cubicBezTo>
                  <a:cubicBezTo>
                    <a:pt x="18534" y="22495"/>
                    <a:pt x="18433" y="23071"/>
                    <a:pt x="18321" y="23698"/>
                  </a:cubicBezTo>
                  <a:cubicBezTo>
                    <a:pt x="18270" y="24111"/>
                    <a:pt x="18220" y="24588"/>
                    <a:pt x="18220" y="25101"/>
                  </a:cubicBezTo>
                  <a:cubicBezTo>
                    <a:pt x="18170" y="25728"/>
                    <a:pt x="18170" y="26405"/>
                    <a:pt x="18170" y="27094"/>
                  </a:cubicBezTo>
                  <a:cubicBezTo>
                    <a:pt x="18220" y="28084"/>
                    <a:pt x="18220" y="29024"/>
                    <a:pt x="18383" y="30013"/>
                  </a:cubicBezTo>
                  <a:cubicBezTo>
                    <a:pt x="18321" y="30064"/>
                    <a:pt x="18321" y="30064"/>
                    <a:pt x="18321" y="30114"/>
                  </a:cubicBezTo>
                  <a:cubicBezTo>
                    <a:pt x="18383" y="30740"/>
                    <a:pt x="18484" y="31417"/>
                    <a:pt x="18634" y="32043"/>
                  </a:cubicBezTo>
                  <a:cubicBezTo>
                    <a:pt x="18634" y="32256"/>
                    <a:pt x="18697" y="32520"/>
                    <a:pt x="18797" y="32733"/>
                  </a:cubicBezTo>
                  <a:lnTo>
                    <a:pt x="18797" y="32783"/>
                  </a:lnTo>
                  <a:cubicBezTo>
                    <a:pt x="18897" y="33359"/>
                    <a:pt x="19060" y="33923"/>
                    <a:pt x="19323" y="34499"/>
                  </a:cubicBezTo>
                  <a:cubicBezTo>
                    <a:pt x="19473" y="35126"/>
                    <a:pt x="19737" y="35752"/>
                    <a:pt x="20050" y="36329"/>
                  </a:cubicBezTo>
                  <a:lnTo>
                    <a:pt x="20050" y="36429"/>
                  </a:lnTo>
                  <a:cubicBezTo>
                    <a:pt x="20463" y="37369"/>
                    <a:pt x="20940" y="38259"/>
                    <a:pt x="21403" y="39148"/>
                  </a:cubicBezTo>
                  <a:cubicBezTo>
                    <a:pt x="22293" y="40715"/>
                    <a:pt x="23233" y="42181"/>
                    <a:pt x="24273" y="43584"/>
                  </a:cubicBezTo>
                  <a:cubicBezTo>
                    <a:pt x="24486" y="43847"/>
                    <a:pt x="24649" y="44161"/>
                    <a:pt x="24899" y="44323"/>
                  </a:cubicBezTo>
                  <a:cubicBezTo>
                    <a:pt x="25012" y="44474"/>
                    <a:pt x="25162" y="44687"/>
                    <a:pt x="25275" y="44837"/>
                  </a:cubicBezTo>
                  <a:cubicBezTo>
                    <a:pt x="25789" y="45464"/>
                    <a:pt x="26315" y="46140"/>
                    <a:pt x="27092" y="46566"/>
                  </a:cubicBezTo>
                  <a:cubicBezTo>
                    <a:pt x="27155" y="46566"/>
                    <a:pt x="27205" y="46667"/>
                    <a:pt x="27355" y="46667"/>
                  </a:cubicBezTo>
                  <a:cubicBezTo>
                    <a:pt x="27443" y="46721"/>
                    <a:pt x="27531" y="46745"/>
                    <a:pt x="27616" y="46745"/>
                  </a:cubicBezTo>
                  <a:cubicBezTo>
                    <a:pt x="27788" y="46745"/>
                    <a:pt x="27952" y="46650"/>
                    <a:pt x="28094" y="46516"/>
                  </a:cubicBezTo>
                  <a:cubicBezTo>
                    <a:pt x="28295" y="46303"/>
                    <a:pt x="28295" y="46040"/>
                    <a:pt x="28345" y="45777"/>
                  </a:cubicBezTo>
                  <a:lnTo>
                    <a:pt x="28345" y="45677"/>
                  </a:lnTo>
                  <a:cubicBezTo>
                    <a:pt x="28345" y="44374"/>
                    <a:pt x="28245" y="43008"/>
                    <a:pt x="28145" y="41654"/>
                  </a:cubicBezTo>
                  <a:cubicBezTo>
                    <a:pt x="28094" y="41128"/>
                    <a:pt x="28094" y="40564"/>
                    <a:pt x="28032" y="40038"/>
                  </a:cubicBezTo>
                  <a:cubicBezTo>
                    <a:pt x="27982" y="39148"/>
                    <a:pt x="27982" y="38259"/>
                    <a:pt x="27881" y="37369"/>
                  </a:cubicBezTo>
                  <a:cubicBezTo>
                    <a:pt x="27881" y="37056"/>
                    <a:pt x="27831" y="36742"/>
                    <a:pt x="27781" y="36429"/>
                  </a:cubicBezTo>
                  <a:cubicBezTo>
                    <a:pt x="27781" y="36016"/>
                    <a:pt x="27781" y="35602"/>
                    <a:pt x="27668" y="35176"/>
                  </a:cubicBezTo>
                  <a:cubicBezTo>
                    <a:pt x="27668" y="34925"/>
                    <a:pt x="27668" y="34712"/>
                    <a:pt x="27568" y="34449"/>
                  </a:cubicBezTo>
                  <a:cubicBezTo>
                    <a:pt x="27618" y="34299"/>
                    <a:pt x="27568" y="34136"/>
                    <a:pt x="27568" y="33986"/>
                  </a:cubicBezTo>
                  <a:cubicBezTo>
                    <a:pt x="27568" y="33986"/>
                    <a:pt x="27568" y="33923"/>
                    <a:pt x="27518" y="33873"/>
                  </a:cubicBezTo>
                  <a:cubicBezTo>
                    <a:pt x="27355" y="32307"/>
                    <a:pt x="27042" y="30740"/>
                    <a:pt x="26578" y="29224"/>
                  </a:cubicBezTo>
                  <a:cubicBezTo>
                    <a:pt x="26578" y="29174"/>
                    <a:pt x="26578" y="29124"/>
                    <a:pt x="26528" y="29074"/>
                  </a:cubicBezTo>
                  <a:cubicBezTo>
                    <a:pt x="25952" y="27457"/>
                    <a:pt x="25162" y="25891"/>
                    <a:pt x="24122" y="24475"/>
                  </a:cubicBezTo>
                  <a:cubicBezTo>
                    <a:pt x="24158" y="24451"/>
                    <a:pt x="24192" y="24441"/>
                    <a:pt x="24224" y="24441"/>
                  </a:cubicBezTo>
                  <a:cubicBezTo>
                    <a:pt x="24326" y="24441"/>
                    <a:pt x="24409" y="24540"/>
                    <a:pt x="24486" y="24588"/>
                  </a:cubicBezTo>
                  <a:cubicBezTo>
                    <a:pt x="25112" y="24951"/>
                    <a:pt x="25739" y="25314"/>
                    <a:pt x="26365" y="25628"/>
                  </a:cubicBezTo>
                  <a:cubicBezTo>
                    <a:pt x="26942" y="25941"/>
                    <a:pt x="27468" y="26254"/>
                    <a:pt x="28032" y="26467"/>
                  </a:cubicBezTo>
                  <a:cubicBezTo>
                    <a:pt x="28458" y="26718"/>
                    <a:pt x="28871" y="26931"/>
                    <a:pt x="29285" y="27194"/>
                  </a:cubicBezTo>
                  <a:cubicBezTo>
                    <a:pt x="29398" y="27244"/>
                    <a:pt x="29548" y="27294"/>
                    <a:pt x="29598" y="27407"/>
                  </a:cubicBezTo>
                  <a:cubicBezTo>
                    <a:pt x="30175" y="27921"/>
                    <a:pt x="30701" y="28497"/>
                    <a:pt x="31165" y="29174"/>
                  </a:cubicBezTo>
                  <a:cubicBezTo>
                    <a:pt x="31641" y="29963"/>
                    <a:pt x="32104" y="30640"/>
                    <a:pt x="32580" y="31367"/>
                  </a:cubicBezTo>
                  <a:cubicBezTo>
                    <a:pt x="32944" y="31893"/>
                    <a:pt x="33307" y="32307"/>
                    <a:pt x="33733" y="32783"/>
                  </a:cubicBezTo>
                  <a:cubicBezTo>
                    <a:pt x="34097" y="33246"/>
                    <a:pt x="34610" y="33672"/>
                    <a:pt x="35087" y="34086"/>
                  </a:cubicBezTo>
                  <a:cubicBezTo>
                    <a:pt x="35863" y="34813"/>
                    <a:pt x="36753" y="35489"/>
                    <a:pt x="37693" y="36016"/>
                  </a:cubicBezTo>
                  <a:cubicBezTo>
                    <a:pt x="38006" y="36279"/>
                    <a:pt x="38319" y="36429"/>
                    <a:pt x="38633" y="36592"/>
                  </a:cubicBezTo>
                  <a:cubicBezTo>
                    <a:pt x="39159" y="36905"/>
                    <a:pt x="39685" y="37168"/>
                    <a:pt x="40249" y="37369"/>
                  </a:cubicBezTo>
                  <a:cubicBezTo>
                    <a:pt x="40462" y="37532"/>
                    <a:pt x="40725" y="37582"/>
                    <a:pt x="40938" y="37682"/>
                  </a:cubicBezTo>
                  <a:cubicBezTo>
                    <a:pt x="41352" y="37845"/>
                    <a:pt x="41765" y="37895"/>
                    <a:pt x="42191" y="38058"/>
                  </a:cubicBezTo>
                  <a:cubicBezTo>
                    <a:pt x="42755" y="38309"/>
                    <a:pt x="43332" y="38371"/>
                    <a:pt x="43908" y="38522"/>
                  </a:cubicBezTo>
                  <a:cubicBezTo>
                    <a:pt x="44585" y="38622"/>
                    <a:pt x="45261" y="38735"/>
                    <a:pt x="45951" y="38785"/>
                  </a:cubicBezTo>
                  <a:cubicBezTo>
                    <a:pt x="46577" y="38835"/>
                    <a:pt x="47141" y="38885"/>
                    <a:pt x="47768" y="38885"/>
                  </a:cubicBezTo>
                  <a:lnTo>
                    <a:pt x="48557" y="38885"/>
                  </a:lnTo>
                  <a:cubicBezTo>
                    <a:pt x="49960" y="38885"/>
                    <a:pt x="51376" y="38685"/>
                    <a:pt x="52780" y="38522"/>
                  </a:cubicBezTo>
                  <a:cubicBezTo>
                    <a:pt x="53569" y="38421"/>
                    <a:pt x="54296" y="38371"/>
                    <a:pt x="55085" y="38158"/>
                  </a:cubicBezTo>
                  <a:lnTo>
                    <a:pt x="55136" y="38158"/>
                  </a:lnTo>
                  <a:cubicBezTo>
                    <a:pt x="55286" y="38158"/>
                    <a:pt x="55449" y="38108"/>
                    <a:pt x="55599" y="38058"/>
                  </a:cubicBezTo>
                  <a:cubicBezTo>
                    <a:pt x="56075" y="37945"/>
                    <a:pt x="56489" y="37845"/>
                    <a:pt x="56915" y="37682"/>
                  </a:cubicBezTo>
                  <a:cubicBezTo>
                    <a:pt x="57429" y="37482"/>
                    <a:pt x="57905" y="37319"/>
                    <a:pt x="58168" y="36855"/>
                  </a:cubicBezTo>
                  <a:cubicBezTo>
                    <a:pt x="58218" y="36692"/>
                    <a:pt x="58268" y="36592"/>
                    <a:pt x="58268" y="36429"/>
                  </a:cubicBezTo>
                  <a:cubicBezTo>
                    <a:pt x="58268" y="36429"/>
                    <a:pt x="58268" y="36379"/>
                    <a:pt x="58218" y="36379"/>
                  </a:cubicBezTo>
                  <a:cubicBezTo>
                    <a:pt x="58268" y="36229"/>
                    <a:pt x="58218" y="36066"/>
                    <a:pt x="58168" y="35965"/>
                  </a:cubicBezTo>
                  <a:cubicBezTo>
                    <a:pt x="58055" y="35752"/>
                    <a:pt x="57905" y="35602"/>
                    <a:pt x="57792" y="35439"/>
                  </a:cubicBezTo>
                  <a:cubicBezTo>
                    <a:pt x="57278" y="34976"/>
                    <a:pt x="56702" y="34550"/>
                    <a:pt x="56126" y="34186"/>
                  </a:cubicBezTo>
                  <a:cubicBezTo>
                    <a:pt x="55812" y="33986"/>
                    <a:pt x="55449" y="33722"/>
                    <a:pt x="55136" y="33509"/>
                  </a:cubicBezTo>
                  <a:cubicBezTo>
                    <a:pt x="53469" y="32357"/>
                    <a:pt x="51790" y="31166"/>
                    <a:pt x="50224" y="29963"/>
                  </a:cubicBezTo>
                  <a:cubicBezTo>
                    <a:pt x="49021" y="29074"/>
                    <a:pt x="47880" y="28184"/>
                    <a:pt x="46627" y="27457"/>
                  </a:cubicBezTo>
                  <a:cubicBezTo>
                    <a:pt x="46051" y="27144"/>
                    <a:pt x="45474" y="26881"/>
                    <a:pt x="44898" y="26668"/>
                  </a:cubicBezTo>
                  <a:cubicBezTo>
                    <a:pt x="44585" y="26467"/>
                    <a:pt x="44272" y="26405"/>
                    <a:pt x="43958" y="26304"/>
                  </a:cubicBezTo>
                  <a:cubicBezTo>
                    <a:pt x="43232" y="26091"/>
                    <a:pt x="42505" y="25841"/>
                    <a:pt x="41715" y="25728"/>
                  </a:cubicBezTo>
                  <a:cubicBezTo>
                    <a:pt x="41640" y="25703"/>
                    <a:pt x="41574" y="25703"/>
                    <a:pt x="41509" y="25703"/>
                  </a:cubicBezTo>
                  <a:cubicBezTo>
                    <a:pt x="41443" y="25703"/>
                    <a:pt x="41377" y="25703"/>
                    <a:pt x="41302" y="25678"/>
                  </a:cubicBezTo>
                  <a:cubicBezTo>
                    <a:pt x="40380" y="25552"/>
                    <a:pt x="39432" y="25453"/>
                    <a:pt x="38502" y="25453"/>
                  </a:cubicBezTo>
                  <a:cubicBezTo>
                    <a:pt x="38319" y="25453"/>
                    <a:pt x="38137" y="25457"/>
                    <a:pt x="37956" y="25465"/>
                  </a:cubicBezTo>
                  <a:cubicBezTo>
                    <a:pt x="37117" y="25465"/>
                    <a:pt x="36290" y="25527"/>
                    <a:pt x="35450" y="25728"/>
                  </a:cubicBezTo>
                  <a:lnTo>
                    <a:pt x="35350" y="25728"/>
                  </a:lnTo>
                  <a:cubicBezTo>
                    <a:pt x="35137" y="25778"/>
                    <a:pt x="34874" y="25841"/>
                    <a:pt x="34673" y="25891"/>
                  </a:cubicBezTo>
                  <a:lnTo>
                    <a:pt x="34610" y="25891"/>
                  </a:lnTo>
                  <a:cubicBezTo>
                    <a:pt x="34460" y="25941"/>
                    <a:pt x="34297" y="25991"/>
                    <a:pt x="34197" y="26041"/>
                  </a:cubicBezTo>
                  <a:cubicBezTo>
                    <a:pt x="33207" y="26304"/>
                    <a:pt x="32267" y="26567"/>
                    <a:pt x="31327" y="26831"/>
                  </a:cubicBezTo>
                  <a:lnTo>
                    <a:pt x="30851" y="26831"/>
                  </a:lnTo>
                  <a:cubicBezTo>
                    <a:pt x="30488" y="26718"/>
                    <a:pt x="30175" y="26718"/>
                    <a:pt x="29861" y="26567"/>
                  </a:cubicBezTo>
                  <a:cubicBezTo>
                    <a:pt x="29235" y="26304"/>
                    <a:pt x="28608" y="25991"/>
                    <a:pt x="28032" y="25628"/>
                  </a:cubicBezTo>
                  <a:cubicBezTo>
                    <a:pt x="27781" y="25527"/>
                    <a:pt x="27568" y="25365"/>
                    <a:pt x="27355" y="25264"/>
                  </a:cubicBezTo>
                  <a:cubicBezTo>
                    <a:pt x="27205" y="25214"/>
                    <a:pt x="27092" y="25101"/>
                    <a:pt x="26942" y="25051"/>
                  </a:cubicBezTo>
                  <a:cubicBezTo>
                    <a:pt x="26841" y="24951"/>
                    <a:pt x="26628" y="24901"/>
                    <a:pt x="26528" y="24838"/>
                  </a:cubicBezTo>
                  <a:cubicBezTo>
                    <a:pt x="25526" y="24274"/>
                    <a:pt x="24536" y="23748"/>
                    <a:pt x="23596" y="23172"/>
                  </a:cubicBezTo>
                  <a:cubicBezTo>
                    <a:pt x="23546" y="23172"/>
                    <a:pt x="23496" y="23122"/>
                    <a:pt x="23446" y="23122"/>
                  </a:cubicBezTo>
                  <a:cubicBezTo>
                    <a:pt x="22969" y="22808"/>
                    <a:pt x="22506" y="22545"/>
                    <a:pt x="22080" y="22232"/>
                  </a:cubicBezTo>
                  <a:cubicBezTo>
                    <a:pt x="21767" y="22019"/>
                    <a:pt x="21516" y="21818"/>
                    <a:pt x="21203" y="21605"/>
                  </a:cubicBezTo>
                  <a:cubicBezTo>
                    <a:pt x="21203" y="21555"/>
                    <a:pt x="21203" y="21555"/>
                    <a:pt x="21253" y="21555"/>
                  </a:cubicBezTo>
                  <a:lnTo>
                    <a:pt x="21453" y="21555"/>
                  </a:lnTo>
                  <a:cubicBezTo>
                    <a:pt x="21929" y="21706"/>
                    <a:pt x="22393" y="21818"/>
                    <a:pt x="22869" y="21869"/>
                  </a:cubicBezTo>
                  <a:cubicBezTo>
                    <a:pt x="23396" y="21969"/>
                    <a:pt x="23859" y="22019"/>
                    <a:pt x="24335" y="22082"/>
                  </a:cubicBezTo>
                  <a:lnTo>
                    <a:pt x="24486" y="22082"/>
                  </a:lnTo>
                  <a:cubicBezTo>
                    <a:pt x="25217" y="22177"/>
                    <a:pt x="25968" y="22212"/>
                    <a:pt x="26710" y="22212"/>
                  </a:cubicBezTo>
                  <a:cubicBezTo>
                    <a:pt x="27139" y="22212"/>
                    <a:pt x="27564" y="22200"/>
                    <a:pt x="27982" y="22182"/>
                  </a:cubicBezTo>
                  <a:lnTo>
                    <a:pt x="28094" y="22182"/>
                  </a:lnTo>
                  <a:cubicBezTo>
                    <a:pt x="28195" y="22182"/>
                    <a:pt x="28295" y="22182"/>
                    <a:pt x="28408" y="22132"/>
                  </a:cubicBezTo>
                  <a:cubicBezTo>
                    <a:pt x="28466" y="22146"/>
                    <a:pt x="28526" y="22152"/>
                    <a:pt x="28588" y="22152"/>
                  </a:cubicBezTo>
                  <a:cubicBezTo>
                    <a:pt x="28737" y="22152"/>
                    <a:pt x="28898" y="22117"/>
                    <a:pt x="29084" y="22082"/>
                  </a:cubicBezTo>
                  <a:cubicBezTo>
                    <a:pt x="29084" y="22132"/>
                    <a:pt x="29135" y="22132"/>
                    <a:pt x="29185" y="22132"/>
                  </a:cubicBezTo>
                  <a:cubicBezTo>
                    <a:pt x="30175" y="22019"/>
                    <a:pt x="31227" y="21869"/>
                    <a:pt x="32217" y="21706"/>
                  </a:cubicBezTo>
                  <a:cubicBezTo>
                    <a:pt x="33207" y="21555"/>
                    <a:pt x="34197" y="21342"/>
                    <a:pt x="35187" y="21079"/>
                  </a:cubicBezTo>
                  <a:cubicBezTo>
                    <a:pt x="35500" y="21029"/>
                    <a:pt x="35813" y="20979"/>
                    <a:pt x="36127" y="20929"/>
                  </a:cubicBezTo>
                  <a:cubicBezTo>
                    <a:pt x="37016" y="20716"/>
                    <a:pt x="37856" y="20615"/>
                    <a:pt x="38746" y="20402"/>
                  </a:cubicBezTo>
                  <a:cubicBezTo>
                    <a:pt x="38846" y="20352"/>
                    <a:pt x="38996" y="20352"/>
                    <a:pt x="39109" y="20302"/>
                  </a:cubicBezTo>
                  <a:lnTo>
                    <a:pt x="39259" y="20302"/>
                  </a:lnTo>
                  <a:cubicBezTo>
                    <a:pt x="39573" y="20202"/>
                    <a:pt x="39936" y="20139"/>
                    <a:pt x="40249" y="20089"/>
                  </a:cubicBezTo>
                  <a:cubicBezTo>
                    <a:pt x="41139" y="19889"/>
                    <a:pt x="42029" y="19676"/>
                    <a:pt x="42868" y="19362"/>
                  </a:cubicBezTo>
                  <a:cubicBezTo>
                    <a:pt x="43445" y="19199"/>
                    <a:pt x="43958" y="18949"/>
                    <a:pt x="44485" y="18686"/>
                  </a:cubicBezTo>
                  <a:cubicBezTo>
                    <a:pt x="44748" y="18573"/>
                    <a:pt x="45011" y="18372"/>
                    <a:pt x="45261" y="18159"/>
                  </a:cubicBezTo>
                  <a:cubicBezTo>
                    <a:pt x="45525" y="17946"/>
                    <a:pt x="45525" y="17746"/>
                    <a:pt x="45324" y="17483"/>
                  </a:cubicBezTo>
                  <a:cubicBezTo>
                    <a:pt x="45261" y="17320"/>
                    <a:pt x="45061" y="17220"/>
                    <a:pt x="44898" y="17170"/>
                  </a:cubicBezTo>
                  <a:cubicBezTo>
                    <a:pt x="43808" y="16806"/>
                    <a:pt x="42705" y="16493"/>
                    <a:pt x="41665" y="16129"/>
                  </a:cubicBezTo>
                  <a:cubicBezTo>
                    <a:pt x="41252" y="15967"/>
                    <a:pt x="40876" y="15816"/>
                    <a:pt x="40512" y="15653"/>
                  </a:cubicBezTo>
                  <a:cubicBezTo>
                    <a:pt x="40149" y="15553"/>
                    <a:pt x="39836" y="15440"/>
                    <a:pt x="39522" y="15290"/>
                  </a:cubicBezTo>
                  <a:cubicBezTo>
                    <a:pt x="39372" y="15190"/>
                    <a:pt x="39209" y="15190"/>
                    <a:pt x="39109" y="15127"/>
                  </a:cubicBezTo>
                  <a:cubicBezTo>
                    <a:pt x="38432" y="14814"/>
                    <a:pt x="37693" y="14563"/>
                    <a:pt x="37016" y="14300"/>
                  </a:cubicBezTo>
                  <a:cubicBezTo>
                    <a:pt x="36239" y="14037"/>
                    <a:pt x="35450" y="13824"/>
                    <a:pt x="34673" y="13673"/>
                  </a:cubicBezTo>
                  <a:cubicBezTo>
                    <a:pt x="34410" y="13673"/>
                    <a:pt x="34147" y="13623"/>
                    <a:pt x="33884" y="13561"/>
                  </a:cubicBezTo>
                  <a:cubicBezTo>
                    <a:pt x="33257" y="13460"/>
                    <a:pt x="32580" y="13460"/>
                    <a:pt x="31904" y="13460"/>
                  </a:cubicBezTo>
                  <a:cubicBezTo>
                    <a:pt x="31014" y="13460"/>
                    <a:pt x="30124" y="13561"/>
                    <a:pt x="29235" y="13724"/>
                  </a:cubicBezTo>
                  <a:cubicBezTo>
                    <a:pt x="28721" y="13774"/>
                    <a:pt x="28195" y="13937"/>
                    <a:pt x="27668" y="14037"/>
                  </a:cubicBezTo>
                  <a:cubicBezTo>
                    <a:pt x="27092" y="14187"/>
                    <a:pt x="26578" y="14350"/>
                    <a:pt x="26102" y="14563"/>
                  </a:cubicBezTo>
                  <a:cubicBezTo>
                    <a:pt x="25375" y="14814"/>
                    <a:pt x="24699" y="15077"/>
                    <a:pt x="24022" y="15440"/>
                  </a:cubicBezTo>
                  <a:cubicBezTo>
                    <a:pt x="23959" y="15440"/>
                    <a:pt x="23959" y="15440"/>
                    <a:pt x="23909" y="15503"/>
                  </a:cubicBezTo>
                  <a:cubicBezTo>
                    <a:pt x="23759" y="15603"/>
                    <a:pt x="23596" y="15653"/>
                    <a:pt x="23446" y="15754"/>
                  </a:cubicBezTo>
                  <a:cubicBezTo>
                    <a:pt x="23396" y="15816"/>
                    <a:pt x="23333" y="15866"/>
                    <a:pt x="23233" y="15866"/>
                  </a:cubicBezTo>
                  <a:cubicBezTo>
                    <a:pt x="23233" y="15916"/>
                    <a:pt x="23233" y="15916"/>
                    <a:pt x="23182" y="15916"/>
                  </a:cubicBezTo>
                  <a:cubicBezTo>
                    <a:pt x="22919" y="16067"/>
                    <a:pt x="22606" y="16230"/>
                    <a:pt x="22343" y="16380"/>
                  </a:cubicBezTo>
                  <a:cubicBezTo>
                    <a:pt x="22080" y="16543"/>
                    <a:pt x="21829" y="16756"/>
                    <a:pt x="21616" y="16906"/>
                  </a:cubicBezTo>
                  <a:cubicBezTo>
                    <a:pt x="21040" y="17320"/>
                    <a:pt x="20513" y="17796"/>
                    <a:pt x="20100" y="18322"/>
                  </a:cubicBezTo>
                  <a:cubicBezTo>
                    <a:pt x="19787" y="18736"/>
                    <a:pt x="19473" y="19149"/>
                    <a:pt x="19373" y="19626"/>
                  </a:cubicBezTo>
                  <a:cubicBezTo>
                    <a:pt x="19323" y="19676"/>
                    <a:pt x="19323" y="19676"/>
                    <a:pt x="19323" y="19726"/>
                  </a:cubicBezTo>
                  <a:cubicBezTo>
                    <a:pt x="19237" y="19764"/>
                    <a:pt x="19216" y="20024"/>
                    <a:pt x="19093" y="20024"/>
                  </a:cubicBezTo>
                  <a:cubicBezTo>
                    <a:pt x="19055" y="20024"/>
                    <a:pt x="19008" y="20000"/>
                    <a:pt x="18947" y="19939"/>
                  </a:cubicBezTo>
                  <a:cubicBezTo>
                    <a:pt x="18170" y="19312"/>
                    <a:pt x="17331" y="18686"/>
                    <a:pt x="16604" y="18059"/>
                  </a:cubicBezTo>
                  <a:cubicBezTo>
                    <a:pt x="15188" y="16856"/>
                    <a:pt x="13835" y="15653"/>
                    <a:pt x="12431" y="14500"/>
                  </a:cubicBezTo>
                  <a:cubicBezTo>
                    <a:pt x="11692" y="13937"/>
                    <a:pt x="11015" y="13310"/>
                    <a:pt x="10288" y="12734"/>
                  </a:cubicBezTo>
                  <a:cubicBezTo>
                    <a:pt x="9349" y="11794"/>
                    <a:pt x="8359" y="10804"/>
                    <a:pt x="7519" y="9701"/>
                  </a:cubicBezTo>
                  <a:lnTo>
                    <a:pt x="7519" y="9701"/>
                  </a:lnTo>
                  <a:cubicBezTo>
                    <a:pt x="7832" y="9864"/>
                    <a:pt x="8096" y="9964"/>
                    <a:pt x="8359" y="10115"/>
                  </a:cubicBezTo>
                  <a:cubicBezTo>
                    <a:pt x="8672" y="10228"/>
                    <a:pt x="8985" y="10378"/>
                    <a:pt x="9299" y="10428"/>
                  </a:cubicBezTo>
                  <a:cubicBezTo>
                    <a:pt x="10752" y="10854"/>
                    <a:pt x="12218" y="11318"/>
                    <a:pt x="13734" y="11430"/>
                  </a:cubicBezTo>
                  <a:cubicBezTo>
                    <a:pt x="13835" y="11430"/>
                    <a:pt x="13935" y="11481"/>
                    <a:pt x="14048" y="11481"/>
                  </a:cubicBezTo>
                  <a:cubicBezTo>
                    <a:pt x="14561" y="11531"/>
                    <a:pt x="15038" y="11581"/>
                    <a:pt x="15501" y="11631"/>
                  </a:cubicBezTo>
                  <a:cubicBezTo>
                    <a:pt x="15885" y="11631"/>
                    <a:pt x="16292" y="11653"/>
                    <a:pt x="16691" y="11653"/>
                  </a:cubicBezTo>
                  <a:cubicBezTo>
                    <a:pt x="16891" y="11653"/>
                    <a:pt x="17088" y="11648"/>
                    <a:pt x="17281" y="11631"/>
                  </a:cubicBezTo>
                  <a:cubicBezTo>
                    <a:pt x="18634" y="11581"/>
                    <a:pt x="20000" y="11368"/>
                    <a:pt x="21303" y="10954"/>
                  </a:cubicBezTo>
                  <a:cubicBezTo>
                    <a:pt x="21980" y="10804"/>
                    <a:pt x="22656" y="10541"/>
                    <a:pt x="23283" y="10278"/>
                  </a:cubicBezTo>
                  <a:cubicBezTo>
                    <a:pt x="23859" y="10065"/>
                    <a:pt x="24486" y="9864"/>
                    <a:pt x="25012" y="9551"/>
                  </a:cubicBezTo>
                  <a:lnTo>
                    <a:pt x="25112" y="9551"/>
                  </a:lnTo>
                  <a:cubicBezTo>
                    <a:pt x="25325" y="9338"/>
                    <a:pt x="25638" y="9338"/>
                    <a:pt x="25902" y="9125"/>
                  </a:cubicBezTo>
                  <a:cubicBezTo>
                    <a:pt x="26265" y="9025"/>
                    <a:pt x="26578" y="8761"/>
                    <a:pt x="26942" y="8611"/>
                  </a:cubicBezTo>
                  <a:cubicBezTo>
                    <a:pt x="27719" y="8185"/>
                    <a:pt x="28508" y="7721"/>
                    <a:pt x="29235" y="7195"/>
                  </a:cubicBezTo>
                  <a:cubicBezTo>
                    <a:pt x="29498" y="7095"/>
                    <a:pt x="29761" y="6932"/>
                    <a:pt x="30024" y="6782"/>
                  </a:cubicBezTo>
                  <a:cubicBezTo>
                    <a:pt x="30701" y="6418"/>
                    <a:pt x="31327" y="5992"/>
                    <a:pt x="31954" y="5579"/>
                  </a:cubicBezTo>
                  <a:cubicBezTo>
                    <a:pt x="32367" y="5366"/>
                    <a:pt x="32731" y="5052"/>
                    <a:pt x="33107" y="4689"/>
                  </a:cubicBezTo>
                  <a:cubicBezTo>
                    <a:pt x="33257" y="4539"/>
                    <a:pt x="33420" y="4376"/>
                    <a:pt x="33520" y="4163"/>
                  </a:cubicBezTo>
                  <a:cubicBezTo>
                    <a:pt x="33834" y="3799"/>
                    <a:pt x="33733" y="3386"/>
                    <a:pt x="33420" y="3286"/>
                  </a:cubicBezTo>
                  <a:cubicBezTo>
                    <a:pt x="33420" y="3223"/>
                    <a:pt x="33357" y="3173"/>
                    <a:pt x="33307" y="3173"/>
                  </a:cubicBezTo>
                  <a:cubicBezTo>
                    <a:pt x="32793" y="2910"/>
                    <a:pt x="32217" y="2809"/>
                    <a:pt x="31641" y="2659"/>
                  </a:cubicBezTo>
                  <a:cubicBezTo>
                    <a:pt x="31378" y="2596"/>
                    <a:pt x="31165" y="2496"/>
                    <a:pt x="30914" y="2446"/>
                  </a:cubicBezTo>
                  <a:lnTo>
                    <a:pt x="30851" y="2446"/>
                  </a:lnTo>
                  <a:cubicBezTo>
                    <a:pt x="30488" y="2283"/>
                    <a:pt x="30074" y="2183"/>
                    <a:pt x="29711" y="2083"/>
                  </a:cubicBezTo>
                  <a:cubicBezTo>
                    <a:pt x="29661" y="2032"/>
                    <a:pt x="29548" y="2032"/>
                    <a:pt x="29498" y="1970"/>
                  </a:cubicBezTo>
                  <a:cubicBezTo>
                    <a:pt x="29398" y="1970"/>
                    <a:pt x="29348" y="1970"/>
                    <a:pt x="29285" y="1920"/>
                  </a:cubicBezTo>
                  <a:cubicBezTo>
                    <a:pt x="29235" y="1920"/>
                    <a:pt x="29185" y="1920"/>
                    <a:pt x="29135" y="1870"/>
                  </a:cubicBezTo>
                  <a:cubicBezTo>
                    <a:pt x="28972" y="1870"/>
                    <a:pt x="28821" y="1819"/>
                    <a:pt x="28658" y="1769"/>
                  </a:cubicBezTo>
                  <a:cubicBezTo>
                    <a:pt x="28245" y="1606"/>
                    <a:pt x="27781" y="1456"/>
                    <a:pt x="27305" y="1293"/>
                  </a:cubicBezTo>
                  <a:lnTo>
                    <a:pt x="27255" y="1293"/>
                  </a:lnTo>
                  <a:cubicBezTo>
                    <a:pt x="26942" y="1193"/>
                    <a:pt x="26628" y="1093"/>
                    <a:pt x="26315" y="1030"/>
                  </a:cubicBezTo>
                  <a:lnTo>
                    <a:pt x="26365" y="980"/>
                  </a:lnTo>
                  <a:lnTo>
                    <a:pt x="26315" y="980"/>
                  </a:lnTo>
                  <a:cubicBezTo>
                    <a:pt x="25789" y="830"/>
                    <a:pt x="25275" y="667"/>
                    <a:pt x="24749" y="566"/>
                  </a:cubicBezTo>
                  <a:lnTo>
                    <a:pt x="24749" y="617"/>
                  </a:lnTo>
                  <a:lnTo>
                    <a:pt x="24699" y="617"/>
                  </a:lnTo>
                  <a:cubicBezTo>
                    <a:pt x="23959" y="353"/>
                    <a:pt x="23233" y="253"/>
                    <a:pt x="22556" y="153"/>
                  </a:cubicBezTo>
                  <a:cubicBezTo>
                    <a:pt x="22142" y="90"/>
                    <a:pt x="21716" y="40"/>
                    <a:pt x="21303" y="40"/>
                  </a:cubicBezTo>
                  <a:cubicBezTo>
                    <a:pt x="20943" y="12"/>
                    <a:pt x="20583" y="0"/>
                    <a:pt x="202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9"/>
            <p:cNvSpPr/>
            <p:nvPr/>
          </p:nvSpPr>
          <p:spPr>
            <a:xfrm flipH="1" rot="9367277">
              <a:off x="7739626" y="1840604"/>
              <a:ext cx="1220494" cy="1166519"/>
            </a:xfrm>
            <a:custGeom>
              <a:rect b="b" l="l" r="r" t="t"/>
              <a:pathLst>
                <a:path extrusionOk="0" h="46661" w="48820">
                  <a:moveTo>
                    <a:pt x="22818" y="3743"/>
                  </a:moveTo>
                  <a:cubicBezTo>
                    <a:pt x="22818" y="3743"/>
                    <a:pt x="22869" y="3743"/>
                    <a:pt x="22869" y="3806"/>
                  </a:cubicBezTo>
                  <a:cubicBezTo>
                    <a:pt x="22869" y="3806"/>
                    <a:pt x="22818" y="3806"/>
                    <a:pt x="22818" y="3743"/>
                  </a:cubicBezTo>
                  <a:close/>
                  <a:moveTo>
                    <a:pt x="15087" y="3806"/>
                  </a:moveTo>
                  <a:lnTo>
                    <a:pt x="15087" y="3856"/>
                  </a:lnTo>
                  <a:lnTo>
                    <a:pt x="15037" y="3856"/>
                  </a:lnTo>
                  <a:cubicBezTo>
                    <a:pt x="15087" y="3856"/>
                    <a:pt x="15087" y="3806"/>
                    <a:pt x="15087" y="3806"/>
                  </a:cubicBezTo>
                  <a:close/>
                  <a:moveTo>
                    <a:pt x="12894" y="6513"/>
                  </a:moveTo>
                  <a:lnTo>
                    <a:pt x="12894" y="6625"/>
                  </a:lnTo>
                  <a:lnTo>
                    <a:pt x="12844" y="6563"/>
                  </a:lnTo>
                  <a:cubicBezTo>
                    <a:pt x="12894" y="6563"/>
                    <a:pt x="12894" y="6563"/>
                    <a:pt x="12894" y="6513"/>
                  </a:cubicBezTo>
                  <a:close/>
                  <a:moveTo>
                    <a:pt x="5438" y="11425"/>
                  </a:moveTo>
                  <a:cubicBezTo>
                    <a:pt x="5438" y="11475"/>
                    <a:pt x="5376" y="11475"/>
                    <a:pt x="5376" y="11475"/>
                  </a:cubicBezTo>
                  <a:lnTo>
                    <a:pt x="5438" y="11425"/>
                  </a:lnTo>
                  <a:close/>
                  <a:moveTo>
                    <a:pt x="18959" y="11638"/>
                  </a:moveTo>
                  <a:cubicBezTo>
                    <a:pt x="19009" y="11638"/>
                    <a:pt x="19009" y="11638"/>
                    <a:pt x="19009" y="11688"/>
                  </a:cubicBezTo>
                  <a:lnTo>
                    <a:pt x="18959" y="11688"/>
                  </a:lnTo>
                  <a:lnTo>
                    <a:pt x="18959" y="11638"/>
                  </a:lnTo>
                  <a:close/>
                  <a:moveTo>
                    <a:pt x="35086" y="23379"/>
                  </a:moveTo>
                  <a:cubicBezTo>
                    <a:pt x="35052" y="23379"/>
                    <a:pt x="35019" y="23401"/>
                    <a:pt x="35001" y="23401"/>
                  </a:cubicBezTo>
                  <a:cubicBezTo>
                    <a:pt x="34991" y="23401"/>
                    <a:pt x="34986" y="23396"/>
                    <a:pt x="34986" y="23379"/>
                  </a:cubicBezTo>
                  <a:close/>
                  <a:moveTo>
                    <a:pt x="33996" y="23642"/>
                  </a:moveTo>
                  <a:cubicBezTo>
                    <a:pt x="33946" y="23642"/>
                    <a:pt x="33946" y="23692"/>
                    <a:pt x="33946" y="23692"/>
                  </a:cubicBezTo>
                  <a:lnTo>
                    <a:pt x="33946" y="23642"/>
                  </a:lnTo>
                  <a:close/>
                  <a:moveTo>
                    <a:pt x="7055" y="30634"/>
                  </a:moveTo>
                  <a:cubicBezTo>
                    <a:pt x="7105" y="30684"/>
                    <a:pt x="7105" y="30684"/>
                    <a:pt x="7055" y="30747"/>
                  </a:cubicBezTo>
                  <a:lnTo>
                    <a:pt x="7055" y="30634"/>
                  </a:lnTo>
                  <a:close/>
                  <a:moveTo>
                    <a:pt x="26477" y="36586"/>
                  </a:moveTo>
                  <a:cubicBezTo>
                    <a:pt x="26527" y="36586"/>
                    <a:pt x="26527" y="36586"/>
                    <a:pt x="26578" y="36636"/>
                  </a:cubicBezTo>
                  <a:cubicBezTo>
                    <a:pt x="26527" y="36586"/>
                    <a:pt x="26477" y="36586"/>
                    <a:pt x="26477" y="36586"/>
                  </a:cubicBezTo>
                  <a:close/>
                  <a:moveTo>
                    <a:pt x="26891" y="37012"/>
                  </a:moveTo>
                  <a:lnTo>
                    <a:pt x="26891" y="37062"/>
                  </a:lnTo>
                  <a:cubicBezTo>
                    <a:pt x="26891" y="37012"/>
                    <a:pt x="26841" y="37012"/>
                    <a:pt x="26841" y="37012"/>
                  </a:cubicBezTo>
                  <a:close/>
                  <a:moveTo>
                    <a:pt x="12431" y="40872"/>
                  </a:moveTo>
                  <a:cubicBezTo>
                    <a:pt x="12481" y="40872"/>
                    <a:pt x="12481" y="40922"/>
                    <a:pt x="12481" y="40922"/>
                  </a:cubicBezTo>
                  <a:lnTo>
                    <a:pt x="12431" y="40872"/>
                  </a:lnTo>
                  <a:close/>
                  <a:moveTo>
                    <a:pt x="19760" y="1"/>
                  </a:moveTo>
                  <a:cubicBezTo>
                    <a:pt x="19436" y="1"/>
                    <a:pt x="19113" y="32"/>
                    <a:pt x="18796" y="97"/>
                  </a:cubicBezTo>
                  <a:cubicBezTo>
                    <a:pt x="18019" y="247"/>
                    <a:pt x="17393" y="611"/>
                    <a:pt x="16766" y="1087"/>
                  </a:cubicBezTo>
                  <a:cubicBezTo>
                    <a:pt x="16340" y="1350"/>
                    <a:pt x="15927" y="1713"/>
                    <a:pt x="15400" y="1814"/>
                  </a:cubicBezTo>
                  <a:cubicBezTo>
                    <a:pt x="14410" y="2027"/>
                    <a:pt x="13471" y="2290"/>
                    <a:pt x="12531" y="2703"/>
                  </a:cubicBezTo>
                  <a:cubicBezTo>
                    <a:pt x="11804" y="3017"/>
                    <a:pt x="11177" y="3493"/>
                    <a:pt x="10601" y="4007"/>
                  </a:cubicBezTo>
                  <a:cubicBezTo>
                    <a:pt x="10388" y="4169"/>
                    <a:pt x="10188" y="4320"/>
                    <a:pt x="10025" y="4483"/>
                  </a:cubicBezTo>
                  <a:cubicBezTo>
                    <a:pt x="9711" y="4746"/>
                    <a:pt x="9448" y="5059"/>
                    <a:pt x="9198" y="5372"/>
                  </a:cubicBezTo>
                  <a:cubicBezTo>
                    <a:pt x="8772" y="5886"/>
                    <a:pt x="8358" y="6463"/>
                    <a:pt x="8045" y="7089"/>
                  </a:cubicBezTo>
                  <a:cubicBezTo>
                    <a:pt x="7945" y="7302"/>
                    <a:pt x="7832" y="7565"/>
                    <a:pt x="7681" y="7766"/>
                  </a:cubicBezTo>
                  <a:cubicBezTo>
                    <a:pt x="7418" y="8079"/>
                    <a:pt x="7255" y="8392"/>
                    <a:pt x="7255" y="8818"/>
                  </a:cubicBezTo>
                  <a:cubicBezTo>
                    <a:pt x="7255" y="8969"/>
                    <a:pt x="7205" y="8969"/>
                    <a:pt x="7105" y="9019"/>
                  </a:cubicBezTo>
                  <a:cubicBezTo>
                    <a:pt x="6378" y="9132"/>
                    <a:pt x="5589" y="9282"/>
                    <a:pt x="4862" y="9382"/>
                  </a:cubicBezTo>
                  <a:cubicBezTo>
                    <a:pt x="4599" y="9382"/>
                    <a:pt x="4336" y="9382"/>
                    <a:pt x="4073" y="9445"/>
                  </a:cubicBezTo>
                  <a:cubicBezTo>
                    <a:pt x="3609" y="8969"/>
                    <a:pt x="3133" y="8605"/>
                    <a:pt x="2719" y="8129"/>
                  </a:cubicBezTo>
                  <a:cubicBezTo>
                    <a:pt x="2619" y="7979"/>
                    <a:pt x="2506" y="7929"/>
                    <a:pt x="2406" y="7816"/>
                  </a:cubicBezTo>
                  <a:cubicBezTo>
                    <a:pt x="2306" y="7666"/>
                    <a:pt x="2193" y="7565"/>
                    <a:pt x="2043" y="7402"/>
                  </a:cubicBezTo>
                  <a:cubicBezTo>
                    <a:pt x="1729" y="7139"/>
                    <a:pt x="1466" y="6826"/>
                    <a:pt x="990" y="6776"/>
                  </a:cubicBezTo>
                  <a:cubicBezTo>
                    <a:pt x="946" y="6761"/>
                    <a:pt x="906" y="6755"/>
                    <a:pt x="868" y="6755"/>
                  </a:cubicBezTo>
                  <a:cubicBezTo>
                    <a:pt x="776" y="6755"/>
                    <a:pt x="692" y="6791"/>
                    <a:pt x="577" y="6826"/>
                  </a:cubicBezTo>
                  <a:cubicBezTo>
                    <a:pt x="50" y="7189"/>
                    <a:pt x="0" y="7879"/>
                    <a:pt x="364" y="8392"/>
                  </a:cubicBezTo>
                  <a:cubicBezTo>
                    <a:pt x="890" y="8969"/>
                    <a:pt x="1466" y="9445"/>
                    <a:pt x="1993" y="9959"/>
                  </a:cubicBezTo>
                  <a:cubicBezTo>
                    <a:pt x="2193" y="10172"/>
                    <a:pt x="2356" y="10385"/>
                    <a:pt x="2619" y="10485"/>
                  </a:cubicBezTo>
                  <a:cubicBezTo>
                    <a:pt x="2870" y="10748"/>
                    <a:pt x="3183" y="10949"/>
                    <a:pt x="3446" y="11212"/>
                  </a:cubicBezTo>
                  <a:cubicBezTo>
                    <a:pt x="3446" y="11262"/>
                    <a:pt x="3446" y="11262"/>
                    <a:pt x="3496" y="11262"/>
                  </a:cubicBezTo>
                  <a:cubicBezTo>
                    <a:pt x="3659" y="11425"/>
                    <a:pt x="3809" y="11638"/>
                    <a:pt x="4022" y="11788"/>
                  </a:cubicBezTo>
                  <a:cubicBezTo>
                    <a:pt x="4235" y="11888"/>
                    <a:pt x="4386" y="12151"/>
                    <a:pt x="4599" y="12264"/>
                  </a:cubicBezTo>
                  <a:cubicBezTo>
                    <a:pt x="4699" y="12314"/>
                    <a:pt x="4812" y="12415"/>
                    <a:pt x="4862" y="12465"/>
                  </a:cubicBezTo>
                  <a:cubicBezTo>
                    <a:pt x="4912" y="12515"/>
                    <a:pt x="4912" y="12578"/>
                    <a:pt x="4962" y="12578"/>
                  </a:cubicBezTo>
                  <a:cubicBezTo>
                    <a:pt x="5125" y="12678"/>
                    <a:pt x="5276" y="12828"/>
                    <a:pt x="5376" y="12941"/>
                  </a:cubicBezTo>
                  <a:cubicBezTo>
                    <a:pt x="5438" y="12941"/>
                    <a:pt x="5438" y="12991"/>
                    <a:pt x="5489" y="12991"/>
                  </a:cubicBezTo>
                  <a:cubicBezTo>
                    <a:pt x="5489" y="13041"/>
                    <a:pt x="5539" y="13041"/>
                    <a:pt x="5589" y="13091"/>
                  </a:cubicBezTo>
                  <a:cubicBezTo>
                    <a:pt x="5902" y="13354"/>
                    <a:pt x="6215" y="13567"/>
                    <a:pt x="6529" y="13881"/>
                  </a:cubicBezTo>
                  <a:cubicBezTo>
                    <a:pt x="6478" y="13931"/>
                    <a:pt x="6478" y="14031"/>
                    <a:pt x="6529" y="14081"/>
                  </a:cubicBezTo>
                  <a:cubicBezTo>
                    <a:pt x="6629" y="14557"/>
                    <a:pt x="6742" y="15021"/>
                    <a:pt x="6842" y="15497"/>
                  </a:cubicBezTo>
                  <a:cubicBezTo>
                    <a:pt x="6942" y="16074"/>
                    <a:pt x="7105" y="16650"/>
                    <a:pt x="7255" y="17277"/>
                  </a:cubicBezTo>
                  <a:cubicBezTo>
                    <a:pt x="7418" y="17790"/>
                    <a:pt x="7519" y="18317"/>
                    <a:pt x="7681" y="18893"/>
                  </a:cubicBezTo>
                  <a:cubicBezTo>
                    <a:pt x="7681" y="18993"/>
                    <a:pt x="7782" y="19093"/>
                    <a:pt x="7681" y="19256"/>
                  </a:cubicBezTo>
                  <a:cubicBezTo>
                    <a:pt x="7631" y="19306"/>
                    <a:pt x="7569" y="19357"/>
                    <a:pt x="7519" y="19357"/>
                  </a:cubicBezTo>
                  <a:cubicBezTo>
                    <a:pt x="7368" y="19469"/>
                    <a:pt x="7318" y="19620"/>
                    <a:pt x="7155" y="19783"/>
                  </a:cubicBezTo>
                  <a:cubicBezTo>
                    <a:pt x="7005" y="19883"/>
                    <a:pt x="6842" y="20033"/>
                    <a:pt x="6691" y="20196"/>
                  </a:cubicBezTo>
                  <a:cubicBezTo>
                    <a:pt x="6378" y="20660"/>
                    <a:pt x="5952" y="21086"/>
                    <a:pt x="5639" y="21549"/>
                  </a:cubicBezTo>
                  <a:cubicBezTo>
                    <a:pt x="5376" y="21976"/>
                    <a:pt x="5063" y="22389"/>
                    <a:pt x="4862" y="22853"/>
                  </a:cubicBezTo>
                  <a:cubicBezTo>
                    <a:pt x="4235" y="23905"/>
                    <a:pt x="3872" y="24995"/>
                    <a:pt x="3559" y="26148"/>
                  </a:cubicBezTo>
                  <a:cubicBezTo>
                    <a:pt x="3496" y="26562"/>
                    <a:pt x="3346" y="26988"/>
                    <a:pt x="3296" y="27351"/>
                  </a:cubicBezTo>
                  <a:cubicBezTo>
                    <a:pt x="3246" y="27815"/>
                    <a:pt x="3133" y="28241"/>
                    <a:pt x="3183" y="28704"/>
                  </a:cubicBezTo>
                  <a:cubicBezTo>
                    <a:pt x="3083" y="29331"/>
                    <a:pt x="3133" y="30008"/>
                    <a:pt x="3183" y="30634"/>
                  </a:cubicBezTo>
                  <a:cubicBezTo>
                    <a:pt x="3183" y="31261"/>
                    <a:pt x="3346" y="31837"/>
                    <a:pt x="3496" y="32464"/>
                  </a:cubicBezTo>
                  <a:cubicBezTo>
                    <a:pt x="3559" y="32727"/>
                    <a:pt x="3609" y="32990"/>
                    <a:pt x="3709" y="33253"/>
                  </a:cubicBezTo>
                  <a:cubicBezTo>
                    <a:pt x="3809" y="33667"/>
                    <a:pt x="3972" y="34130"/>
                    <a:pt x="4185" y="34506"/>
                  </a:cubicBezTo>
                  <a:cubicBezTo>
                    <a:pt x="4336" y="34970"/>
                    <a:pt x="4599" y="35383"/>
                    <a:pt x="4862" y="35859"/>
                  </a:cubicBezTo>
                  <a:cubicBezTo>
                    <a:pt x="4862" y="35960"/>
                    <a:pt x="4962" y="36010"/>
                    <a:pt x="5012" y="36072"/>
                  </a:cubicBezTo>
                  <a:cubicBezTo>
                    <a:pt x="5225" y="36386"/>
                    <a:pt x="5438" y="36749"/>
                    <a:pt x="5689" y="37062"/>
                  </a:cubicBezTo>
                  <a:cubicBezTo>
                    <a:pt x="5952" y="37426"/>
                    <a:pt x="6265" y="37739"/>
                    <a:pt x="6579" y="38102"/>
                  </a:cubicBezTo>
                  <a:cubicBezTo>
                    <a:pt x="6691" y="38203"/>
                    <a:pt x="6742" y="38315"/>
                    <a:pt x="6892" y="38366"/>
                  </a:cubicBezTo>
                  <a:lnTo>
                    <a:pt x="6942" y="38416"/>
                  </a:lnTo>
                  <a:cubicBezTo>
                    <a:pt x="7105" y="38629"/>
                    <a:pt x="7368" y="38779"/>
                    <a:pt x="7569" y="38992"/>
                  </a:cubicBezTo>
                  <a:cubicBezTo>
                    <a:pt x="7945" y="39356"/>
                    <a:pt x="8358" y="39619"/>
                    <a:pt x="8772" y="39932"/>
                  </a:cubicBezTo>
                  <a:cubicBezTo>
                    <a:pt x="9198" y="40245"/>
                    <a:pt x="9661" y="40558"/>
                    <a:pt x="10137" y="40822"/>
                  </a:cubicBezTo>
                  <a:cubicBezTo>
                    <a:pt x="10388" y="40972"/>
                    <a:pt x="10651" y="41135"/>
                    <a:pt x="10914" y="41285"/>
                  </a:cubicBezTo>
                  <a:lnTo>
                    <a:pt x="10914" y="41235"/>
                  </a:lnTo>
                  <a:cubicBezTo>
                    <a:pt x="11127" y="41398"/>
                    <a:pt x="11328" y="41498"/>
                    <a:pt x="11541" y="41598"/>
                  </a:cubicBezTo>
                  <a:cubicBezTo>
                    <a:pt x="11854" y="41812"/>
                    <a:pt x="12167" y="41912"/>
                    <a:pt x="12481" y="41962"/>
                  </a:cubicBezTo>
                  <a:cubicBezTo>
                    <a:pt x="12514" y="41983"/>
                    <a:pt x="12543" y="41990"/>
                    <a:pt x="12571" y="41990"/>
                  </a:cubicBezTo>
                  <a:cubicBezTo>
                    <a:pt x="12627" y="41990"/>
                    <a:pt x="12677" y="41962"/>
                    <a:pt x="12744" y="41962"/>
                  </a:cubicBezTo>
                  <a:cubicBezTo>
                    <a:pt x="13370" y="41812"/>
                    <a:pt x="13583" y="41335"/>
                    <a:pt x="13684" y="40771"/>
                  </a:cubicBezTo>
                  <a:cubicBezTo>
                    <a:pt x="13734" y="40295"/>
                    <a:pt x="13684" y="39832"/>
                    <a:pt x="13684" y="39356"/>
                  </a:cubicBezTo>
                  <a:cubicBezTo>
                    <a:pt x="13684" y="38942"/>
                    <a:pt x="13633" y="38466"/>
                    <a:pt x="13633" y="38052"/>
                  </a:cubicBezTo>
                  <a:cubicBezTo>
                    <a:pt x="13583" y="37113"/>
                    <a:pt x="13784" y="36223"/>
                    <a:pt x="14047" y="35333"/>
                  </a:cubicBezTo>
                  <a:cubicBezTo>
                    <a:pt x="14260" y="34556"/>
                    <a:pt x="14260" y="33717"/>
                    <a:pt x="14047" y="32940"/>
                  </a:cubicBezTo>
                  <a:cubicBezTo>
                    <a:pt x="13897" y="32464"/>
                    <a:pt x="13784" y="32000"/>
                    <a:pt x="13684" y="31524"/>
                  </a:cubicBezTo>
                  <a:cubicBezTo>
                    <a:pt x="13734" y="31474"/>
                    <a:pt x="13684" y="31373"/>
                    <a:pt x="13633" y="31261"/>
                  </a:cubicBezTo>
                  <a:cubicBezTo>
                    <a:pt x="13684" y="31160"/>
                    <a:pt x="13684" y="31060"/>
                    <a:pt x="13633" y="30947"/>
                  </a:cubicBezTo>
                  <a:cubicBezTo>
                    <a:pt x="13684" y="30321"/>
                    <a:pt x="13834" y="29745"/>
                    <a:pt x="13834" y="29118"/>
                  </a:cubicBezTo>
                  <a:cubicBezTo>
                    <a:pt x="13997" y="28028"/>
                    <a:pt x="13734" y="27088"/>
                    <a:pt x="13207" y="26198"/>
                  </a:cubicBezTo>
                  <a:lnTo>
                    <a:pt x="13157" y="26198"/>
                  </a:lnTo>
                  <a:cubicBezTo>
                    <a:pt x="13157" y="26198"/>
                    <a:pt x="13157" y="26176"/>
                    <a:pt x="13172" y="26176"/>
                  </a:cubicBezTo>
                  <a:cubicBezTo>
                    <a:pt x="13180" y="26176"/>
                    <a:pt x="13191" y="26182"/>
                    <a:pt x="13207" y="26198"/>
                  </a:cubicBezTo>
                  <a:lnTo>
                    <a:pt x="13207" y="26148"/>
                  </a:lnTo>
                  <a:cubicBezTo>
                    <a:pt x="13107" y="26048"/>
                    <a:pt x="13107" y="25935"/>
                    <a:pt x="12957" y="25835"/>
                  </a:cubicBezTo>
                  <a:cubicBezTo>
                    <a:pt x="12844" y="25572"/>
                    <a:pt x="12694" y="25309"/>
                    <a:pt x="12531" y="25108"/>
                  </a:cubicBezTo>
                  <a:cubicBezTo>
                    <a:pt x="12431" y="24845"/>
                    <a:pt x="12380" y="24582"/>
                    <a:pt x="12431" y="24269"/>
                  </a:cubicBezTo>
                  <a:cubicBezTo>
                    <a:pt x="12431" y="23905"/>
                    <a:pt x="12380" y="23592"/>
                    <a:pt x="12380" y="23229"/>
                  </a:cubicBezTo>
                  <a:lnTo>
                    <a:pt x="12380" y="23016"/>
                  </a:lnTo>
                  <a:cubicBezTo>
                    <a:pt x="12330" y="22389"/>
                    <a:pt x="12218" y="21762"/>
                    <a:pt x="11954" y="21236"/>
                  </a:cubicBezTo>
                  <a:cubicBezTo>
                    <a:pt x="11954" y="21136"/>
                    <a:pt x="11904" y="21086"/>
                    <a:pt x="11854" y="21086"/>
                  </a:cubicBezTo>
                  <a:lnTo>
                    <a:pt x="11854" y="21036"/>
                  </a:lnTo>
                  <a:cubicBezTo>
                    <a:pt x="11804" y="20923"/>
                    <a:pt x="11754" y="20873"/>
                    <a:pt x="11754" y="20823"/>
                  </a:cubicBezTo>
                  <a:cubicBezTo>
                    <a:pt x="11177" y="19720"/>
                    <a:pt x="10338" y="18943"/>
                    <a:pt x="9248" y="18417"/>
                  </a:cubicBezTo>
                  <a:cubicBezTo>
                    <a:pt x="9085" y="18317"/>
                    <a:pt x="8884" y="18216"/>
                    <a:pt x="8671" y="18154"/>
                  </a:cubicBezTo>
                  <a:cubicBezTo>
                    <a:pt x="8571" y="18154"/>
                    <a:pt x="8508" y="18104"/>
                    <a:pt x="8508" y="18053"/>
                  </a:cubicBezTo>
                  <a:cubicBezTo>
                    <a:pt x="8408" y="17590"/>
                    <a:pt x="8308" y="17164"/>
                    <a:pt x="8195" y="16750"/>
                  </a:cubicBezTo>
                  <a:cubicBezTo>
                    <a:pt x="8045" y="16124"/>
                    <a:pt x="7882" y="15547"/>
                    <a:pt x="7732" y="14971"/>
                  </a:cubicBezTo>
                  <a:lnTo>
                    <a:pt x="7732" y="14821"/>
                  </a:lnTo>
                  <a:cubicBezTo>
                    <a:pt x="7746" y="14806"/>
                    <a:pt x="7761" y="14800"/>
                    <a:pt x="7776" y="14800"/>
                  </a:cubicBezTo>
                  <a:cubicBezTo>
                    <a:pt x="7811" y="14800"/>
                    <a:pt x="7846" y="14835"/>
                    <a:pt x="7882" y="14871"/>
                  </a:cubicBezTo>
                  <a:cubicBezTo>
                    <a:pt x="8571" y="15334"/>
                    <a:pt x="9198" y="15861"/>
                    <a:pt x="9874" y="16337"/>
                  </a:cubicBezTo>
                  <a:cubicBezTo>
                    <a:pt x="10601" y="16850"/>
                    <a:pt x="11328" y="17327"/>
                    <a:pt x="12067" y="17903"/>
                  </a:cubicBezTo>
                  <a:cubicBezTo>
                    <a:pt x="12744" y="18367"/>
                    <a:pt x="13370" y="18843"/>
                    <a:pt x="13997" y="19306"/>
                  </a:cubicBezTo>
                  <a:cubicBezTo>
                    <a:pt x="14210" y="19469"/>
                    <a:pt x="14410" y="19620"/>
                    <a:pt x="14573" y="19783"/>
                  </a:cubicBezTo>
                  <a:cubicBezTo>
                    <a:pt x="14937" y="20033"/>
                    <a:pt x="15250" y="20246"/>
                    <a:pt x="15563" y="20509"/>
                  </a:cubicBezTo>
                  <a:cubicBezTo>
                    <a:pt x="15826" y="20660"/>
                    <a:pt x="15977" y="20823"/>
                    <a:pt x="16240" y="20923"/>
                  </a:cubicBezTo>
                  <a:cubicBezTo>
                    <a:pt x="16340" y="21036"/>
                    <a:pt x="16453" y="21086"/>
                    <a:pt x="16503" y="21136"/>
                  </a:cubicBezTo>
                  <a:cubicBezTo>
                    <a:pt x="16653" y="21286"/>
                    <a:pt x="16916" y="21349"/>
                    <a:pt x="16967" y="21600"/>
                  </a:cubicBezTo>
                  <a:cubicBezTo>
                    <a:pt x="17130" y="21863"/>
                    <a:pt x="17280" y="22176"/>
                    <a:pt x="17343" y="22439"/>
                  </a:cubicBezTo>
                  <a:cubicBezTo>
                    <a:pt x="17393" y="22702"/>
                    <a:pt x="17493" y="22915"/>
                    <a:pt x="17656" y="23116"/>
                  </a:cubicBezTo>
                  <a:cubicBezTo>
                    <a:pt x="17656" y="23166"/>
                    <a:pt x="17656" y="23166"/>
                    <a:pt x="17706" y="23229"/>
                  </a:cubicBezTo>
                  <a:lnTo>
                    <a:pt x="17706" y="23329"/>
                  </a:lnTo>
                  <a:cubicBezTo>
                    <a:pt x="17906" y="23905"/>
                    <a:pt x="18119" y="24419"/>
                    <a:pt x="18383" y="24945"/>
                  </a:cubicBezTo>
                  <a:lnTo>
                    <a:pt x="19322" y="27301"/>
                  </a:lnTo>
                  <a:cubicBezTo>
                    <a:pt x="19322" y="27401"/>
                    <a:pt x="19322" y="27502"/>
                    <a:pt x="19222" y="27614"/>
                  </a:cubicBezTo>
                  <a:cubicBezTo>
                    <a:pt x="18909" y="27765"/>
                    <a:pt x="18696" y="28028"/>
                    <a:pt x="18533" y="28341"/>
                  </a:cubicBezTo>
                  <a:cubicBezTo>
                    <a:pt x="18019" y="29118"/>
                    <a:pt x="17706" y="29958"/>
                    <a:pt x="17443" y="30847"/>
                  </a:cubicBezTo>
                  <a:cubicBezTo>
                    <a:pt x="17130" y="31787"/>
                    <a:pt x="16967" y="32727"/>
                    <a:pt x="17029" y="33717"/>
                  </a:cubicBezTo>
                  <a:cubicBezTo>
                    <a:pt x="17029" y="34243"/>
                    <a:pt x="17029" y="34819"/>
                    <a:pt x="17130" y="35333"/>
                  </a:cubicBezTo>
                  <a:cubicBezTo>
                    <a:pt x="17079" y="35546"/>
                    <a:pt x="17130" y="35759"/>
                    <a:pt x="17180" y="35960"/>
                  </a:cubicBezTo>
                  <a:cubicBezTo>
                    <a:pt x="17180" y="36223"/>
                    <a:pt x="17280" y="36536"/>
                    <a:pt x="17343" y="36799"/>
                  </a:cubicBezTo>
                  <a:cubicBezTo>
                    <a:pt x="17343" y="37012"/>
                    <a:pt x="17443" y="37213"/>
                    <a:pt x="17493" y="37426"/>
                  </a:cubicBezTo>
                  <a:cubicBezTo>
                    <a:pt x="17906" y="39142"/>
                    <a:pt x="18846" y="40609"/>
                    <a:pt x="20049" y="41962"/>
                  </a:cubicBezTo>
                  <a:cubicBezTo>
                    <a:pt x="20475" y="42438"/>
                    <a:pt x="20939" y="42751"/>
                    <a:pt x="21415" y="43165"/>
                  </a:cubicBezTo>
                  <a:cubicBezTo>
                    <a:pt x="21615" y="43378"/>
                    <a:pt x="21829" y="43591"/>
                    <a:pt x="22092" y="43691"/>
                  </a:cubicBezTo>
                  <a:cubicBezTo>
                    <a:pt x="22242" y="43904"/>
                    <a:pt x="22505" y="44105"/>
                    <a:pt x="22768" y="44217"/>
                  </a:cubicBezTo>
                  <a:cubicBezTo>
                    <a:pt x="22818" y="44268"/>
                    <a:pt x="22869" y="44368"/>
                    <a:pt x="22981" y="44418"/>
                  </a:cubicBezTo>
                  <a:cubicBezTo>
                    <a:pt x="23608" y="44844"/>
                    <a:pt x="24172" y="45257"/>
                    <a:pt x="24861" y="45621"/>
                  </a:cubicBezTo>
                  <a:cubicBezTo>
                    <a:pt x="25174" y="45721"/>
                    <a:pt x="25425" y="45934"/>
                    <a:pt x="25738" y="46034"/>
                  </a:cubicBezTo>
                  <a:cubicBezTo>
                    <a:pt x="26427" y="46410"/>
                    <a:pt x="27104" y="46611"/>
                    <a:pt x="27881" y="46661"/>
                  </a:cubicBezTo>
                  <a:cubicBezTo>
                    <a:pt x="28194" y="46661"/>
                    <a:pt x="28507" y="46661"/>
                    <a:pt x="28670" y="46297"/>
                  </a:cubicBezTo>
                  <a:cubicBezTo>
                    <a:pt x="28670" y="46297"/>
                    <a:pt x="28720" y="46297"/>
                    <a:pt x="28720" y="46247"/>
                  </a:cubicBezTo>
                  <a:cubicBezTo>
                    <a:pt x="28770" y="46247"/>
                    <a:pt x="28770" y="46197"/>
                    <a:pt x="28770" y="46197"/>
                  </a:cubicBezTo>
                  <a:cubicBezTo>
                    <a:pt x="28871" y="45934"/>
                    <a:pt x="28871" y="45721"/>
                    <a:pt x="28821" y="45470"/>
                  </a:cubicBezTo>
                  <a:cubicBezTo>
                    <a:pt x="28720" y="44781"/>
                    <a:pt x="28557" y="44155"/>
                    <a:pt x="28507" y="43478"/>
                  </a:cubicBezTo>
                  <a:cubicBezTo>
                    <a:pt x="28457" y="43115"/>
                    <a:pt x="28407" y="42701"/>
                    <a:pt x="28307" y="42275"/>
                  </a:cubicBezTo>
                  <a:cubicBezTo>
                    <a:pt x="28194" y="41598"/>
                    <a:pt x="27994" y="40972"/>
                    <a:pt x="27781" y="40295"/>
                  </a:cubicBezTo>
                  <a:cubicBezTo>
                    <a:pt x="27781" y="40245"/>
                    <a:pt x="27781" y="40195"/>
                    <a:pt x="27730" y="40145"/>
                  </a:cubicBezTo>
                  <a:cubicBezTo>
                    <a:pt x="27618" y="39719"/>
                    <a:pt x="27467" y="39356"/>
                    <a:pt x="27417" y="38942"/>
                  </a:cubicBezTo>
                  <a:cubicBezTo>
                    <a:pt x="27417" y="38779"/>
                    <a:pt x="27417" y="38629"/>
                    <a:pt x="27367" y="38466"/>
                  </a:cubicBezTo>
                  <a:cubicBezTo>
                    <a:pt x="27304" y="38002"/>
                    <a:pt x="27417" y="37526"/>
                    <a:pt x="27417" y="37062"/>
                  </a:cubicBezTo>
                  <a:cubicBezTo>
                    <a:pt x="27467" y="36699"/>
                    <a:pt x="27467" y="36323"/>
                    <a:pt x="27417" y="35960"/>
                  </a:cubicBezTo>
                  <a:cubicBezTo>
                    <a:pt x="27367" y="35133"/>
                    <a:pt x="27104" y="34343"/>
                    <a:pt x="26578" y="33667"/>
                  </a:cubicBezTo>
                  <a:cubicBezTo>
                    <a:pt x="26477" y="33504"/>
                    <a:pt x="26365" y="33353"/>
                    <a:pt x="26264" y="33190"/>
                  </a:cubicBezTo>
                  <a:cubicBezTo>
                    <a:pt x="25951" y="32827"/>
                    <a:pt x="25738" y="32464"/>
                    <a:pt x="25738" y="31937"/>
                  </a:cubicBezTo>
                  <a:cubicBezTo>
                    <a:pt x="25738" y="31211"/>
                    <a:pt x="25638" y="30534"/>
                    <a:pt x="25224" y="29857"/>
                  </a:cubicBezTo>
                  <a:cubicBezTo>
                    <a:pt x="25112" y="29594"/>
                    <a:pt x="24911" y="29431"/>
                    <a:pt x="24748" y="29181"/>
                  </a:cubicBezTo>
                  <a:cubicBezTo>
                    <a:pt x="24748" y="29068"/>
                    <a:pt x="24648" y="29018"/>
                    <a:pt x="24598" y="28968"/>
                  </a:cubicBezTo>
                  <a:cubicBezTo>
                    <a:pt x="24122" y="28491"/>
                    <a:pt x="23658" y="28028"/>
                    <a:pt x="23082" y="27664"/>
                  </a:cubicBezTo>
                  <a:cubicBezTo>
                    <a:pt x="22718" y="27401"/>
                    <a:pt x="22355" y="27138"/>
                    <a:pt x="21929" y="27038"/>
                  </a:cubicBezTo>
                  <a:cubicBezTo>
                    <a:pt x="21879" y="26988"/>
                    <a:pt x="21879" y="26925"/>
                    <a:pt x="21778" y="26925"/>
                  </a:cubicBezTo>
                  <a:cubicBezTo>
                    <a:pt x="21565" y="26825"/>
                    <a:pt x="21352" y="26725"/>
                    <a:pt x="21152" y="26674"/>
                  </a:cubicBezTo>
                  <a:cubicBezTo>
                    <a:pt x="21000" y="26606"/>
                    <a:pt x="20883" y="26567"/>
                    <a:pt x="20771" y="26567"/>
                  </a:cubicBezTo>
                  <a:cubicBezTo>
                    <a:pt x="20617" y="26567"/>
                    <a:pt x="20473" y="26643"/>
                    <a:pt x="20262" y="26825"/>
                  </a:cubicBezTo>
                  <a:cubicBezTo>
                    <a:pt x="20162" y="26461"/>
                    <a:pt x="19999" y="26098"/>
                    <a:pt x="19849" y="25785"/>
                  </a:cubicBezTo>
                  <a:cubicBezTo>
                    <a:pt x="19473" y="24795"/>
                    <a:pt x="19059" y="23792"/>
                    <a:pt x="18646" y="22752"/>
                  </a:cubicBezTo>
                  <a:lnTo>
                    <a:pt x="18646" y="22752"/>
                  </a:lnTo>
                  <a:cubicBezTo>
                    <a:pt x="19009" y="23016"/>
                    <a:pt x="19372" y="23279"/>
                    <a:pt x="19686" y="23542"/>
                  </a:cubicBezTo>
                  <a:cubicBezTo>
                    <a:pt x="20262" y="24005"/>
                    <a:pt x="20839" y="24482"/>
                    <a:pt x="21415" y="24895"/>
                  </a:cubicBezTo>
                  <a:cubicBezTo>
                    <a:pt x="21929" y="25309"/>
                    <a:pt x="22355" y="25672"/>
                    <a:pt x="22818" y="26048"/>
                  </a:cubicBezTo>
                  <a:cubicBezTo>
                    <a:pt x="22869" y="26098"/>
                    <a:pt x="22981" y="26148"/>
                    <a:pt x="23031" y="26198"/>
                  </a:cubicBezTo>
                  <a:cubicBezTo>
                    <a:pt x="23545" y="26674"/>
                    <a:pt x="24122" y="27138"/>
                    <a:pt x="24698" y="27614"/>
                  </a:cubicBezTo>
                  <a:cubicBezTo>
                    <a:pt x="24798" y="27715"/>
                    <a:pt x="24961" y="27865"/>
                    <a:pt x="25112" y="27978"/>
                  </a:cubicBezTo>
                  <a:cubicBezTo>
                    <a:pt x="25274" y="28028"/>
                    <a:pt x="25325" y="28241"/>
                    <a:pt x="25538" y="28291"/>
                  </a:cubicBezTo>
                  <a:cubicBezTo>
                    <a:pt x="25638" y="28341"/>
                    <a:pt x="25688" y="28441"/>
                    <a:pt x="25801" y="28554"/>
                  </a:cubicBezTo>
                  <a:cubicBezTo>
                    <a:pt x="25801" y="28554"/>
                    <a:pt x="25851" y="28554"/>
                    <a:pt x="25851" y="28604"/>
                  </a:cubicBezTo>
                  <a:cubicBezTo>
                    <a:pt x="25901" y="28604"/>
                    <a:pt x="25951" y="28654"/>
                    <a:pt x="26001" y="28704"/>
                  </a:cubicBezTo>
                  <a:cubicBezTo>
                    <a:pt x="26427" y="29068"/>
                    <a:pt x="26841" y="29431"/>
                    <a:pt x="27254" y="29745"/>
                  </a:cubicBezTo>
                  <a:cubicBezTo>
                    <a:pt x="27367" y="29807"/>
                    <a:pt x="27417" y="29907"/>
                    <a:pt x="27467" y="29958"/>
                  </a:cubicBezTo>
                  <a:cubicBezTo>
                    <a:pt x="27517" y="30008"/>
                    <a:pt x="27568" y="30058"/>
                    <a:pt x="27618" y="30058"/>
                  </a:cubicBezTo>
                  <a:cubicBezTo>
                    <a:pt x="27831" y="30321"/>
                    <a:pt x="28194" y="30534"/>
                    <a:pt x="28407" y="30797"/>
                  </a:cubicBezTo>
                  <a:cubicBezTo>
                    <a:pt x="28620" y="30998"/>
                    <a:pt x="29034" y="31110"/>
                    <a:pt x="29034" y="31624"/>
                  </a:cubicBezTo>
                  <a:cubicBezTo>
                    <a:pt x="29084" y="32627"/>
                    <a:pt x="29397" y="33566"/>
                    <a:pt x="29710" y="34506"/>
                  </a:cubicBezTo>
                  <a:cubicBezTo>
                    <a:pt x="29760" y="34657"/>
                    <a:pt x="29760" y="34757"/>
                    <a:pt x="29873" y="34870"/>
                  </a:cubicBezTo>
                  <a:cubicBezTo>
                    <a:pt x="29923" y="34920"/>
                    <a:pt x="29873" y="34920"/>
                    <a:pt x="29923" y="34970"/>
                  </a:cubicBezTo>
                  <a:cubicBezTo>
                    <a:pt x="29973" y="35183"/>
                    <a:pt x="30074" y="35446"/>
                    <a:pt x="30237" y="35596"/>
                  </a:cubicBezTo>
                  <a:cubicBezTo>
                    <a:pt x="30500" y="36072"/>
                    <a:pt x="30750" y="36536"/>
                    <a:pt x="31064" y="36950"/>
                  </a:cubicBezTo>
                  <a:cubicBezTo>
                    <a:pt x="31327" y="37426"/>
                    <a:pt x="31590" y="37889"/>
                    <a:pt x="32003" y="38315"/>
                  </a:cubicBezTo>
                  <a:cubicBezTo>
                    <a:pt x="32166" y="38629"/>
                    <a:pt x="32379" y="38942"/>
                    <a:pt x="32630" y="39142"/>
                  </a:cubicBezTo>
                  <a:cubicBezTo>
                    <a:pt x="32630" y="39305"/>
                    <a:pt x="32743" y="39356"/>
                    <a:pt x="32843" y="39456"/>
                  </a:cubicBezTo>
                  <a:cubicBezTo>
                    <a:pt x="32943" y="39569"/>
                    <a:pt x="33056" y="39719"/>
                    <a:pt x="33156" y="39832"/>
                  </a:cubicBezTo>
                  <a:cubicBezTo>
                    <a:pt x="33682" y="40508"/>
                    <a:pt x="34309" y="41085"/>
                    <a:pt x="34986" y="41598"/>
                  </a:cubicBezTo>
                  <a:cubicBezTo>
                    <a:pt x="35612" y="42075"/>
                    <a:pt x="36289" y="42488"/>
                    <a:pt x="36966" y="42902"/>
                  </a:cubicBezTo>
                  <a:cubicBezTo>
                    <a:pt x="38269" y="43691"/>
                    <a:pt x="39635" y="44368"/>
                    <a:pt x="41038" y="44944"/>
                  </a:cubicBezTo>
                  <a:cubicBezTo>
                    <a:pt x="41777" y="45207"/>
                    <a:pt x="42454" y="45470"/>
                    <a:pt x="43181" y="45671"/>
                  </a:cubicBezTo>
                  <a:cubicBezTo>
                    <a:pt x="43231" y="45671"/>
                    <a:pt x="43281" y="45721"/>
                    <a:pt x="43344" y="45721"/>
                  </a:cubicBezTo>
                  <a:cubicBezTo>
                    <a:pt x="44283" y="45984"/>
                    <a:pt x="45161" y="46097"/>
                    <a:pt x="46100" y="46147"/>
                  </a:cubicBezTo>
                  <a:cubicBezTo>
                    <a:pt x="46288" y="46147"/>
                    <a:pt x="46473" y="46160"/>
                    <a:pt x="46650" y="46160"/>
                  </a:cubicBezTo>
                  <a:cubicBezTo>
                    <a:pt x="46827" y="46160"/>
                    <a:pt x="46996" y="46147"/>
                    <a:pt x="47153" y="46097"/>
                  </a:cubicBezTo>
                  <a:cubicBezTo>
                    <a:pt x="47566" y="46097"/>
                    <a:pt x="47930" y="46097"/>
                    <a:pt x="48293" y="45884"/>
                  </a:cubicBezTo>
                  <a:cubicBezTo>
                    <a:pt x="48388" y="45884"/>
                    <a:pt x="48403" y="45769"/>
                    <a:pt x="48494" y="45769"/>
                  </a:cubicBezTo>
                  <a:cubicBezTo>
                    <a:pt x="48512" y="45769"/>
                    <a:pt x="48532" y="45774"/>
                    <a:pt x="48556" y="45784"/>
                  </a:cubicBezTo>
                  <a:cubicBezTo>
                    <a:pt x="48556" y="45721"/>
                    <a:pt x="48606" y="45721"/>
                    <a:pt x="48669" y="45671"/>
                  </a:cubicBezTo>
                  <a:cubicBezTo>
                    <a:pt x="48669" y="45521"/>
                    <a:pt x="48769" y="45470"/>
                    <a:pt x="48769" y="45308"/>
                  </a:cubicBezTo>
                  <a:cubicBezTo>
                    <a:pt x="48819" y="45257"/>
                    <a:pt x="48819" y="45257"/>
                    <a:pt x="48819" y="45207"/>
                  </a:cubicBezTo>
                  <a:cubicBezTo>
                    <a:pt x="48819" y="45044"/>
                    <a:pt x="48819" y="44894"/>
                    <a:pt x="48769" y="44731"/>
                  </a:cubicBezTo>
                  <a:cubicBezTo>
                    <a:pt x="48456" y="43954"/>
                    <a:pt x="48093" y="43215"/>
                    <a:pt x="47729" y="42538"/>
                  </a:cubicBezTo>
                  <a:cubicBezTo>
                    <a:pt x="47516" y="42175"/>
                    <a:pt x="47303" y="41812"/>
                    <a:pt x="47353" y="41335"/>
                  </a:cubicBezTo>
                  <a:cubicBezTo>
                    <a:pt x="47416" y="41085"/>
                    <a:pt x="47416" y="40771"/>
                    <a:pt x="47303" y="40508"/>
                  </a:cubicBezTo>
                  <a:lnTo>
                    <a:pt x="47303" y="40245"/>
                  </a:lnTo>
                  <a:cubicBezTo>
                    <a:pt x="47153" y="39518"/>
                    <a:pt x="46790" y="38892"/>
                    <a:pt x="46213" y="38366"/>
                  </a:cubicBezTo>
                  <a:cubicBezTo>
                    <a:pt x="45850" y="38002"/>
                    <a:pt x="45637" y="37576"/>
                    <a:pt x="45424" y="37113"/>
                  </a:cubicBezTo>
                  <a:cubicBezTo>
                    <a:pt x="45323" y="36636"/>
                    <a:pt x="45110" y="36273"/>
                    <a:pt x="44747" y="35960"/>
                  </a:cubicBezTo>
                  <a:cubicBezTo>
                    <a:pt x="44334" y="35596"/>
                    <a:pt x="43857" y="35233"/>
                    <a:pt x="43394" y="34970"/>
                  </a:cubicBezTo>
                  <a:cubicBezTo>
                    <a:pt x="43231" y="34870"/>
                    <a:pt x="43080" y="34757"/>
                    <a:pt x="42867" y="34657"/>
                  </a:cubicBezTo>
                  <a:cubicBezTo>
                    <a:pt x="42654" y="34556"/>
                    <a:pt x="42554" y="34343"/>
                    <a:pt x="42404" y="34130"/>
                  </a:cubicBezTo>
                  <a:cubicBezTo>
                    <a:pt x="42291" y="33667"/>
                    <a:pt x="41978" y="33303"/>
                    <a:pt x="41564" y="33040"/>
                  </a:cubicBezTo>
                  <a:cubicBezTo>
                    <a:pt x="41201" y="32827"/>
                    <a:pt x="40888" y="32627"/>
                    <a:pt x="40524" y="32464"/>
                  </a:cubicBezTo>
                  <a:cubicBezTo>
                    <a:pt x="40098" y="32251"/>
                    <a:pt x="39785" y="32000"/>
                    <a:pt x="39472" y="31687"/>
                  </a:cubicBezTo>
                  <a:cubicBezTo>
                    <a:pt x="39371" y="31574"/>
                    <a:pt x="39208" y="31373"/>
                    <a:pt x="39008" y="31311"/>
                  </a:cubicBezTo>
                  <a:cubicBezTo>
                    <a:pt x="38695" y="31060"/>
                    <a:pt x="38331" y="30847"/>
                    <a:pt x="37905" y="30747"/>
                  </a:cubicBezTo>
                  <a:cubicBezTo>
                    <a:pt x="37492" y="30534"/>
                    <a:pt x="37016" y="30371"/>
                    <a:pt x="36602" y="30271"/>
                  </a:cubicBezTo>
                  <a:cubicBezTo>
                    <a:pt x="36389" y="30171"/>
                    <a:pt x="36138" y="30120"/>
                    <a:pt x="35925" y="30058"/>
                  </a:cubicBezTo>
                  <a:cubicBezTo>
                    <a:pt x="35612" y="29958"/>
                    <a:pt x="35299" y="29907"/>
                    <a:pt x="34986" y="29807"/>
                  </a:cubicBezTo>
                  <a:cubicBezTo>
                    <a:pt x="34277" y="29628"/>
                    <a:pt x="33539" y="29518"/>
                    <a:pt x="32812" y="29518"/>
                  </a:cubicBezTo>
                  <a:cubicBezTo>
                    <a:pt x="32472" y="29518"/>
                    <a:pt x="32134" y="29542"/>
                    <a:pt x="31803" y="29594"/>
                  </a:cubicBezTo>
                  <a:cubicBezTo>
                    <a:pt x="31640" y="29594"/>
                    <a:pt x="31490" y="29594"/>
                    <a:pt x="31327" y="29644"/>
                  </a:cubicBezTo>
                  <a:cubicBezTo>
                    <a:pt x="30750" y="29694"/>
                    <a:pt x="30237" y="29857"/>
                    <a:pt x="29710" y="29958"/>
                  </a:cubicBezTo>
                  <a:cubicBezTo>
                    <a:pt x="29632" y="29976"/>
                    <a:pt x="29569" y="29988"/>
                    <a:pt x="29514" y="29988"/>
                  </a:cubicBezTo>
                  <a:cubicBezTo>
                    <a:pt x="29417" y="29988"/>
                    <a:pt x="29342" y="29953"/>
                    <a:pt x="29247" y="29857"/>
                  </a:cubicBezTo>
                  <a:cubicBezTo>
                    <a:pt x="29134" y="29745"/>
                    <a:pt x="28983" y="29594"/>
                    <a:pt x="28821" y="29544"/>
                  </a:cubicBezTo>
                  <a:cubicBezTo>
                    <a:pt x="28507" y="29118"/>
                    <a:pt x="28094" y="28867"/>
                    <a:pt x="27730" y="28554"/>
                  </a:cubicBezTo>
                  <a:cubicBezTo>
                    <a:pt x="27568" y="28441"/>
                    <a:pt x="27517" y="28291"/>
                    <a:pt x="27304" y="28241"/>
                  </a:cubicBezTo>
                  <a:cubicBezTo>
                    <a:pt x="26941" y="27815"/>
                    <a:pt x="26477" y="27502"/>
                    <a:pt x="26051" y="27138"/>
                  </a:cubicBezTo>
                  <a:cubicBezTo>
                    <a:pt x="25274" y="26461"/>
                    <a:pt x="24435" y="25835"/>
                    <a:pt x="23658" y="25208"/>
                  </a:cubicBezTo>
                  <a:cubicBezTo>
                    <a:pt x="22919" y="24582"/>
                    <a:pt x="22142" y="23955"/>
                    <a:pt x="21415" y="23279"/>
                  </a:cubicBezTo>
                  <a:cubicBezTo>
                    <a:pt x="20788" y="22752"/>
                    <a:pt x="20162" y="22226"/>
                    <a:pt x="19586" y="21712"/>
                  </a:cubicBezTo>
                  <a:cubicBezTo>
                    <a:pt x="19109" y="21286"/>
                    <a:pt x="18696" y="20923"/>
                    <a:pt x="18170" y="20509"/>
                  </a:cubicBezTo>
                  <a:lnTo>
                    <a:pt x="18383" y="20509"/>
                  </a:lnTo>
                  <a:cubicBezTo>
                    <a:pt x="18909" y="20509"/>
                    <a:pt x="19423" y="20560"/>
                    <a:pt x="19949" y="20610"/>
                  </a:cubicBezTo>
                  <a:cubicBezTo>
                    <a:pt x="20099" y="20610"/>
                    <a:pt x="20212" y="20660"/>
                    <a:pt x="20312" y="20660"/>
                  </a:cubicBezTo>
                  <a:lnTo>
                    <a:pt x="24071" y="21136"/>
                  </a:lnTo>
                  <a:cubicBezTo>
                    <a:pt x="24172" y="21136"/>
                    <a:pt x="24285" y="21186"/>
                    <a:pt x="24335" y="21286"/>
                  </a:cubicBezTo>
                  <a:cubicBezTo>
                    <a:pt x="24548" y="21662"/>
                    <a:pt x="24698" y="21976"/>
                    <a:pt x="24961" y="22289"/>
                  </a:cubicBezTo>
                  <a:cubicBezTo>
                    <a:pt x="25011" y="22489"/>
                    <a:pt x="25174" y="22652"/>
                    <a:pt x="25274" y="22752"/>
                  </a:cubicBezTo>
                  <a:cubicBezTo>
                    <a:pt x="25688" y="23229"/>
                    <a:pt x="26051" y="23692"/>
                    <a:pt x="26527" y="24056"/>
                  </a:cubicBezTo>
                  <a:cubicBezTo>
                    <a:pt x="27054" y="24482"/>
                    <a:pt x="27618" y="24895"/>
                    <a:pt x="28194" y="25208"/>
                  </a:cubicBezTo>
                  <a:cubicBezTo>
                    <a:pt x="29134" y="25735"/>
                    <a:pt x="30124" y="26098"/>
                    <a:pt x="31126" y="26361"/>
                  </a:cubicBezTo>
                  <a:cubicBezTo>
                    <a:pt x="32267" y="26674"/>
                    <a:pt x="33469" y="26875"/>
                    <a:pt x="34672" y="26988"/>
                  </a:cubicBezTo>
                  <a:cubicBezTo>
                    <a:pt x="34936" y="27038"/>
                    <a:pt x="35249" y="27038"/>
                    <a:pt x="35562" y="27038"/>
                  </a:cubicBezTo>
                  <a:cubicBezTo>
                    <a:pt x="35884" y="27059"/>
                    <a:pt x="36216" y="27071"/>
                    <a:pt x="36551" y="27071"/>
                  </a:cubicBezTo>
                  <a:cubicBezTo>
                    <a:pt x="37024" y="27071"/>
                    <a:pt x="37500" y="27046"/>
                    <a:pt x="37955" y="26988"/>
                  </a:cubicBezTo>
                  <a:cubicBezTo>
                    <a:pt x="38532" y="26988"/>
                    <a:pt x="39158" y="26925"/>
                    <a:pt x="39735" y="26825"/>
                  </a:cubicBezTo>
                  <a:cubicBezTo>
                    <a:pt x="39948" y="26775"/>
                    <a:pt x="40098" y="26775"/>
                    <a:pt x="40311" y="26775"/>
                  </a:cubicBezTo>
                  <a:cubicBezTo>
                    <a:pt x="40361" y="26725"/>
                    <a:pt x="40462" y="26725"/>
                    <a:pt x="40524" y="26725"/>
                  </a:cubicBezTo>
                  <a:cubicBezTo>
                    <a:pt x="41251" y="26612"/>
                    <a:pt x="41978" y="26461"/>
                    <a:pt x="42654" y="26248"/>
                  </a:cubicBezTo>
                  <a:cubicBezTo>
                    <a:pt x="44020" y="25935"/>
                    <a:pt x="45323" y="25472"/>
                    <a:pt x="46627" y="24945"/>
                  </a:cubicBezTo>
                  <a:cubicBezTo>
                    <a:pt x="47103" y="24732"/>
                    <a:pt x="47566" y="24532"/>
                    <a:pt x="47980" y="24168"/>
                  </a:cubicBezTo>
                  <a:cubicBezTo>
                    <a:pt x="48406" y="23792"/>
                    <a:pt x="48456" y="23279"/>
                    <a:pt x="48043" y="22965"/>
                  </a:cubicBezTo>
                  <a:cubicBezTo>
                    <a:pt x="47779" y="22752"/>
                    <a:pt x="47516" y="22602"/>
                    <a:pt x="47203" y="22439"/>
                  </a:cubicBezTo>
                  <a:cubicBezTo>
                    <a:pt x="46990" y="22339"/>
                    <a:pt x="46790" y="22176"/>
                    <a:pt x="46526" y="22076"/>
                  </a:cubicBezTo>
                  <a:cubicBezTo>
                    <a:pt x="45850" y="21662"/>
                    <a:pt x="45161" y="21286"/>
                    <a:pt x="44434" y="20973"/>
                  </a:cubicBezTo>
                  <a:cubicBezTo>
                    <a:pt x="44221" y="20873"/>
                    <a:pt x="44070" y="20773"/>
                    <a:pt x="43857" y="20660"/>
                  </a:cubicBezTo>
                  <a:cubicBezTo>
                    <a:pt x="43131" y="20296"/>
                    <a:pt x="42341" y="19883"/>
                    <a:pt x="41715" y="19357"/>
                  </a:cubicBezTo>
                  <a:cubicBezTo>
                    <a:pt x="41301" y="18993"/>
                    <a:pt x="40837" y="18680"/>
                    <a:pt x="40361" y="18417"/>
                  </a:cubicBezTo>
                  <a:cubicBezTo>
                    <a:pt x="39635" y="18053"/>
                    <a:pt x="38895" y="17953"/>
                    <a:pt x="38118" y="17903"/>
                  </a:cubicBezTo>
                  <a:cubicBezTo>
                    <a:pt x="37542" y="17840"/>
                    <a:pt x="37016" y="17740"/>
                    <a:pt x="36502" y="17377"/>
                  </a:cubicBezTo>
                  <a:cubicBezTo>
                    <a:pt x="36339" y="17277"/>
                    <a:pt x="36189" y="17164"/>
                    <a:pt x="36026" y="17114"/>
                  </a:cubicBezTo>
                  <a:lnTo>
                    <a:pt x="35925" y="17114"/>
                  </a:lnTo>
                  <a:cubicBezTo>
                    <a:pt x="35299" y="16750"/>
                    <a:pt x="34672" y="16537"/>
                    <a:pt x="33996" y="16487"/>
                  </a:cubicBezTo>
                  <a:cubicBezTo>
                    <a:pt x="33833" y="16437"/>
                    <a:pt x="33682" y="16437"/>
                    <a:pt x="33570" y="16437"/>
                  </a:cubicBezTo>
                  <a:cubicBezTo>
                    <a:pt x="33458" y="16429"/>
                    <a:pt x="33346" y="16424"/>
                    <a:pt x="33234" y="16424"/>
                  </a:cubicBezTo>
                  <a:cubicBezTo>
                    <a:pt x="32669" y="16424"/>
                    <a:pt x="32104" y="16531"/>
                    <a:pt x="31540" y="16750"/>
                  </a:cubicBezTo>
                  <a:cubicBezTo>
                    <a:pt x="31525" y="16736"/>
                    <a:pt x="31505" y="16729"/>
                    <a:pt x="31483" y="16729"/>
                  </a:cubicBezTo>
                  <a:cubicBezTo>
                    <a:pt x="31429" y="16729"/>
                    <a:pt x="31362" y="16765"/>
                    <a:pt x="31327" y="16800"/>
                  </a:cubicBezTo>
                  <a:cubicBezTo>
                    <a:pt x="31025" y="16884"/>
                    <a:pt x="30723" y="16976"/>
                    <a:pt x="30392" y="16976"/>
                  </a:cubicBezTo>
                  <a:cubicBezTo>
                    <a:pt x="30325" y="16976"/>
                    <a:pt x="30256" y="16972"/>
                    <a:pt x="30186" y="16963"/>
                  </a:cubicBezTo>
                  <a:cubicBezTo>
                    <a:pt x="30074" y="16963"/>
                    <a:pt x="29973" y="16901"/>
                    <a:pt x="29873" y="16901"/>
                  </a:cubicBezTo>
                  <a:cubicBezTo>
                    <a:pt x="29454" y="16870"/>
                    <a:pt x="29059" y="16821"/>
                    <a:pt x="28661" y="16821"/>
                  </a:cubicBezTo>
                  <a:cubicBezTo>
                    <a:pt x="28404" y="16821"/>
                    <a:pt x="28146" y="16842"/>
                    <a:pt x="27881" y="16901"/>
                  </a:cubicBezTo>
                  <a:cubicBezTo>
                    <a:pt x="27568" y="16901"/>
                    <a:pt x="27254" y="17013"/>
                    <a:pt x="26941" y="17063"/>
                  </a:cubicBezTo>
                  <a:cubicBezTo>
                    <a:pt x="26214" y="17277"/>
                    <a:pt x="25588" y="17640"/>
                    <a:pt x="25061" y="18104"/>
                  </a:cubicBezTo>
                  <a:cubicBezTo>
                    <a:pt x="24861" y="18317"/>
                    <a:pt x="24598" y="18530"/>
                    <a:pt x="24435" y="18843"/>
                  </a:cubicBezTo>
                  <a:cubicBezTo>
                    <a:pt x="24122" y="19093"/>
                    <a:pt x="23971" y="19469"/>
                    <a:pt x="23808" y="19833"/>
                  </a:cubicBezTo>
                  <a:cubicBezTo>
                    <a:pt x="23708" y="19983"/>
                    <a:pt x="23658" y="19983"/>
                    <a:pt x="23495" y="19983"/>
                  </a:cubicBezTo>
                  <a:cubicBezTo>
                    <a:pt x="22718" y="19883"/>
                    <a:pt x="21929" y="19783"/>
                    <a:pt x="21202" y="19670"/>
                  </a:cubicBezTo>
                  <a:cubicBezTo>
                    <a:pt x="19736" y="19469"/>
                    <a:pt x="18282" y="19469"/>
                    <a:pt x="16816" y="19306"/>
                  </a:cubicBezTo>
                  <a:cubicBezTo>
                    <a:pt x="16766" y="19256"/>
                    <a:pt x="16653" y="19256"/>
                    <a:pt x="16603" y="19206"/>
                  </a:cubicBezTo>
                  <a:cubicBezTo>
                    <a:pt x="16089" y="18780"/>
                    <a:pt x="15513" y="18417"/>
                    <a:pt x="15037" y="18003"/>
                  </a:cubicBezTo>
                  <a:cubicBezTo>
                    <a:pt x="14460" y="17527"/>
                    <a:pt x="13947" y="17013"/>
                    <a:pt x="13370" y="16537"/>
                  </a:cubicBezTo>
                  <a:cubicBezTo>
                    <a:pt x="13157" y="16274"/>
                    <a:pt x="12894" y="16074"/>
                    <a:pt x="12644" y="15861"/>
                  </a:cubicBezTo>
                  <a:cubicBezTo>
                    <a:pt x="12581" y="15810"/>
                    <a:pt x="12531" y="15810"/>
                    <a:pt x="12481" y="15760"/>
                  </a:cubicBezTo>
                  <a:cubicBezTo>
                    <a:pt x="12330" y="15710"/>
                    <a:pt x="12268" y="15597"/>
                    <a:pt x="12167" y="15497"/>
                  </a:cubicBezTo>
                  <a:cubicBezTo>
                    <a:pt x="11591" y="15134"/>
                    <a:pt x="11077" y="14658"/>
                    <a:pt x="10501" y="14294"/>
                  </a:cubicBezTo>
                  <a:cubicBezTo>
                    <a:pt x="10025" y="13931"/>
                    <a:pt x="9561" y="13567"/>
                    <a:pt x="9035" y="13204"/>
                  </a:cubicBezTo>
                  <a:cubicBezTo>
                    <a:pt x="8358" y="12728"/>
                    <a:pt x="7681" y="12264"/>
                    <a:pt x="7055" y="11788"/>
                  </a:cubicBezTo>
                  <a:cubicBezTo>
                    <a:pt x="6942" y="11738"/>
                    <a:pt x="6892" y="11688"/>
                    <a:pt x="6842" y="11638"/>
                  </a:cubicBezTo>
                  <a:cubicBezTo>
                    <a:pt x="6579" y="11475"/>
                    <a:pt x="6378" y="11262"/>
                    <a:pt x="6115" y="11111"/>
                  </a:cubicBezTo>
                  <a:cubicBezTo>
                    <a:pt x="5952" y="11061"/>
                    <a:pt x="5902" y="10848"/>
                    <a:pt x="5689" y="10848"/>
                  </a:cubicBezTo>
                  <a:cubicBezTo>
                    <a:pt x="5689" y="10798"/>
                    <a:pt x="5639" y="10748"/>
                    <a:pt x="5589" y="10698"/>
                  </a:cubicBezTo>
                  <a:cubicBezTo>
                    <a:pt x="5539" y="10535"/>
                    <a:pt x="5326" y="10535"/>
                    <a:pt x="5225" y="10385"/>
                  </a:cubicBezTo>
                  <a:cubicBezTo>
                    <a:pt x="5489" y="10322"/>
                    <a:pt x="5689" y="10272"/>
                    <a:pt x="5952" y="10222"/>
                  </a:cubicBezTo>
                  <a:cubicBezTo>
                    <a:pt x="6265" y="10172"/>
                    <a:pt x="6579" y="10172"/>
                    <a:pt x="6942" y="10071"/>
                  </a:cubicBezTo>
                  <a:cubicBezTo>
                    <a:pt x="7055" y="10071"/>
                    <a:pt x="7155" y="10009"/>
                    <a:pt x="7318" y="10009"/>
                  </a:cubicBezTo>
                  <a:cubicBezTo>
                    <a:pt x="7342" y="10009"/>
                    <a:pt x="7376" y="9998"/>
                    <a:pt x="7412" y="9998"/>
                  </a:cubicBezTo>
                  <a:cubicBezTo>
                    <a:pt x="7451" y="9998"/>
                    <a:pt x="7492" y="10012"/>
                    <a:pt x="7519" y="10071"/>
                  </a:cubicBezTo>
                  <a:cubicBezTo>
                    <a:pt x="7569" y="10172"/>
                    <a:pt x="7631" y="10322"/>
                    <a:pt x="7681" y="10385"/>
                  </a:cubicBezTo>
                  <a:cubicBezTo>
                    <a:pt x="8045" y="10798"/>
                    <a:pt x="8408" y="11212"/>
                    <a:pt x="8934" y="11525"/>
                  </a:cubicBezTo>
                  <a:cubicBezTo>
                    <a:pt x="9348" y="11788"/>
                    <a:pt x="9824" y="12001"/>
                    <a:pt x="10338" y="12151"/>
                  </a:cubicBezTo>
                  <a:cubicBezTo>
                    <a:pt x="11127" y="12415"/>
                    <a:pt x="11904" y="12465"/>
                    <a:pt x="12694" y="12515"/>
                  </a:cubicBezTo>
                  <a:cubicBezTo>
                    <a:pt x="12744" y="12578"/>
                    <a:pt x="12794" y="12578"/>
                    <a:pt x="12844" y="12578"/>
                  </a:cubicBezTo>
                  <a:cubicBezTo>
                    <a:pt x="13997" y="12678"/>
                    <a:pt x="15150" y="12778"/>
                    <a:pt x="16290" y="12778"/>
                  </a:cubicBezTo>
                  <a:cubicBezTo>
                    <a:pt x="16716" y="12828"/>
                    <a:pt x="17079" y="12828"/>
                    <a:pt x="17443" y="12828"/>
                  </a:cubicBezTo>
                  <a:cubicBezTo>
                    <a:pt x="17827" y="12828"/>
                    <a:pt x="18211" y="12856"/>
                    <a:pt x="18592" y="12856"/>
                  </a:cubicBezTo>
                  <a:cubicBezTo>
                    <a:pt x="18782" y="12856"/>
                    <a:pt x="18972" y="12849"/>
                    <a:pt x="19159" y="12828"/>
                  </a:cubicBezTo>
                  <a:cubicBezTo>
                    <a:pt x="19272" y="12828"/>
                    <a:pt x="19423" y="12828"/>
                    <a:pt x="19535" y="12778"/>
                  </a:cubicBezTo>
                  <a:cubicBezTo>
                    <a:pt x="19686" y="12778"/>
                    <a:pt x="19849" y="12778"/>
                    <a:pt x="19999" y="12728"/>
                  </a:cubicBezTo>
                  <a:cubicBezTo>
                    <a:pt x="20049" y="12753"/>
                    <a:pt x="20115" y="12765"/>
                    <a:pt x="20181" y="12765"/>
                  </a:cubicBezTo>
                  <a:cubicBezTo>
                    <a:pt x="20247" y="12765"/>
                    <a:pt x="20312" y="12753"/>
                    <a:pt x="20362" y="12728"/>
                  </a:cubicBezTo>
                  <a:cubicBezTo>
                    <a:pt x="20475" y="12728"/>
                    <a:pt x="20575" y="12728"/>
                    <a:pt x="20726" y="12678"/>
                  </a:cubicBezTo>
                  <a:cubicBezTo>
                    <a:pt x="21252" y="12628"/>
                    <a:pt x="21778" y="12578"/>
                    <a:pt x="22355" y="12515"/>
                  </a:cubicBezTo>
                  <a:cubicBezTo>
                    <a:pt x="22605" y="12465"/>
                    <a:pt x="22919" y="12465"/>
                    <a:pt x="23232" y="12364"/>
                  </a:cubicBezTo>
                  <a:cubicBezTo>
                    <a:pt x="23708" y="12314"/>
                    <a:pt x="24122" y="12202"/>
                    <a:pt x="24548" y="12101"/>
                  </a:cubicBezTo>
                  <a:cubicBezTo>
                    <a:pt x="25011" y="12051"/>
                    <a:pt x="25487" y="11951"/>
                    <a:pt x="25901" y="11838"/>
                  </a:cubicBezTo>
                  <a:cubicBezTo>
                    <a:pt x="26264" y="11738"/>
                    <a:pt x="26628" y="11688"/>
                    <a:pt x="26941" y="11525"/>
                  </a:cubicBezTo>
                  <a:cubicBezTo>
                    <a:pt x="27367" y="11425"/>
                    <a:pt x="27831" y="11262"/>
                    <a:pt x="28244" y="11111"/>
                  </a:cubicBezTo>
                  <a:cubicBezTo>
                    <a:pt x="28670" y="11011"/>
                    <a:pt x="29034" y="10798"/>
                    <a:pt x="29447" y="10635"/>
                  </a:cubicBezTo>
                  <a:cubicBezTo>
                    <a:pt x="29447" y="10635"/>
                    <a:pt x="29497" y="10635"/>
                    <a:pt x="29560" y="10585"/>
                  </a:cubicBezTo>
                  <a:cubicBezTo>
                    <a:pt x="30186" y="10272"/>
                    <a:pt x="30913" y="10071"/>
                    <a:pt x="31590" y="9808"/>
                  </a:cubicBezTo>
                  <a:cubicBezTo>
                    <a:pt x="32116" y="9645"/>
                    <a:pt x="32693" y="9495"/>
                    <a:pt x="33206" y="9332"/>
                  </a:cubicBezTo>
                  <a:cubicBezTo>
                    <a:pt x="33783" y="9182"/>
                    <a:pt x="34359" y="9069"/>
                    <a:pt x="34986" y="8919"/>
                  </a:cubicBezTo>
                  <a:cubicBezTo>
                    <a:pt x="35662" y="8756"/>
                    <a:pt x="36339" y="8655"/>
                    <a:pt x="37016" y="8342"/>
                  </a:cubicBezTo>
                  <a:cubicBezTo>
                    <a:pt x="37279" y="8242"/>
                    <a:pt x="37592" y="8079"/>
                    <a:pt x="37642" y="7766"/>
                  </a:cubicBezTo>
                  <a:cubicBezTo>
                    <a:pt x="37705" y="7716"/>
                    <a:pt x="37755" y="7716"/>
                    <a:pt x="37705" y="7666"/>
                  </a:cubicBezTo>
                  <a:cubicBezTo>
                    <a:pt x="37755" y="7503"/>
                    <a:pt x="37705" y="7352"/>
                    <a:pt x="37642" y="7252"/>
                  </a:cubicBezTo>
                  <a:cubicBezTo>
                    <a:pt x="37592" y="7139"/>
                    <a:pt x="37492" y="7039"/>
                    <a:pt x="37392" y="6939"/>
                  </a:cubicBezTo>
                  <a:cubicBezTo>
                    <a:pt x="36815" y="6513"/>
                    <a:pt x="36138" y="6199"/>
                    <a:pt x="35449" y="5886"/>
                  </a:cubicBezTo>
                  <a:cubicBezTo>
                    <a:pt x="35399" y="5886"/>
                    <a:pt x="35399" y="5836"/>
                    <a:pt x="35349" y="5836"/>
                  </a:cubicBezTo>
                  <a:cubicBezTo>
                    <a:pt x="34572" y="5473"/>
                    <a:pt x="33833" y="5109"/>
                    <a:pt x="33006" y="4796"/>
                  </a:cubicBezTo>
                  <a:cubicBezTo>
                    <a:pt x="32630" y="4633"/>
                    <a:pt x="32267" y="4483"/>
                    <a:pt x="31903" y="4370"/>
                  </a:cubicBezTo>
                  <a:cubicBezTo>
                    <a:pt x="31640" y="4220"/>
                    <a:pt x="31377" y="4169"/>
                    <a:pt x="31176" y="4057"/>
                  </a:cubicBezTo>
                  <a:cubicBezTo>
                    <a:pt x="30437" y="3743"/>
                    <a:pt x="29760" y="3493"/>
                    <a:pt x="29134" y="3180"/>
                  </a:cubicBezTo>
                  <a:cubicBezTo>
                    <a:pt x="29084" y="3117"/>
                    <a:pt x="29084" y="3117"/>
                    <a:pt x="29034" y="3067"/>
                  </a:cubicBezTo>
                  <a:cubicBezTo>
                    <a:pt x="28507" y="2753"/>
                    <a:pt x="27994" y="2390"/>
                    <a:pt x="27467" y="2027"/>
                  </a:cubicBezTo>
                  <a:cubicBezTo>
                    <a:pt x="27154" y="1713"/>
                    <a:pt x="26841" y="1450"/>
                    <a:pt x="26477" y="1237"/>
                  </a:cubicBezTo>
                  <a:cubicBezTo>
                    <a:pt x="25738" y="724"/>
                    <a:pt x="25011" y="511"/>
                    <a:pt x="24172" y="511"/>
                  </a:cubicBezTo>
                  <a:cubicBezTo>
                    <a:pt x="24067" y="494"/>
                    <a:pt x="23970" y="488"/>
                    <a:pt x="23875" y="488"/>
                  </a:cubicBezTo>
                  <a:cubicBezTo>
                    <a:pt x="23684" y="488"/>
                    <a:pt x="23503" y="511"/>
                    <a:pt x="23295" y="511"/>
                  </a:cubicBezTo>
                  <a:cubicBezTo>
                    <a:pt x="23044" y="511"/>
                    <a:pt x="22799" y="555"/>
                    <a:pt x="22556" y="555"/>
                  </a:cubicBezTo>
                  <a:cubicBezTo>
                    <a:pt x="22434" y="555"/>
                    <a:pt x="22313" y="544"/>
                    <a:pt x="22192" y="511"/>
                  </a:cubicBezTo>
                  <a:cubicBezTo>
                    <a:pt x="21829" y="410"/>
                    <a:pt x="21515" y="297"/>
                    <a:pt x="21202" y="197"/>
                  </a:cubicBezTo>
                  <a:cubicBezTo>
                    <a:pt x="20729" y="70"/>
                    <a:pt x="20243" y="1"/>
                    <a:pt x="197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9"/>
            <p:cNvSpPr/>
            <p:nvPr/>
          </p:nvSpPr>
          <p:spPr>
            <a:xfrm rot="8514055">
              <a:off x="235241" y="1725925"/>
              <a:ext cx="1681935" cy="1511966"/>
            </a:xfrm>
            <a:custGeom>
              <a:rect b="b" l="l" r="r" t="t"/>
              <a:pathLst>
                <a:path extrusionOk="0" h="26651" w="29647">
                  <a:moveTo>
                    <a:pt x="4357" y="18159"/>
                  </a:moveTo>
                  <a:cubicBezTo>
                    <a:pt x="4355" y="18159"/>
                    <a:pt x="4353" y="18160"/>
                    <a:pt x="4351" y="18160"/>
                  </a:cubicBezTo>
                  <a:lnTo>
                    <a:pt x="4351" y="18188"/>
                  </a:lnTo>
                  <a:cubicBezTo>
                    <a:pt x="4353" y="18178"/>
                    <a:pt x="4355" y="18169"/>
                    <a:pt x="4357" y="18159"/>
                  </a:cubicBezTo>
                  <a:close/>
                  <a:moveTo>
                    <a:pt x="15106" y="1"/>
                  </a:moveTo>
                  <a:lnTo>
                    <a:pt x="15106" y="1"/>
                  </a:lnTo>
                  <a:cubicBezTo>
                    <a:pt x="15078" y="29"/>
                    <a:pt x="15014" y="92"/>
                    <a:pt x="14986" y="121"/>
                  </a:cubicBezTo>
                  <a:cubicBezTo>
                    <a:pt x="14958" y="149"/>
                    <a:pt x="14929" y="149"/>
                    <a:pt x="14901" y="177"/>
                  </a:cubicBezTo>
                  <a:cubicBezTo>
                    <a:pt x="13724" y="1115"/>
                    <a:pt x="12666" y="2145"/>
                    <a:pt x="11700" y="3294"/>
                  </a:cubicBezTo>
                  <a:cubicBezTo>
                    <a:pt x="11284" y="3026"/>
                    <a:pt x="11079" y="2561"/>
                    <a:pt x="11107" y="2088"/>
                  </a:cubicBezTo>
                  <a:lnTo>
                    <a:pt x="11107" y="2088"/>
                  </a:lnTo>
                  <a:cubicBezTo>
                    <a:pt x="10607" y="2645"/>
                    <a:pt x="10317" y="3350"/>
                    <a:pt x="10317" y="4084"/>
                  </a:cubicBezTo>
                  <a:cubicBezTo>
                    <a:pt x="10317" y="4232"/>
                    <a:pt x="10289" y="4408"/>
                    <a:pt x="10141" y="4436"/>
                  </a:cubicBezTo>
                  <a:lnTo>
                    <a:pt x="10113" y="4436"/>
                  </a:lnTo>
                  <a:cubicBezTo>
                    <a:pt x="9993" y="4436"/>
                    <a:pt x="9901" y="4352"/>
                    <a:pt x="9873" y="4288"/>
                  </a:cubicBezTo>
                  <a:cubicBezTo>
                    <a:pt x="9669" y="4027"/>
                    <a:pt x="9584" y="3675"/>
                    <a:pt x="9612" y="3350"/>
                  </a:cubicBezTo>
                  <a:lnTo>
                    <a:pt x="9612" y="3350"/>
                  </a:lnTo>
                  <a:cubicBezTo>
                    <a:pt x="8611" y="5142"/>
                    <a:pt x="9260" y="7349"/>
                    <a:pt x="8787" y="9316"/>
                  </a:cubicBezTo>
                  <a:cubicBezTo>
                    <a:pt x="8731" y="9577"/>
                    <a:pt x="8639" y="9965"/>
                    <a:pt x="8406" y="10078"/>
                  </a:cubicBezTo>
                  <a:cubicBezTo>
                    <a:pt x="8258" y="10170"/>
                    <a:pt x="8082" y="10198"/>
                    <a:pt x="7934" y="10198"/>
                  </a:cubicBezTo>
                  <a:cubicBezTo>
                    <a:pt x="7821" y="10198"/>
                    <a:pt x="7701" y="10170"/>
                    <a:pt x="7581" y="10170"/>
                  </a:cubicBezTo>
                  <a:cubicBezTo>
                    <a:pt x="6114" y="9965"/>
                    <a:pt x="4760" y="9316"/>
                    <a:pt x="3378" y="8788"/>
                  </a:cubicBezTo>
                  <a:cubicBezTo>
                    <a:pt x="2469" y="8435"/>
                    <a:pt x="1531" y="8139"/>
                    <a:pt x="593" y="7878"/>
                  </a:cubicBezTo>
                  <a:cubicBezTo>
                    <a:pt x="416" y="7814"/>
                    <a:pt x="205" y="7758"/>
                    <a:pt x="0" y="7730"/>
                  </a:cubicBezTo>
                  <a:lnTo>
                    <a:pt x="0" y="7730"/>
                  </a:lnTo>
                  <a:cubicBezTo>
                    <a:pt x="92" y="7906"/>
                    <a:pt x="120" y="8111"/>
                    <a:pt x="120" y="8287"/>
                  </a:cubicBezTo>
                  <a:cubicBezTo>
                    <a:pt x="177" y="8230"/>
                    <a:pt x="268" y="8230"/>
                    <a:pt x="381" y="8230"/>
                  </a:cubicBezTo>
                  <a:cubicBezTo>
                    <a:pt x="473" y="8230"/>
                    <a:pt x="593" y="8259"/>
                    <a:pt x="706" y="8287"/>
                  </a:cubicBezTo>
                  <a:cubicBezTo>
                    <a:pt x="2645" y="8844"/>
                    <a:pt x="4500" y="9725"/>
                    <a:pt x="6439" y="10283"/>
                  </a:cubicBezTo>
                  <a:cubicBezTo>
                    <a:pt x="6820" y="10402"/>
                    <a:pt x="7200" y="10459"/>
                    <a:pt x="7553" y="10635"/>
                  </a:cubicBezTo>
                  <a:cubicBezTo>
                    <a:pt x="7758" y="10727"/>
                    <a:pt x="7906" y="10783"/>
                    <a:pt x="7997" y="10988"/>
                  </a:cubicBezTo>
                  <a:cubicBezTo>
                    <a:pt x="8082" y="11284"/>
                    <a:pt x="8054" y="11665"/>
                    <a:pt x="7962" y="11961"/>
                  </a:cubicBezTo>
                  <a:cubicBezTo>
                    <a:pt x="7906" y="12137"/>
                    <a:pt x="7821" y="12314"/>
                    <a:pt x="7786" y="12518"/>
                  </a:cubicBezTo>
                  <a:cubicBezTo>
                    <a:pt x="7729" y="12723"/>
                    <a:pt x="7645" y="12871"/>
                    <a:pt x="7553" y="13047"/>
                  </a:cubicBezTo>
                  <a:cubicBezTo>
                    <a:pt x="6648" y="14858"/>
                    <a:pt x="4723" y="16179"/>
                    <a:pt x="4357" y="18159"/>
                  </a:cubicBezTo>
                  <a:lnTo>
                    <a:pt x="4357" y="18159"/>
                  </a:lnTo>
                  <a:cubicBezTo>
                    <a:pt x="4380" y="18156"/>
                    <a:pt x="4381" y="18130"/>
                    <a:pt x="4408" y="18103"/>
                  </a:cubicBezTo>
                  <a:lnTo>
                    <a:pt x="4436" y="18075"/>
                  </a:lnTo>
                  <a:cubicBezTo>
                    <a:pt x="4612" y="17863"/>
                    <a:pt x="4880" y="17722"/>
                    <a:pt x="5141" y="17631"/>
                  </a:cubicBezTo>
                  <a:cubicBezTo>
                    <a:pt x="5205" y="17603"/>
                    <a:pt x="5233" y="17603"/>
                    <a:pt x="5289" y="17603"/>
                  </a:cubicBezTo>
                  <a:cubicBezTo>
                    <a:pt x="5353" y="17603"/>
                    <a:pt x="5409" y="17631"/>
                    <a:pt x="5466" y="17659"/>
                  </a:cubicBezTo>
                  <a:cubicBezTo>
                    <a:pt x="5557" y="17779"/>
                    <a:pt x="5437" y="17955"/>
                    <a:pt x="5353" y="18040"/>
                  </a:cubicBezTo>
                  <a:cubicBezTo>
                    <a:pt x="4909" y="18632"/>
                    <a:pt x="4676" y="19366"/>
                    <a:pt x="4704" y="20099"/>
                  </a:cubicBezTo>
                  <a:cubicBezTo>
                    <a:pt x="4760" y="20042"/>
                    <a:pt x="4789" y="19979"/>
                    <a:pt x="4852" y="19923"/>
                  </a:cubicBezTo>
                  <a:cubicBezTo>
                    <a:pt x="4880" y="19894"/>
                    <a:pt x="4909" y="19866"/>
                    <a:pt x="4937" y="19838"/>
                  </a:cubicBezTo>
                  <a:cubicBezTo>
                    <a:pt x="5205" y="19626"/>
                    <a:pt x="5494" y="19514"/>
                    <a:pt x="5818" y="19514"/>
                  </a:cubicBezTo>
                  <a:lnTo>
                    <a:pt x="5910" y="19514"/>
                  </a:lnTo>
                  <a:cubicBezTo>
                    <a:pt x="5938" y="21072"/>
                    <a:pt x="6143" y="22624"/>
                    <a:pt x="6467" y="24154"/>
                  </a:cubicBezTo>
                  <a:cubicBezTo>
                    <a:pt x="6968" y="23096"/>
                    <a:pt x="7645" y="22158"/>
                    <a:pt x="8463" y="21333"/>
                  </a:cubicBezTo>
                  <a:cubicBezTo>
                    <a:pt x="8526" y="21277"/>
                    <a:pt x="8611" y="21185"/>
                    <a:pt x="8703" y="21185"/>
                  </a:cubicBezTo>
                  <a:cubicBezTo>
                    <a:pt x="8815" y="21185"/>
                    <a:pt x="8879" y="21277"/>
                    <a:pt x="8935" y="21333"/>
                  </a:cubicBezTo>
                  <a:cubicBezTo>
                    <a:pt x="9640" y="22095"/>
                    <a:pt x="9436" y="23392"/>
                    <a:pt x="10226" y="24034"/>
                  </a:cubicBezTo>
                  <a:cubicBezTo>
                    <a:pt x="10078" y="23625"/>
                    <a:pt x="10169" y="23124"/>
                    <a:pt x="10430" y="22772"/>
                  </a:cubicBezTo>
                  <a:cubicBezTo>
                    <a:pt x="11552" y="23152"/>
                    <a:pt x="12581" y="23745"/>
                    <a:pt x="13575" y="24358"/>
                  </a:cubicBezTo>
                  <a:lnTo>
                    <a:pt x="13604" y="24358"/>
                  </a:lnTo>
                  <a:cubicBezTo>
                    <a:pt x="15014" y="25240"/>
                    <a:pt x="16396" y="26185"/>
                    <a:pt x="18011" y="26650"/>
                  </a:cubicBezTo>
                  <a:cubicBezTo>
                    <a:pt x="17193" y="25889"/>
                    <a:pt x="16664" y="24859"/>
                    <a:pt x="16283" y="23829"/>
                  </a:cubicBezTo>
                  <a:cubicBezTo>
                    <a:pt x="16164" y="23449"/>
                    <a:pt x="16044" y="23011"/>
                    <a:pt x="16248" y="22687"/>
                  </a:cubicBezTo>
                  <a:cubicBezTo>
                    <a:pt x="16368" y="22539"/>
                    <a:pt x="16544" y="22482"/>
                    <a:pt x="16721" y="22482"/>
                  </a:cubicBezTo>
                  <a:cubicBezTo>
                    <a:pt x="16777" y="22482"/>
                    <a:pt x="16812" y="22482"/>
                    <a:pt x="16869" y="22511"/>
                  </a:cubicBezTo>
                  <a:lnTo>
                    <a:pt x="16925" y="22511"/>
                  </a:lnTo>
                  <a:cubicBezTo>
                    <a:pt x="16953" y="22539"/>
                    <a:pt x="16989" y="22539"/>
                    <a:pt x="17017" y="22567"/>
                  </a:cubicBezTo>
                  <a:cubicBezTo>
                    <a:pt x="16664" y="21890"/>
                    <a:pt x="16283" y="21248"/>
                    <a:pt x="15959" y="20543"/>
                  </a:cubicBezTo>
                  <a:cubicBezTo>
                    <a:pt x="15811" y="20219"/>
                    <a:pt x="15635" y="19866"/>
                    <a:pt x="15635" y="19514"/>
                  </a:cubicBezTo>
                  <a:cubicBezTo>
                    <a:pt x="15635" y="19133"/>
                    <a:pt x="15811" y="18745"/>
                    <a:pt x="16164" y="18604"/>
                  </a:cubicBezTo>
                  <a:cubicBezTo>
                    <a:pt x="16248" y="18569"/>
                    <a:pt x="16340" y="18540"/>
                    <a:pt x="16424" y="18540"/>
                  </a:cubicBezTo>
                  <a:cubicBezTo>
                    <a:pt x="16897" y="18540"/>
                    <a:pt x="17341" y="18956"/>
                    <a:pt x="17630" y="19309"/>
                  </a:cubicBezTo>
                  <a:cubicBezTo>
                    <a:pt x="18075" y="19838"/>
                    <a:pt x="18604" y="20395"/>
                    <a:pt x="19245" y="20395"/>
                  </a:cubicBezTo>
                  <a:lnTo>
                    <a:pt x="19393" y="20395"/>
                  </a:lnTo>
                  <a:cubicBezTo>
                    <a:pt x="18928" y="20275"/>
                    <a:pt x="18928" y="19514"/>
                    <a:pt x="19393" y="19394"/>
                  </a:cubicBezTo>
                  <a:cubicBezTo>
                    <a:pt x="19457" y="19366"/>
                    <a:pt x="19485" y="19366"/>
                    <a:pt x="19541" y="19366"/>
                  </a:cubicBezTo>
                  <a:cubicBezTo>
                    <a:pt x="19774" y="19366"/>
                    <a:pt x="19986" y="19485"/>
                    <a:pt x="20190" y="19598"/>
                  </a:cubicBezTo>
                  <a:cubicBezTo>
                    <a:pt x="20776" y="19923"/>
                    <a:pt x="21333" y="20275"/>
                    <a:pt x="21925" y="20600"/>
                  </a:cubicBezTo>
                  <a:cubicBezTo>
                    <a:pt x="21657" y="20275"/>
                    <a:pt x="21424" y="19951"/>
                    <a:pt x="21304" y="19570"/>
                  </a:cubicBezTo>
                  <a:cubicBezTo>
                    <a:pt x="21156" y="19189"/>
                    <a:pt x="21220" y="18745"/>
                    <a:pt x="21481" y="18456"/>
                  </a:cubicBezTo>
                  <a:cubicBezTo>
                    <a:pt x="21749" y="18216"/>
                    <a:pt x="22101" y="18160"/>
                    <a:pt x="22454" y="18160"/>
                  </a:cubicBezTo>
                  <a:lnTo>
                    <a:pt x="22771" y="18160"/>
                  </a:lnTo>
                  <a:cubicBezTo>
                    <a:pt x="22835" y="18160"/>
                    <a:pt x="22891" y="18188"/>
                    <a:pt x="22919" y="18188"/>
                  </a:cubicBezTo>
                  <a:cubicBezTo>
                    <a:pt x="23801" y="18251"/>
                    <a:pt x="24654" y="18336"/>
                    <a:pt x="25536" y="18392"/>
                  </a:cubicBezTo>
                  <a:cubicBezTo>
                    <a:pt x="25832" y="18428"/>
                    <a:pt x="26093" y="18456"/>
                    <a:pt x="26389" y="18456"/>
                  </a:cubicBezTo>
                  <a:cubicBezTo>
                    <a:pt x="27094" y="18512"/>
                    <a:pt x="27947" y="18604"/>
                    <a:pt x="28709" y="18604"/>
                  </a:cubicBezTo>
                  <a:cubicBezTo>
                    <a:pt x="29033" y="18604"/>
                    <a:pt x="29358" y="18604"/>
                    <a:pt x="29647" y="18540"/>
                  </a:cubicBezTo>
                  <a:cubicBezTo>
                    <a:pt x="28737" y="17603"/>
                    <a:pt x="27595" y="16777"/>
                    <a:pt x="26417" y="16044"/>
                  </a:cubicBezTo>
                  <a:cubicBezTo>
                    <a:pt x="25627" y="15543"/>
                    <a:pt x="24830" y="15078"/>
                    <a:pt x="24097" y="14634"/>
                  </a:cubicBezTo>
                  <a:cubicBezTo>
                    <a:pt x="23949" y="14514"/>
                    <a:pt x="23773" y="14401"/>
                    <a:pt x="23625" y="14281"/>
                  </a:cubicBezTo>
                  <a:cubicBezTo>
                    <a:pt x="23596" y="14253"/>
                    <a:pt x="23568" y="14253"/>
                    <a:pt x="23568" y="14225"/>
                  </a:cubicBezTo>
                  <a:lnTo>
                    <a:pt x="23540" y="14225"/>
                  </a:lnTo>
                  <a:cubicBezTo>
                    <a:pt x="23335" y="14020"/>
                    <a:pt x="23187" y="13809"/>
                    <a:pt x="23159" y="13519"/>
                  </a:cubicBezTo>
                  <a:cubicBezTo>
                    <a:pt x="23124" y="13139"/>
                    <a:pt x="23392" y="12751"/>
                    <a:pt x="23716" y="12546"/>
                  </a:cubicBezTo>
                  <a:cubicBezTo>
                    <a:pt x="23977" y="12370"/>
                    <a:pt x="24302" y="12285"/>
                    <a:pt x="24598" y="12194"/>
                  </a:cubicBezTo>
                  <a:cubicBezTo>
                    <a:pt x="24682" y="12165"/>
                    <a:pt x="24774" y="12137"/>
                    <a:pt x="24859" y="12137"/>
                  </a:cubicBezTo>
                  <a:cubicBezTo>
                    <a:pt x="24217" y="12046"/>
                    <a:pt x="23540" y="11961"/>
                    <a:pt x="22891" y="11869"/>
                  </a:cubicBezTo>
                  <a:cubicBezTo>
                    <a:pt x="22595" y="11813"/>
                    <a:pt x="22278" y="11756"/>
                    <a:pt x="22101" y="11552"/>
                  </a:cubicBezTo>
                  <a:cubicBezTo>
                    <a:pt x="21862" y="11228"/>
                    <a:pt x="22214" y="10727"/>
                    <a:pt x="22595" y="10727"/>
                  </a:cubicBezTo>
                  <a:cubicBezTo>
                    <a:pt x="22658" y="10727"/>
                    <a:pt x="22715" y="10727"/>
                    <a:pt x="22743" y="10755"/>
                  </a:cubicBezTo>
                  <a:cubicBezTo>
                    <a:pt x="22743" y="10727"/>
                    <a:pt x="22715" y="10699"/>
                    <a:pt x="22687" y="10670"/>
                  </a:cubicBezTo>
                  <a:cubicBezTo>
                    <a:pt x="22419" y="10459"/>
                    <a:pt x="22066" y="10402"/>
                    <a:pt x="21713" y="10402"/>
                  </a:cubicBezTo>
                  <a:cubicBezTo>
                    <a:pt x="21396" y="10402"/>
                    <a:pt x="21044" y="10459"/>
                    <a:pt x="20719" y="10522"/>
                  </a:cubicBezTo>
                  <a:cubicBezTo>
                    <a:pt x="20479" y="10579"/>
                    <a:pt x="20247" y="10607"/>
                    <a:pt x="20014" y="10607"/>
                  </a:cubicBezTo>
                  <a:cubicBezTo>
                    <a:pt x="19633" y="10607"/>
                    <a:pt x="19281" y="10522"/>
                    <a:pt x="19069" y="10198"/>
                  </a:cubicBezTo>
                  <a:cubicBezTo>
                    <a:pt x="18893" y="9874"/>
                    <a:pt x="19013" y="9465"/>
                    <a:pt x="19245" y="9168"/>
                  </a:cubicBezTo>
                  <a:cubicBezTo>
                    <a:pt x="19281" y="9168"/>
                    <a:pt x="19281" y="9140"/>
                    <a:pt x="19309" y="9140"/>
                  </a:cubicBezTo>
                  <a:cubicBezTo>
                    <a:pt x="19309" y="9112"/>
                    <a:pt x="19309" y="9112"/>
                    <a:pt x="19337" y="9084"/>
                  </a:cubicBezTo>
                  <a:cubicBezTo>
                    <a:pt x="19570" y="8844"/>
                    <a:pt x="19866" y="8696"/>
                    <a:pt x="20190" y="8555"/>
                  </a:cubicBezTo>
                  <a:cubicBezTo>
                    <a:pt x="20895" y="8230"/>
                    <a:pt x="21601" y="7906"/>
                    <a:pt x="22334" y="7638"/>
                  </a:cubicBezTo>
                  <a:cubicBezTo>
                    <a:pt x="22214" y="7610"/>
                    <a:pt x="22130" y="7582"/>
                    <a:pt x="22038" y="7525"/>
                  </a:cubicBezTo>
                  <a:lnTo>
                    <a:pt x="22010" y="7497"/>
                  </a:lnTo>
                  <a:cubicBezTo>
                    <a:pt x="21890" y="7377"/>
                    <a:pt x="21805" y="7229"/>
                    <a:pt x="21805" y="7053"/>
                  </a:cubicBezTo>
                  <a:cubicBezTo>
                    <a:pt x="21862" y="6672"/>
                    <a:pt x="22214" y="6404"/>
                    <a:pt x="22567" y="6199"/>
                  </a:cubicBezTo>
                  <a:cubicBezTo>
                    <a:pt x="22595" y="6171"/>
                    <a:pt x="22658" y="6143"/>
                    <a:pt x="22687" y="6115"/>
                  </a:cubicBezTo>
                  <a:cubicBezTo>
                    <a:pt x="23476" y="5671"/>
                    <a:pt x="24302" y="5290"/>
                    <a:pt x="25211" y="5113"/>
                  </a:cubicBezTo>
                  <a:cubicBezTo>
                    <a:pt x="25303" y="5113"/>
                    <a:pt x="25359" y="5085"/>
                    <a:pt x="25451" y="5085"/>
                  </a:cubicBezTo>
                  <a:cubicBezTo>
                    <a:pt x="25536" y="5057"/>
                    <a:pt x="25627" y="5057"/>
                    <a:pt x="25740" y="5029"/>
                  </a:cubicBezTo>
                  <a:cubicBezTo>
                    <a:pt x="23067" y="3999"/>
                    <a:pt x="20014" y="4408"/>
                    <a:pt x="17341" y="3470"/>
                  </a:cubicBezTo>
                  <a:cubicBezTo>
                    <a:pt x="17341" y="3026"/>
                    <a:pt x="17602" y="2589"/>
                    <a:pt x="17983" y="2349"/>
                  </a:cubicBezTo>
                  <a:cubicBezTo>
                    <a:pt x="17835" y="2349"/>
                    <a:pt x="17694" y="2384"/>
                    <a:pt x="17546" y="2441"/>
                  </a:cubicBezTo>
                  <a:lnTo>
                    <a:pt x="17518" y="2441"/>
                  </a:lnTo>
                  <a:cubicBezTo>
                    <a:pt x="16721" y="2702"/>
                    <a:pt x="16107" y="3555"/>
                    <a:pt x="15226" y="3703"/>
                  </a:cubicBezTo>
                  <a:lnTo>
                    <a:pt x="15106" y="3703"/>
                  </a:lnTo>
                  <a:cubicBezTo>
                    <a:pt x="15049" y="3703"/>
                    <a:pt x="14986" y="3703"/>
                    <a:pt x="14958" y="3675"/>
                  </a:cubicBezTo>
                  <a:cubicBezTo>
                    <a:pt x="14873" y="3618"/>
                    <a:pt x="14838" y="3499"/>
                    <a:pt x="14838" y="3407"/>
                  </a:cubicBezTo>
                  <a:cubicBezTo>
                    <a:pt x="14753" y="2264"/>
                    <a:pt x="14838" y="1115"/>
                    <a:pt x="15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" name="Google Shape;174;p9"/>
          <p:cNvSpPr/>
          <p:nvPr/>
        </p:nvSpPr>
        <p:spPr>
          <a:xfrm>
            <a:off x="1044000" y="727225"/>
            <a:ext cx="7243303" cy="3689039"/>
          </a:xfrm>
          <a:custGeom>
            <a:rect b="b" l="l" r="r" t="t"/>
            <a:pathLst>
              <a:path extrusionOk="0" h="111806" w="213651">
                <a:moveTo>
                  <a:pt x="67054" y="1"/>
                </a:moveTo>
                <a:cubicBezTo>
                  <a:pt x="59497" y="1"/>
                  <a:pt x="51925" y="121"/>
                  <a:pt x="44360" y="368"/>
                </a:cubicBezTo>
                <a:cubicBezTo>
                  <a:pt x="38377" y="591"/>
                  <a:pt x="32319" y="908"/>
                  <a:pt x="26336" y="1374"/>
                </a:cubicBezTo>
                <a:cubicBezTo>
                  <a:pt x="20894" y="1840"/>
                  <a:pt x="15377" y="2306"/>
                  <a:pt x="10419" y="4636"/>
                </a:cubicBezTo>
                <a:cubicBezTo>
                  <a:pt x="7624" y="5959"/>
                  <a:pt x="1" y="15502"/>
                  <a:pt x="1492" y="45174"/>
                </a:cubicBezTo>
                <a:lnTo>
                  <a:pt x="3430" y="69628"/>
                </a:lnTo>
                <a:lnTo>
                  <a:pt x="3356" y="69628"/>
                </a:lnTo>
                <a:cubicBezTo>
                  <a:pt x="3821" y="77717"/>
                  <a:pt x="4586" y="86104"/>
                  <a:pt x="7773" y="93391"/>
                </a:cubicBezTo>
                <a:cubicBezTo>
                  <a:pt x="15769" y="111806"/>
                  <a:pt x="39924" y="109327"/>
                  <a:pt x="56549" y="110091"/>
                </a:cubicBezTo>
                <a:cubicBezTo>
                  <a:pt x="75511" y="110963"/>
                  <a:pt x="94537" y="111665"/>
                  <a:pt x="113550" y="111665"/>
                </a:cubicBezTo>
                <a:cubicBezTo>
                  <a:pt x="136809" y="111665"/>
                  <a:pt x="160047" y="110614"/>
                  <a:pt x="183121" y="107538"/>
                </a:cubicBezTo>
                <a:cubicBezTo>
                  <a:pt x="188246" y="106830"/>
                  <a:pt x="193372" y="106065"/>
                  <a:pt x="198497" y="105208"/>
                </a:cubicBezTo>
                <a:cubicBezTo>
                  <a:pt x="203474" y="104276"/>
                  <a:pt x="208525" y="102804"/>
                  <a:pt x="211321" y="98144"/>
                </a:cubicBezTo>
                <a:cubicBezTo>
                  <a:pt x="213650" y="94249"/>
                  <a:pt x="213576" y="89589"/>
                  <a:pt x="213650" y="85246"/>
                </a:cubicBezTo>
                <a:cubicBezTo>
                  <a:pt x="213650" y="79804"/>
                  <a:pt x="213501" y="74287"/>
                  <a:pt x="213184" y="68863"/>
                </a:cubicBezTo>
                <a:cubicBezTo>
                  <a:pt x="212644" y="58687"/>
                  <a:pt x="211637" y="48510"/>
                  <a:pt x="209774" y="38502"/>
                </a:cubicBezTo>
                <a:cubicBezTo>
                  <a:pt x="208208" y="30338"/>
                  <a:pt x="205487" y="22268"/>
                  <a:pt x="200287" y="15670"/>
                </a:cubicBezTo>
                <a:cubicBezTo>
                  <a:pt x="194397" y="8121"/>
                  <a:pt x="185842" y="4953"/>
                  <a:pt x="176523" y="3853"/>
                </a:cubicBezTo>
                <a:cubicBezTo>
                  <a:pt x="166123" y="2623"/>
                  <a:pt x="155480" y="2772"/>
                  <a:pt x="145080" y="2381"/>
                </a:cubicBezTo>
                <a:cubicBezTo>
                  <a:pt x="123479" y="1523"/>
                  <a:pt x="101970" y="517"/>
                  <a:pt x="80387" y="125"/>
                </a:cubicBezTo>
                <a:cubicBezTo>
                  <a:pt x="75951" y="43"/>
                  <a:pt x="71505" y="1"/>
                  <a:pt x="670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"/>
          <p:cNvSpPr txBox="1"/>
          <p:nvPr>
            <p:ph type="title"/>
          </p:nvPr>
        </p:nvSpPr>
        <p:spPr>
          <a:xfrm>
            <a:off x="2241425" y="1368100"/>
            <a:ext cx="46611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4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6" name="Google Shape;176;p9"/>
          <p:cNvSpPr txBox="1"/>
          <p:nvPr>
            <p:ph idx="1" type="subTitle"/>
          </p:nvPr>
        </p:nvSpPr>
        <p:spPr>
          <a:xfrm>
            <a:off x="2241475" y="2243600"/>
            <a:ext cx="4661100" cy="16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177" name="Google Shape;177;p9"/>
          <p:cNvGrpSpPr/>
          <p:nvPr/>
        </p:nvGrpSpPr>
        <p:grpSpPr>
          <a:xfrm>
            <a:off x="2752285" y="331834"/>
            <a:ext cx="153372" cy="153632"/>
            <a:chOff x="5084512" y="1531545"/>
            <a:chExt cx="190500" cy="190800"/>
          </a:xfrm>
        </p:grpSpPr>
        <p:sp>
          <p:nvSpPr>
            <p:cNvPr id="178" name="Google Shape;178;p9"/>
            <p:cNvSpPr/>
            <p:nvPr/>
          </p:nvSpPr>
          <p:spPr>
            <a:xfrm>
              <a:off x="5173162" y="1531545"/>
              <a:ext cx="11925" cy="190800"/>
            </a:xfrm>
            <a:custGeom>
              <a:rect b="b" l="l" r="r" t="t"/>
              <a:pathLst>
                <a:path extrusionOk="0" h="7632" w="477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5084512" y="1620520"/>
              <a:ext cx="190500" cy="11625"/>
            </a:xfrm>
            <a:custGeom>
              <a:rect b="b" l="l" r="r" t="t"/>
              <a:pathLst>
                <a:path extrusionOk="0" h="465" w="762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9"/>
          <p:cNvGrpSpPr/>
          <p:nvPr/>
        </p:nvGrpSpPr>
        <p:grpSpPr>
          <a:xfrm>
            <a:off x="231035" y="620609"/>
            <a:ext cx="8514822" cy="2465207"/>
            <a:chOff x="231035" y="620609"/>
            <a:chExt cx="8514822" cy="2465207"/>
          </a:xfrm>
        </p:grpSpPr>
        <p:grpSp>
          <p:nvGrpSpPr>
            <p:cNvPr id="181" name="Google Shape;181;p9"/>
            <p:cNvGrpSpPr/>
            <p:nvPr/>
          </p:nvGrpSpPr>
          <p:grpSpPr>
            <a:xfrm>
              <a:off x="231035" y="2932184"/>
              <a:ext cx="153372" cy="153632"/>
              <a:chOff x="5084512" y="1531545"/>
              <a:chExt cx="190500" cy="190800"/>
            </a:xfrm>
          </p:grpSpPr>
          <p:sp>
            <p:nvSpPr>
              <p:cNvPr id="182" name="Google Shape;182;p9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9"/>
            <p:cNvGrpSpPr/>
            <p:nvPr/>
          </p:nvGrpSpPr>
          <p:grpSpPr>
            <a:xfrm>
              <a:off x="8592485" y="620609"/>
              <a:ext cx="153372" cy="153632"/>
              <a:chOff x="5084512" y="1531545"/>
              <a:chExt cx="190500" cy="190800"/>
            </a:xfrm>
          </p:grpSpPr>
          <p:sp>
            <p:nvSpPr>
              <p:cNvPr id="185" name="Google Shape;185;p9"/>
              <p:cNvSpPr/>
              <p:nvPr/>
            </p:nvSpPr>
            <p:spPr>
              <a:xfrm>
                <a:off x="5173162" y="1531545"/>
                <a:ext cx="11925" cy="190800"/>
              </a:xfrm>
              <a:custGeom>
                <a:rect b="b" l="l" r="r" t="t"/>
                <a:pathLst>
                  <a:path extrusionOk="0" h="7632" w="477">
                    <a:moveTo>
                      <a:pt x="264" y="1"/>
                    </a:moveTo>
                    <a:cubicBezTo>
                      <a:pt x="114" y="1"/>
                      <a:pt x="1" y="63"/>
                      <a:pt x="1" y="214"/>
                    </a:cubicBezTo>
                    <a:lnTo>
                      <a:pt x="1" y="7369"/>
                    </a:lnTo>
                    <a:cubicBezTo>
                      <a:pt x="1" y="7519"/>
                      <a:pt x="114" y="7632"/>
                      <a:pt x="264" y="7632"/>
                    </a:cubicBezTo>
                    <a:cubicBezTo>
                      <a:pt x="377" y="7632"/>
                      <a:pt x="477" y="7519"/>
                      <a:pt x="477" y="7369"/>
                    </a:cubicBezTo>
                    <a:lnTo>
                      <a:pt x="477" y="214"/>
                    </a:lnTo>
                    <a:cubicBezTo>
                      <a:pt x="477" y="63"/>
                      <a:pt x="377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5084512" y="1620520"/>
                <a:ext cx="190500" cy="11625"/>
              </a:xfrm>
              <a:custGeom>
                <a:rect b="b" l="l" r="r" t="t"/>
                <a:pathLst>
                  <a:path extrusionOk="0" h="465" w="7620">
                    <a:moveTo>
                      <a:pt x="214" y="0"/>
                    </a:moveTo>
                    <a:cubicBezTo>
                      <a:pt x="101" y="0"/>
                      <a:pt x="1" y="101"/>
                      <a:pt x="1" y="264"/>
                    </a:cubicBezTo>
                    <a:cubicBezTo>
                      <a:pt x="1" y="364"/>
                      <a:pt x="101" y="464"/>
                      <a:pt x="214" y="464"/>
                    </a:cubicBezTo>
                    <a:lnTo>
                      <a:pt x="7369" y="464"/>
                    </a:lnTo>
                    <a:cubicBezTo>
                      <a:pt x="7519" y="464"/>
                      <a:pt x="7619" y="364"/>
                      <a:pt x="7619" y="264"/>
                    </a:cubicBezTo>
                    <a:cubicBezTo>
                      <a:pt x="7619" y="101"/>
                      <a:pt x="7519" y="0"/>
                      <a:pt x="7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cap="flat" cmpd="sng" w="9525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87" name="Google Shape;187;p9"/>
          <p:cNvGrpSpPr/>
          <p:nvPr/>
        </p:nvGrpSpPr>
        <p:grpSpPr>
          <a:xfrm>
            <a:off x="384388" y="727225"/>
            <a:ext cx="8044519" cy="3198184"/>
            <a:chOff x="384388" y="727225"/>
            <a:chExt cx="8044519" cy="3198184"/>
          </a:xfrm>
        </p:grpSpPr>
        <p:sp>
          <p:nvSpPr>
            <p:cNvPr id="188" name="Google Shape;188;p9"/>
            <p:cNvSpPr/>
            <p:nvPr/>
          </p:nvSpPr>
          <p:spPr>
            <a:xfrm>
              <a:off x="7929875" y="727225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9"/>
            <p:cNvSpPr/>
            <p:nvPr/>
          </p:nvSpPr>
          <p:spPr>
            <a:xfrm>
              <a:off x="384388" y="3426750"/>
              <a:ext cx="499031" cy="498659"/>
            </a:xfrm>
            <a:custGeom>
              <a:rect b="b" l="l" r="r" t="t"/>
              <a:pathLst>
                <a:path extrusionOk="0" h="16078" w="16090">
                  <a:moveTo>
                    <a:pt x="8195" y="1"/>
                  </a:moveTo>
                  <a:cubicBezTo>
                    <a:pt x="8195" y="1"/>
                    <a:pt x="7418" y="2144"/>
                    <a:pt x="7055" y="5540"/>
                  </a:cubicBezTo>
                  <a:cubicBezTo>
                    <a:pt x="5752" y="4387"/>
                    <a:pt x="4236" y="3234"/>
                    <a:pt x="2456" y="2244"/>
                  </a:cubicBezTo>
                  <a:lnTo>
                    <a:pt x="2456" y="2244"/>
                  </a:lnTo>
                  <a:cubicBezTo>
                    <a:pt x="2456" y="2244"/>
                    <a:pt x="3396" y="4287"/>
                    <a:pt x="5589" y="6943"/>
                  </a:cubicBezTo>
                  <a:cubicBezTo>
                    <a:pt x="3872" y="7043"/>
                    <a:pt x="1993" y="7356"/>
                    <a:pt x="0" y="7883"/>
                  </a:cubicBezTo>
                  <a:cubicBezTo>
                    <a:pt x="0" y="7883"/>
                    <a:pt x="2143" y="8672"/>
                    <a:pt x="5539" y="9036"/>
                  </a:cubicBezTo>
                  <a:cubicBezTo>
                    <a:pt x="4386" y="10339"/>
                    <a:pt x="3296" y="11855"/>
                    <a:pt x="2243" y="13622"/>
                  </a:cubicBezTo>
                  <a:cubicBezTo>
                    <a:pt x="2243" y="13622"/>
                    <a:pt x="4286" y="12682"/>
                    <a:pt x="6942" y="10552"/>
                  </a:cubicBezTo>
                  <a:cubicBezTo>
                    <a:pt x="7005" y="12268"/>
                    <a:pt x="7256" y="14098"/>
                    <a:pt x="7732" y="16078"/>
                  </a:cubicBezTo>
                  <a:cubicBezTo>
                    <a:pt x="7732" y="16078"/>
                    <a:pt x="8621" y="13998"/>
                    <a:pt x="9035" y="10552"/>
                  </a:cubicBezTo>
                  <a:cubicBezTo>
                    <a:pt x="10288" y="11742"/>
                    <a:pt x="11804" y="12895"/>
                    <a:pt x="13471" y="13935"/>
                  </a:cubicBezTo>
                  <a:cubicBezTo>
                    <a:pt x="13471" y="13935"/>
                    <a:pt x="12644" y="11855"/>
                    <a:pt x="10551" y="9136"/>
                  </a:cubicBezTo>
                  <a:cubicBezTo>
                    <a:pt x="12268" y="9036"/>
                    <a:pt x="14097" y="8823"/>
                    <a:pt x="16090" y="8359"/>
                  </a:cubicBezTo>
                  <a:cubicBezTo>
                    <a:pt x="16090" y="8359"/>
                    <a:pt x="13997" y="7469"/>
                    <a:pt x="10601" y="7043"/>
                  </a:cubicBezTo>
                  <a:cubicBezTo>
                    <a:pt x="11754" y="5790"/>
                    <a:pt x="12894" y="4286"/>
                    <a:pt x="13947" y="2557"/>
                  </a:cubicBezTo>
                  <a:lnTo>
                    <a:pt x="13947" y="2557"/>
                  </a:lnTo>
                  <a:cubicBezTo>
                    <a:pt x="13947" y="2557"/>
                    <a:pt x="11804" y="3447"/>
                    <a:pt x="9135" y="5590"/>
                  </a:cubicBezTo>
                  <a:cubicBezTo>
                    <a:pt x="9035" y="3860"/>
                    <a:pt x="8722" y="1981"/>
                    <a:pt x="81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0" name="Google Shape;190;p9"/>
          <p:cNvGrpSpPr/>
          <p:nvPr/>
        </p:nvGrpSpPr>
        <p:grpSpPr>
          <a:xfrm>
            <a:off x="883435" y="828615"/>
            <a:ext cx="7824681" cy="4218558"/>
            <a:chOff x="883435" y="828615"/>
            <a:chExt cx="7824681" cy="4218558"/>
          </a:xfrm>
        </p:grpSpPr>
        <p:grpSp>
          <p:nvGrpSpPr>
            <p:cNvPr id="191" name="Google Shape;191;p9"/>
            <p:cNvGrpSpPr/>
            <p:nvPr/>
          </p:nvGrpSpPr>
          <p:grpSpPr>
            <a:xfrm>
              <a:off x="883435" y="1454169"/>
              <a:ext cx="659659" cy="669670"/>
              <a:chOff x="3374621" y="3321876"/>
              <a:chExt cx="1102556" cy="1119100"/>
            </a:xfrm>
          </p:grpSpPr>
          <p:sp>
            <p:nvSpPr>
              <p:cNvPr id="192" name="Google Shape;192;p9"/>
              <p:cNvSpPr/>
              <p:nvPr/>
            </p:nvSpPr>
            <p:spPr>
              <a:xfrm>
                <a:off x="3378350" y="3336663"/>
                <a:ext cx="1098827" cy="1104313"/>
              </a:xfrm>
              <a:custGeom>
                <a:rect b="b" l="l" r="r" t="t"/>
                <a:pathLst>
                  <a:path extrusionOk="0" h="19402" w="19309">
                    <a:moveTo>
                      <a:pt x="18632" y="6785"/>
                    </a:moveTo>
                    <a:cubicBezTo>
                      <a:pt x="18632" y="6813"/>
                      <a:pt x="18660" y="6869"/>
                      <a:pt x="18660" y="6897"/>
                    </a:cubicBezTo>
                    <a:cubicBezTo>
                      <a:pt x="18660" y="6841"/>
                      <a:pt x="18632" y="6813"/>
                      <a:pt x="18632" y="6785"/>
                    </a:cubicBezTo>
                    <a:close/>
                    <a:moveTo>
                      <a:pt x="10024" y="1"/>
                    </a:moveTo>
                    <a:cubicBezTo>
                      <a:pt x="9131" y="1"/>
                      <a:pt x="8271" y="249"/>
                      <a:pt x="7497" y="727"/>
                    </a:cubicBezTo>
                    <a:cubicBezTo>
                      <a:pt x="6439" y="1319"/>
                      <a:pt x="5529" y="2285"/>
                      <a:pt x="4528" y="3019"/>
                    </a:cubicBezTo>
                    <a:cubicBezTo>
                      <a:pt x="3554" y="3724"/>
                      <a:pt x="2468" y="4253"/>
                      <a:pt x="1650" y="5134"/>
                    </a:cubicBezTo>
                    <a:cubicBezTo>
                      <a:pt x="1206" y="5607"/>
                      <a:pt x="854" y="6136"/>
                      <a:pt x="621" y="6721"/>
                    </a:cubicBezTo>
                    <a:cubicBezTo>
                      <a:pt x="205" y="7546"/>
                      <a:pt x="0" y="8512"/>
                      <a:pt x="64" y="9485"/>
                    </a:cubicBezTo>
                    <a:cubicBezTo>
                      <a:pt x="92" y="9746"/>
                      <a:pt x="120" y="10014"/>
                      <a:pt x="177" y="10275"/>
                    </a:cubicBezTo>
                    <a:cubicBezTo>
                      <a:pt x="268" y="10980"/>
                      <a:pt x="445" y="11686"/>
                      <a:pt x="677" y="12363"/>
                    </a:cubicBezTo>
                    <a:cubicBezTo>
                      <a:pt x="734" y="12807"/>
                      <a:pt x="882" y="13244"/>
                      <a:pt x="1150" y="13688"/>
                    </a:cubicBezTo>
                    <a:cubicBezTo>
                      <a:pt x="1178" y="13801"/>
                      <a:pt x="1206" y="13893"/>
                      <a:pt x="1234" y="13978"/>
                    </a:cubicBezTo>
                    <a:cubicBezTo>
                      <a:pt x="1439" y="14570"/>
                      <a:pt x="1650" y="15183"/>
                      <a:pt x="1968" y="15712"/>
                    </a:cubicBezTo>
                    <a:cubicBezTo>
                      <a:pt x="2236" y="16157"/>
                      <a:pt x="2588" y="16537"/>
                      <a:pt x="2969" y="16890"/>
                    </a:cubicBezTo>
                    <a:cubicBezTo>
                      <a:pt x="3618" y="17475"/>
                      <a:pt x="4351" y="17948"/>
                      <a:pt x="5113" y="18300"/>
                    </a:cubicBezTo>
                    <a:cubicBezTo>
                      <a:pt x="6192" y="19001"/>
                      <a:pt x="7409" y="19401"/>
                      <a:pt x="8742" y="19401"/>
                    </a:cubicBezTo>
                    <a:cubicBezTo>
                      <a:pt x="9369" y="19401"/>
                      <a:pt x="10022" y="19313"/>
                      <a:pt x="10698" y="19126"/>
                    </a:cubicBezTo>
                    <a:cubicBezTo>
                      <a:pt x="11756" y="18829"/>
                      <a:pt x="12757" y="18272"/>
                      <a:pt x="13723" y="17680"/>
                    </a:cubicBezTo>
                    <a:cubicBezTo>
                      <a:pt x="15987" y="16305"/>
                      <a:pt x="18159" y="14365"/>
                      <a:pt x="18864" y="11601"/>
                    </a:cubicBezTo>
                    <a:cubicBezTo>
                      <a:pt x="19309" y="9894"/>
                      <a:pt x="19104" y="8047"/>
                      <a:pt x="18455" y="6432"/>
                    </a:cubicBezTo>
                    <a:cubicBezTo>
                      <a:pt x="18455" y="6368"/>
                      <a:pt x="18427" y="6312"/>
                      <a:pt x="18427" y="6256"/>
                    </a:cubicBezTo>
                    <a:lnTo>
                      <a:pt x="18427" y="6256"/>
                    </a:lnTo>
                    <a:cubicBezTo>
                      <a:pt x="18455" y="6340"/>
                      <a:pt x="18512" y="6432"/>
                      <a:pt x="18540" y="6517"/>
                    </a:cubicBezTo>
                    <a:lnTo>
                      <a:pt x="18540" y="6573"/>
                    </a:lnTo>
                    <a:cubicBezTo>
                      <a:pt x="18575" y="6636"/>
                      <a:pt x="18603" y="6721"/>
                      <a:pt x="18632" y="6785"/>
                    </a:cubicBezTo>
                    <a:cubicBezTo>
                      <a:pt x="18427" y="6164"/>
                      <a:pt x="18187" y="4754"/>
                      <a:pt x="17835" y="4281"/>
                    </a:cubicBezTo>
                    <a:cubicBezTo>
                      <a:pt x="17517" y="3844"/>
                      <a:pt x="17101" y="3696"/>
                      <a:pt x="16636" y="3576"/>
                    </a:cubicBezTo>
                    <a:cubicBezTo>
                      <a:pt x="16283" y="3167"/>
                      <a:pt x="15895" y="2786"/>
                      <a:pt x="15486" y="2462"/>
                    </a:cubicBezTo>
                    <a:cubicBezTo>
                      <a:pt x="15225" y="2081"/>
                      <a:pt x="14781" y="1785"/>
                      <a:pt x="14400" y="1580"/>
                    </a:cubicBezTo>
                    <a:cubicBezTo>
                      <a:pt x="13399" y="1023"/>
                      <a:pt x="12405" y="466"/>
                      <a:pt x="11312" y="170"/>
                    </a:cubicBezTo>
                    <a:cubicBezTo>
                      <a:pt x="10878" y="56"/>
                      <a:pt x="10447" y="1"/>
                      <a:pt x="100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93" name="Google Shape;193;p9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374621" y="3321876"/>
                <a:ext cx="1098850" cy="11190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4" name="Google Shape;194;p9"/>
            <p:cNvGrpSpPr/>
            <p:nvPr/>
          </p:nvGrpSpPr>
          <p:grpSpPr>
            <a:xfrm rot="6630519">
              <a:off x="7765031" y="2715033"/>
              <a:ext cx="828712" cy="819031"/>
              <a:chOff x="1813770" y="3045275"/>
              <a:chExt cx="1394516" cy="1378225"/>
            </a:xfrm>
          </p:grpSpPr>
          <p:sp>
            <p:nvSpPr>
              <p:cNvPr id="195" name="Google Shape;195;p9"/>
              <p:cNvSpPr/>
              <p:nvPr/>
            </p:nvSpPr>
            <p:spPr>
              <a:xfrm>
                <a:off x="1813775" y="3045275"/>
                <a:ext cx="1394510" cy="1371285"/>
              </a:xfrm>
              <a:custGeom>
                <a:rect b="b" l="l" r="r" t="t"/>
                <a:pathLst>
                  <a:path extrusionOk="0" h="29704" w="30212">
                    <a:moveTo>
                      <a:pt x="14253" y="1"/>
                    </a:moveTo>
                    <a:lnTo>
                      <a:pt x="14253" y="1"/>
                    </a:lnTo>
                    <a:cubicBezTo>
                      <a:pt x="14845" y="1792"/>
                      <a:pt x="15959" y="3435"/>
                      <a:pt x="17454" y="4613"/>
                    </a:cubicBezTo>
                    <a:cubicBezTo>
                      <a:pt x="16989" y="4733"/>
                      <a:pt x="16545" y="4846"/>
                      <a:pt x="16079" y="4965"/>
                    </a:cubicBezTo>
                    <a:cubicBezTo>
                      <a:pt x="16107" y="5057"/>
                      <a:pt x="16164" y="5113"/>
                      <a:pt x="16220" y="5170"/>
                    </a:cubicBezTo>
                    <a:cubicBezTo>
                      <a:pt x="16608" y="5671"/>
                      <a:pt x="17165" y="6080"/>
                      <a:pt x="17779" y="6291"/>
                    </a:cubicBezTo>
                    <a:cubicBezTo>
                      <a:pt x="17341" y="6432"/>
                      <a:pt x="16897" y="6580"/>
                      <a:pt x="16460" y="6728"/>
                    </a:cubicBezTo>
                    <a:cubicBezTo>
                      <a:pt x="17137" y="7666"/>
                      <a:pt x="17983" y="8491"/>
                      <a:pt x="18956" y="9112"/>
                    </a:cubicBezTo>
                    <a:cubicBezTo>
                      <a:pt x="18724" y="9253"/>
                      <a:pt x="18456" y="9316"/>
                      <a:pt x="18159" y="9316"/>
                    </a:cubicBezTo>
                    <a:cubicBezTo>
                      <a:pt x="17955" y="9316"/>
                      <a:pt x="17750" y="9288"/>
                      <a:pt x="17574" y="9197"/>
                    </a:cubicBezTo>
                    <a:lnTo>
                      <a:pt x="17574" y="9197"/>
                    </a:lnTo>
                    <a:cubicBezTo>
                      <a:pt x="17666" y="9288"/>
                      <a:pt x="17750" y="9345"/>
                      <a:pt x="17842" y="9429"/>
                    </a:cubicBezTo>
                    <a:lnTo>
                      <a:pt x="17842" y="9465"/>
                    </a:lnTo>
                    <a:cubicBezTo>
                      <a:pt x="18632" y="10170"/>
                      <a:pt x="19570" y="10699"/>
                      <a:pt x="20599" y="11051"/>
                    </a:cubicBezTo>
                    <a:cubicBezTo>
                      <a:pt x="20367" y="11192"/>
                      <a:pt x="20134" y="11256"/>
                      <a:pt x="19866" y="11256"/>
                    </a:cubicBezTo>
                    <a:cubicBezTo>
                      <a:pt x="19365" y="11256"/>
                      <a:pt x="18836" y="11016"/>
                      <a:pt x="18427" y="10663"/>
                    </a:cubicBezTo>
                    <a:cubicBezTo>
                      <a:pt x="17842" y="10170"/>
                      <a:pt x="17454" y="9465"/>
                      <a:pt x="16925" y="8872"/>
                    </a:cubicBezTo>
                    <a:cubicBezTo>
                      <a:pt x="15987" y="7786"/>
                      <a:pt x="14577" y="7081"/>
                      <a:pt x="13110" y="6996"/>
                    </a:cubicBezTo>
                    <a:lnTo>
                      <a:pt x="13110" y="6996"/>
                    </a:lnTo>
                    <a:cubicBezTo>
                      <a:pt x="13752" y="7525"/>
                      <a:pt x="14316" y="8195"/>
                      <a:pt x="14725" y="8936"/>
                    </a:cubicBezTo>
                    <a:cubicBezTo>
                      <a:pt x="13519" y="7814"/>
                      <a:pt x="11876" y="7173"/>
                      <a:pt x="10226" y="7173"/>
                    </a:cubicBezTo>
                    <a:cubicBezTo>
                      <a:pt x="9641" y="7173"/>
                      <a:pt x="9084" y="7257"/>
                      <a:pt x="8526" y="7405"/>
                    </a:cubicBezTo>
                    <a:cubicBezTo>
                      <a:pt x="9055" y="7758"/>
                      <a:pt x="9436" y="8343"/>
                      <a:pt x="9521" y="8992"/>
                    </a:cubicBezTo>
                    <a:cubicBezTo>
                      <a:pt x="8703" y="8788"/>
                      <a:pt x="7821" y="8696"/>
                      <a:pt x="6968" y="8696"/>
                    </a:cubicBezTo>
                    <a:cubicBezTo>
                      <a:pt x="4472" y="8696"/>
                      <a:pt x="1975" y="9493"/>
                      <a:pt x="1" y="10988"/>
                    </a:cubicBezTo>
                    <a:cubicBezTo>
                      <a:pt x="2236" y="12398"/>
                      <a:pt x="4528" y="13724"/>
                      <a:pt x="6876" y="14930"/>
                    </a:cubicBezTo>
                    <a:cubicBezTo>
                      <a:pt x="6291" y="15515"/>
                      <a:pt x="5734" y="16192"/>
                      <a:pt x="5233" y="16869"/>
                    </a:cubicBezTo>
                    <a:cubicBezTo>
                      <a:pt x="5177" y="16982"/>
                      <a:pt x="5085" y="17102"/>
                      <a:pt x="5085" y="17222"/>
                    </a:cubicBezTo>
                    <a:cubicBezTo>
                      <a:pt x="5113" y="17426"/>
                      <a:pt x="5261" y="17539"/>
                      <a:pt x="5438" y="17631"/>
                    </a:cubicBezTo>
                    <a:cubicBezTo>
                      <a:pt x="7088" y="18689"/>
                      <a:pt x="8992" y="19069"/>
                      <a:pt x="10931" y="19069"/>
                    </a:cubicBezTo>
                    <a:cubicBezTo>
                      <a:pt x="12553" y="19069"/>
                      <a:pt x="14196" y="18808"/>
                      <a:pt x="15783" y="18456"/>
                    </a:cubicBezTo>
                    <a:lnTo>
                      <a:pt x="15783" y="18456"/>
                    </a:lnTo>
                    <a:cubicBezTo>
                      <a:pt x="13900" y="19126"/>
                      <a:pt x="12313" y="20508"/>
                      <a:pt x="11460" y="22299"/>
                    </a:cubicBezTo>
                    <a:cubicBezTo>
                      <a:pt x="11961" y="22271"/>
                      <a:pt x="12490" y="22271"/>
                      <a:pt x="12990" y="22243"/>
                    </a:cubicBezTo>
                    <a:lnTo>
                      <a:pt x="12990" y="22243"/>
                    </a:lnTo>
                    <a:cubicBezTo>
                      <a:pt x="11256" y="23921"/>
                      <a:pt x="9584" y="25592"/>
                      <a:pt x="7969" y="27327"/>
                    </a:cubicBezTo>
                    <a:lnTo>
                      <a:pt x="9556" y="27327"/>
                    </a:lnTo>
                    <a:cubicBezTo>
                      <a:pt x="10318" y="27299"/>
                      <a:pt x="11107" y="27299"/>
                      <a:pt x="11876" y="27299"/>
                    </a:cubicBezTo>
                    <a:cubicBezTo>
                      <a:pt x="11989" y="27299"/>
                      <a:pt x="12081" y="27384"/>
                      <a:pt x="12137" y="27475"/>
                    </a:cubicBezTo>
                    <a:lnTo>
                      <a:pt x="12137" y="27504"/>
                    </a:lnTo>
                    <a:lnTo>
                      <a:pt x="12137" y="27560"/>
                    </a:lnTo>
                    <a:cubicBezTo>
                      <a:pt x="13195" y="27179"/>
                      <a:pt x="14253" y="26918"/>
                      <a:pt x="15310" y="26707"/>
                    </a:cubicBezTo>
                    <a:lnTo>
                      <a:pt x="15310" y="26707"/>
                    </a:lnTo>
                    <a:cubicBezTo>
                      <a:pt x="15162" y="27179"/>
                      <a:pt x="15021" y="27652"/>
                      <a:pt x="14873" y="28117"/>
                    </a:cubicBezTo>
                    <a:cubicBezTo>
                      <a:pt x="17137" y="27828"/>
                      <a:pt x="19217" y="26678"/>
                      <a:pt x="20691" y="24944"/>
                    </a:cubicBezTo>
                    <a:lnTo>
                      <a:pt x="20691" y="24944"/>
                    </a:lnTo>
                    <a:cubicBezTo>
                      <a:pt x="19922" y="26389"/>
                      <a:pt x="19633" y="28089"/>
                      <a:pt x="19838" y="29704"/>
                    </a:cubicBezTo>
                    <a:cubicBezTo>
                      <a:pt x="20571" y="27764"/>
                      <a:pt x="23188" y="27532"/>
                      <a:pt x="24859" y="26298"/>
                    </a:cubicBezTo>
                    <a:cubicBezTo>
                      <a:pt x="26537" y="25064"/>
                      <a:pt x="27123" y="22892"/>
                      <a:pt x="27623" y="20861"/>
                    </a:cubicBezTo>
                    <a:cubicBezTo>
                      <a:pt x="27800" y="20099"/>
                      <a:pt x="28004" y="19366"/>
                      <a:pt x="28209" y="18632"/>
                    </a:cubicBezTo>
                    <a:cubicBezTo>
                      <a:pt x="28244" y="18597"/>
                      <a:pt x="28244" y="18540"/>
                      <a:pt x="28244" y="18512"/>
                    </a:cubicBezTo>
                    <a:cubicBezTo>
                      <a:pt x="28681" y="17130"/>
                      <a:pt x="29125" y="15776"/>
                      <a:pt x="29563" y="14337"/>
                    </a:cubicBezTo>
                    <a:cubicBezTo>
                      <a:pt x="29887" y="13308"/>
                      <a:pt x="30091" y="12222"/>
                      <a:pt x="30148" y="11136"/>
                    </a:cubicBezTo>
                    <a:cubicBezTo>
                      <a:pt x="30211" y="10522"/>
                      <a:pt x="29739" y="8463"/>
                      <a:pt x="30007" y="8019"/>
                    </a:cubicBezTo>
                    <a:lnTo>
                      <a:pt x="30007" y="8019"/>
                    </a:lnTo>
                    <a:cubicBezTo>
                      <a:pt x="29682" y="8548"/>
                      <a:pt x="29302" y="9020"/>
                      <a:pt x="28829" y="9465"/>
                    </a:cubicBezTo>
                    <a:cubicBezTo>
                      <a:pt x="28328" y="6933"/>
                      <a:pt x="27151" y="4556"/>
                      <a:pt x="25479" y="2617"/>
                    </a:cubicBezTo>
                    <a:cubicBezTo>
                      <a:pt x="25423" y="3470"/>
                      <a:pt x="25183" y="4288"/>
                      <a:pt x="24802" y="5022"/>
                    </a:cubicBezTo>
                    <a:cubicBezTo>
                      <a:pt x="23836" y="3174"/>
                      <a:pt x="22362" y="1559"/>
                      <a:pt x="20628" y="382"/>
                    </a:cubicBezTo>
                    <a:lnTo>
                      <a:pt x="20628" y="382"/>
                    </a:lnTo>
                    <a:cubicBezTo>
                      <a:pt x="20628" y="410"/>
                      <a:pt x="20663" y="473"/>
                      <a:pt x="20691" y="530"/>
                    </a:cubicBezTo>
                    <a:cubicBezTo>
                      <a:pt x="20924" y="1143"/>
                      <a:pt x="20952" y="1884"/>
                      <a:pt x="20804" y="2525"/>
                    </a:cubicBezTo>
                    <a:cubicBezTo>
                      <a:pt x="20134" y="1616"/>
                      <a:pt x="19281" y="826"/>
                      <a:pt x="18308" y="177"/>
                    </a:cubicBezTo>
                    <a:lnTo>
                      <a:pt x="18308" y="262"/>
                    </a:lnTo>
                    <a:cubicBezTo>
                      <a:pt x="18336" y="325"/>
                      <a:pt x="18336" y="382"/>
                      <a:pt x="18336" y="438"/>
                    </a:cubicBezTo>
                    <a:cubicBezTo>
                      <a:pt x="18371" y="678"/>
                      <a:pt x="18399" y="910"/>
                      <a:pt x="18456" y="1178"/>
                    </a:cubicBezTo>
                    <a:cubicBezTo>
                      <a:pt x="17193" y="410"/>
                      <a:pt x="15726" y="29"/>
                      <a:pt x="142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96" name="Google Shape;196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813770" y="3045278"/>
                <a:ext cx="1394500" cy="13782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97" name="Google Shape;197;p9"/>
            <p:cNvGrpSpPr/>
            <p:nvPr/>
          </p:nvGrpSpPr>
          <p:grpSpPr>
            <a:xfrm rot="-2057478">
              <a:off x="6614108" y="3251636"/>
              <a:ext cx="1526075" cy="1495642"/>
              <a:chOff x="5768520" y="2342850"/>
              <a:chExt cx="2237874" cy="2192799"/>
            </a:xfrm>
          </p:grpSpPr>
          <p:sp>
            <p:nvSpPr>
              <p:cNvPr id="198" name="Google Shape;198;p9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rect b="b" l="l" r="r" t="t"/>
                <a:pathLst>
                  <a:path extrusionOk="0" h="209140" w="216679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99" name="Google Shape;199;p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00" name="Google Shape;200;p9"/>
            <p:cNvGrpSpPr/>
            <p:nvPr/>
          </p:nvGrpSpPr>
          <p:grpSpPr>
            <a:xfrm>
              <a:off x="1244739" y="828615"/>
              <a:ext cx="602312" cy="440802"/>
              <a:chOff x="3843338" y="2429575"/>
              <a:chExt cx="1457325" cy="1066800"/>
            </a:xfrm>
          </p:grpSpPr>
          <p:grpSp>
            <p:nvGrpSpPr>
              <p:cNvPr id="201" name="Google Shape;201;p9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202" name="Google Shape;202;p9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rect b="b" l="l" r="r" t="t"/>
                  <a:pathLst>
                    <a:path extrusionOk="0" h="9662" w="9812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3" name="Google Shape;203;p9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rect b="b" l="l" r="r" t="t"/>
                  <a:pathLst>
                    <a:path extrusionOk="0" h="7701" w="7832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04" name="Google Shape;204;p9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rect b="b" l="l" r="r" t="t"/>
                  <a:pathLst>
                    <a:path extrusionOk="0" h="6730" w="6843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205" name="Google Shape;205;p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10"/>
          <p:cNvSpPr txBox="1"/>
          <p:nvPr>
            <p:ph type="title"/>
          </p:nvPr>
        </p:nvSpPr>
        <p:spPr>
          <a:xfrm>
            <a:off x="720000" y="3859100"/>
            <a:ext cx="7704000" cy="7494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priola"/>
              <a:buNone/>
              <a:defRPr b="1" sz="31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b="1" sz="30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b="1" sz="30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b="1" sz="30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b="1" sz="30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b="1" sz="30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b="1" sz="30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b="1" sz="30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priola"/>
              <a:buNone/>
              <a:defRPr b="1" sz="30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●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○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lbert Sans"/>
              <a:buChar char="■"/>
              <a:defRPr sz="12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9.png"/><Relationship Id="rId7" Type="http://schemas.openxmlformats.org/officeDocument/2006/relationships/image" Target="../media/image11.png"/><Relationship Id="rId8" Type="http://schemas.openxmlformats.org/officeDocument/2006/relationships/image" Target="../media/image6.png"/><Relationship Id="rId10" Type="http://schemas.openxmlformats.org/officeDocument/2006/relationships/image" Target="../media/image2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26.jpg"/><Relationship Id="rId5" Type="http://schemas.openxmlformats.org/officeDocument/2006/relationships/image" Target="../media/image18.jpg"/><Relationship Id="rId6" Type="http://schemas.openxmlformats.org/officeDocument/2006/relationships/image" Target="../media/image21.jpg"/><Relationship Id="rId7" Type="http://schemas.openxmlformats.org/officeDocument/2006/relationships/image" Target="../media/image19.jpg"/><Relationship Id="rId8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p29"/>
          <p:cNvSpPr txBox="1"/>
          <p:nvPr>
            <p:ph idx="1" type="subTitle"/>
          </p:nvPr>
        </p:nvSpPr>
        <p:spPr>
          <a:xfrm>
            <a:off x="1757550" y="3233050"/>
            <a:ext cx="56289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November Meeting Nov 4, 2025</a:t>
            </a:r>
            <a:endParaRPr sz="2000"/>
          </a:p>
        </p:txBody>
      </p:sp>
      <p:grpSp>
        <p:nvGrpSpPr>
          <p:cNvPr id="687" name="Google Shape;687;p29"/>
          <p:cNvGrpSpPr/>
          <p:nvPr/>
        </p:nvGrpSpPr>
        <p:grpSpPr>
          <a:xfrm>
            <a:off x="6614779" y="680862"/>
            <a:ext cx="1681357" cy="1678915"/>
            <a:chOff x="7012011" y="-13815"/>
            <a:chExt cx="1804999" cy="1802378"/>
          </a:xfrm>
        </p:grpSpPr>
        <p:sp>
          <p:nvSpPr>
            <p:cNvPr id="688" name="Google Shape;688;p29"/>
            <p:cNvSpPr/>
            <p:nvPr/>
          </p:nvSpPr>
          <p:spPr>
            <a:xfrm rot="7607666">
              <a:off x="7273459" y="239832"/>
              <a:ext cx="1282101" cy="1295084"/>
            </a:xfrm>
            <a:custGeom>
              <a:rect b="b" l="l" r="r" t="t"/>
              <a:pathLst>
                <a:path extrusionOk="0" h="28429" w="28144">
                  <a:moveTo>
                    <a:pt x="18613" y="1"/>
                  </a:moveTo>
                  <a:cubicBezTo>
                    <a:pt x="18591" y="1"/>
                    <a:pt x="18581" y="39"/>
                    <a:pt x="18545" y="84"/>
                  </a:cubicBezTo>
                  <a:cubicBezTo>
                    <a:pt x="18382" y="184"/>
                    <a:pt x="18282" y="335"/>
                    <a:pt x="18169" y="498"/>
                  </a:cubicBezTo>
                  <a:cubicBezTo>
                    <a:pt x="18069" y="598"/>
                    <a:pt x="18019" y="711"/>
                    <a:pt x="17919" y="861"/>
                  </a:cubicBezTo>
                  <a:cubicBezTo>
                    <a:pt x="17856" y="911"/>
                    <a:pt x="17806" y="961"/>
                    <a:pt x="17806" y="1024"/>
                  </a:cubicBezTo>
                  <a:cubicBezTo>
                    <a:pt x="17706" y="1124"/>
                    <a:pt x="17656" y="1224"/>
                    <a:pt x="17606" y="1387"/>
                  </a:cubicBezTo>
                  <a:cubicBezTo>
                    <a:pt x="17606" y="1387"/>
                    <a:pt x="17543" y="1387"/>
                    <a:pt x="17543" y="1437"/>
                  </a:cubicBezTo>
                  <a:cubicBezTo>
                    <a:pt x="17443" y="1487"/>
                    <a:pt x="17393" y="1650"/>
                    <a:pt x="17342" y="1751"/>
                  </a:cubicBezTo>
                  <a:cubicBezTo>
                    <a:pt x="17230" y="1964"/>
                    <a:pt x="17079" y="2164"/>
                    <a:pt x="16979" y="2427"/>
                  </a:cubicBezTo>
                  <a:cubicBezTo>
                    <a:pt x="16916" y="2527"/>
                    <a:pt x="16866" y="2640"/>
                    <a:pt x="16816" y="2741"/>
                  </a:cubicBezTo>
                  <a:cubicBezTo>
                    <a:pt x="16766" y="2791"/>
                    <a:pt x="16716" y="2841"/>
                    <a:pt x="16716" y="2903"/>
                  </a:cubicBezTo>
                  <a:cubicBezTo>
                    <a:pt x="16666" y="3004"/>
                    <a:pt x="16603" y="3104"/>
                    <a:pt x="16553" y="3217"/>
                  </a:cubicBezTo>
                  <a:cubicBezTo>
                    <a:pt x="16553" y="3217"/>
                    <a:pt x="16503" y="3317"/>
                    <a:pt x="16503" y="3367"/>
                  </a:cubicBezTo>
                  <a:cubicBezTo>
                    <a:pt x="16453" y="3417"/>
                    <a:pt x="16453" y="3530"/>
                    <a:pt x="16403" y="3630"/>
                  </a:cubicBezTo>
                  <a:lnTo>
                    <a:pt x="16403" y="3580"/>
                  </a:lnTo>
                  <a:cubicBezTo>
                    <a:pt x="16403" y="3680"/>
                    <a:pt x="16352" y="3730"/>
                    <a:pt x="16290" y="3843"/>
                  </a:cubicBezTo>
                  <a:cubicBezTo>
                    <a:pt x="16290" y="3893"/>
                    <a:pt x="16190" y="3994"/>
                    <a:pt x="16240" y="4044"/>
                  </a:cubicBezTo>
                  <a:cubicBezTo>
                    <a:pt x="16190" y="4094"/>
                    <a:pt x="16139" y="4257"/>
                    <a:pt x="16139" y="4307"/>
                  </a:cubicBezTo>
                  <a:cubicBezTo>
                    <a:pt x="16089" y="4407"/>
                    <a:pt x="16039" y="4520"/>
                    <a:pt x="16039" y="4620"/>
                  </a:cubicBezTo>
                  <a:cubicBezTo>
                    <a:pt x="15977" y="4670"/>
                    <a:pt x="15977" y="4783"/>
                    <a:pt x="15977" y="4833"/>
                  </a:cubicBezTo>
                  <a:cubicBezTo>
                    <a:pt x="15876" y="5096"/>
                    <a:pt x="15826" y="5347"/>
                    <a:pt x="15776" y="5610"/>
                  </a:cubicBezTo>
                  <a:lnTo>
                    <a:pt x="15776" y="5660"/>
                  </a:lnTo>
                  <a:cubicBezTo>
                    <a:pt x="15726" y="5723"/>
                    <a:pt x="15726" y="5773"/>
                    <a:pt x="15726" y="5873"/>
                  </a:cubicBezTo>
                  <a:cubicBezTo>
                    <a:pt x="15663" y="6086"/>
                    <a:pt x="15563" y="6399"/>
                    <a:pt x="15613" y="6600"/>
                  </a:cubicBezTo>
                  <a:cubicBezTo>
                    <a:pt x="15563" y="6976"/>
                    <a:pt x="15563" y="7389"/>
                    <a:pt x="15563" y="7753"/>
                  </a:cubicBezTo>
                  <a:cubicBezTo>
                    <a:pt x="15563" y="8116"/>
                    <a:pt x="15563" y="8480"/>
                    <a:pt x="15663" y="8855"/>
                  </a:cubicBezTo>
                  <a:cubicBezTo>
                    <a:pt x="15663" y="8860"/>
                    <a:pt x="15661" y="8862"/>
                    <a:pt x="15658" y="8862"/>
                  </a:cubicBezTo>
                  <a:cubicBezTo>
                    <a:pt x="15621" y="8862"/>
                    <a:pt x="15407" y="8642"/>
                    <a:pt x="15350" y="8642"/>
                  </a:cubicBezTo>
                  <a:cubicBezTo>
                    <a:pt x="15300" y="8592"/>
                    <a:pt x="15300" y="8542"/>
                    <a:pt x="15250" y="8542"/>
                  </a:cubicBezTo>
                  <a:lnTo>
                    <a:pt x="15200" y="8480"/>
                  </a:lnTo>
                  <a:cubicBezTo>
                    <a:pt x="15200" y="8429"/>
                    <a:pt x="15150" y="8429"/>
                    <a:pt x="15150" y="8429"/>
                  </a:cubicBezTo>
                  <a:lnTo>
                    <a:pt x="15037" y="8329"/>
                  </a:lnTo>
                  <a:cubicBezTo>
                    <a:pt x="14987" y="8279"/>
                    <a:pt x="14886" y="8166"/>
                    <a:pt x="14786" y="8116"/>
                  </a:cubicBezTo>
                  <a:lnTo>
                    <a:pt x="14724" y="8116"/>
                  </a:lnTo>
                  <a:cubicBezTo>
                    <a:pt x="14673" y="8016"/>
                    <a:pt x="14573" y="7916"/>
                    <a:pt x="14473" y="7853"/>
                  </a:cubicBezTo>
                  <a:cubicBezTo>
                    <a:pt x="14210" y="7703"/>
                    <a:pt x="13947" y="7490"/>
                    <a:pt x="13683" y="7339"/>
                  </a:cubicBezTo>
                  <a:cubicBezTo>
                    <a:pt x="13633" y="7289"/>
                    <a:pt x="13370" y="7076"/>
                    <a:pt x="13320" y="7076"/>
                  </a:cubicBezTo>
                  <a:lnTo>
                    <a:pt x="13270" y="7026"/>
                  </a:lnTo>
                  <a:cubicBezTo>
                    <a:pt x="13157" y="6976"/>
                    <a:pt x="13057" y="6913"/>
                    <a:pt x="12957" y="6863"/>
                  </a:cubicBezTo>
                  <a:cubicBezTo>
                    <a:pt x="12844" y="6763"/>
                    <a:pt x="12694" y="6713"/>
                    <a:pt x="12593" y="6600"/>
                  </a:cubicBezTo>
                  <a:lnTo>
                    <a:pt x="12593" y="6663"/>
                  </a:lnTo>
                  <a:cubicBezTo>
                    <a:pt x="12531" y="6600"/>
                    <a:pt x="12531" y="6600"/>
                    <a:pt x="12481" y="6550"/>
                  </a:cubicBezTo>
                  <a:cubicBezTo>
                    <a:pt x="12380" y="6550"/>
                    <a:pt x="12330" y="6500"/>
                    <a:pt x="12217" y="6450"/>
                  </a:cubicBezTo>
                  <a:cubicBezTo>
                    <a:pt x="12167" y="6399"/>
                    <a:pt x="12117" y="6399"/>
                    <a:pt x="12067" y="6349"/>
                  </a:cubicBezTo>
                  <a:cubicBezTo>
                    <a:pt x="11854" y="6237"/>
                    <a:pt x="11704" y="6136"/>
                    <a:pt x="11491" y="6086"/>
                  </a:cubicBezTo>
                  <a:cubicBezTo>
                    <a:pt x="11077" y="5873"/>
                    <a:pt x="10651" y="5773"/>
                    <a:pt x="10238" y="5660"/>
                  </a:cubicBezTo>
                  <a:cubicBezTo>
                    <a:pt x="10187" y="5610"/>
                    <a:pt x="10187" y="5610"/>
                    <a:pt x="10087" y="5610"/>
                  </a:cubicBezTo>
                  <a:cubicBezTo>
                    <a:pt x="9974" y="5560"/>
                    <a:pt x="9924" y="5510"/>
                    <a:pt x="9824" y="5510"/>
                  </a:cubicBezTo>
                  <a:lnTo>
                    <a:pt x="9711" y="5510"/>
                  </a:lnTo>
                  <a:lnTo>
                    <a:pt x="9711" y="5460"/>
                  </a:lnTo>
                  <a:cubicBezTo>
                    <a:pt x="9611" y="5460"/>
                    <a:pt x="9511" y="5410"/>
                    <a:pt x="9398" y="5347"/>
                  </a:cubicBezTo>
                  <a:lnTo>
                    <a:pt x="9398" y="5410"/>
                  </a:lnTo>
                  <a:cubicBezTo>
                    <a:pt x="9348" y="5347"/>
                    <a:pt x="9298" y="5347"/>
                    <a:pt x="9248" y="5297"/>
                  </a:cubicBezTo>
                  <a:lnTo>
                    <a:pt x="9248" y="5347"/>
                  </a:lnTo>
                  <a:cubicBezTo>
                    <a:pt x="9198" y="5297"/>
                    <a:pt x="9198" y="5297"/>
                    <a:pt x="9147" y="5297"/>
                  </a:cubicBezTo>
                  <a:cubicBezTo>
                    <a:pt x="9035" y="5247"/>
                    <a:pt x="8934" y="5197"/>
                    <a:pt x="8884" y="5197"/>
                  </a:cubicBezTo>
                  <a:lnTo>
                    <a:pt x="8834" y="5197"/>
                  </a:lnTo>
                  <a:cubicBezTo>
                    <a:pt x="8408" y="5096"/>
                    <a:pt x="8045" y="4983"/>
                    <a:pt x="7681" y="4883"/>
                  </a:cubicBezTo>
                  <a:cubicBezTo>
                    <a:pt x="7368" y="4833"/>
                    <a:pt x="7005" y="4720"/>
                    <a:pt x="6691" y="4620"/>
                  </a:cubicBezTo>
                  <a:lnTo>
                    <a:pt x="6579" y="4620"/>
                  </a:lnTo>
                  <a:cubicBezTo>
                    <a:pt x="6265" y="4520"/>
                    <a:pt x="5952" y="4407"/>
                    <a:pt x="5639" y="4357"/>
                  </a:cubicBezTo>
                  <a:cubicBezTo>
                    <a:pt x="5438" y="4307"/>
                    <a:pt x="5225" y="4207"/>
                    <a:pt x="5012" y="4156"/>
                  </a:cubicBezTo>
                  <a:cubicBezTo>
                    <a:pt x="4979" y="4156"/>
                    <a:pt x="4923" y="4129"/>
                    <a:pt x="4875" y="4129"/>
                  </a:cubicBezTo>
                  <a:cubicBezTo>
                    <a:pt x="4851" y="4129"/>
                    <a:pt x="4828" y="4136"/>
                    <a:pt x="4812" y="4156"/>
                  </a:cubicBezTo>
                  <a:lnTo>
                    <a:pt x="4862" y="4207"/>
                  </a:lnTo>
                  <a:cubicBezTo>
                    <a:pt x="4812" y="4207"/>
                    <a:pt x="4862" y="4307"/>
                    <a:pt x="4862" y="4357"/>
                  </a:cubicBezTo>
                  <a:cubicBezTo>
                    <a:pt x="4912" y="4470"/>
                    <a:pt x="5075" y="4720"/>
                    <a:pt x="5225" y="4783"/>
                  </a:cubicBezTo>
                  <a:lnTo>
                    <a:pt x="5225" y="4833"/>
                  </a:lnTo>
                  <a:cubicBezTo>
                    <a:pt x="5275" y="4983"/>
                    <a:pt x="5388" y="5146"/>
                    <a:pt x="5488" y="5247"/>
                  </a:cubicBezTo>
                  <a:cubicBezTo>
                    <a:pt x="5589" y="5410"/>
                    <a:pt x="5701" y="5610"/>
                    <a:pt x="5852" y="5723"/>
                  </a:cubicBezTo>
                  <a:cubicBezTo>
                    <a:pt x="5902" y="5823"/>
                    <a:pt x="5952" y="5923"/>
                    <a:pt x="6065" y="5973"/>
                  </a:cubicBezTo>
                  <a:cubicBezTo>
                    <a:pt x="6065" y="6036"/>
                    <a:pt x="6115" y="6086"/>
                    <a:pt x="6115" y="6086"/>
                  </a:cubicBezTo>
                  <a:cubicBezTo>
                    <a:pt x="6115" y="6086"/>
                    <a:pt x="6165" y="6086"/>
                    <a:pt x="6165" y="6136"/>
                  </a:cubicBezTo>
                  <a:lnTo>
                    <a:pt x="6115" y="6136"/>
                  </a:lnTo>
                  <a:cubicBezTo>
                    <a:pt x="6215" y="6237"/>
                    <a:pt x="6328" y="6399"/>
                    <a:pt x="6428" y="6500"/>
                  </a:cubicBezTo>
                  <a:cubicBezTo>
                    <a:pt x="6478" y="6600"/>
                    <a:pt x="6579" y="6713"/>
                    <a:pt x="6641" y="6763"/>
                  </a:cubicBezTo>
                  <a:cubicBezTo>
                    <a:pt x="6641" y="6813"/>
                    <a:pt x="6691" y="6863"/>
                    <a:pt x="6742" y="6913"/>
                  </a:cubicBezTo>
                  <a:cubicBezTo>
                    <a:pt x="6742" y="6913"/>
                    <a:pt x="6764" y="6941"/>
                    <a:pt x="6779" y="6941"/>
                  </a:cubicBezTo>
                  <a:cubicBezTo>
                    <a:pt x="6786" y="6941"/>
                    <a:pt x="6792" y="6934"/>
                    <a:pt x="6792" y="6913"/>
                  </a:cubicBezTo>
                  <a:lnTo>
                    <a:pt x="6792" y="6976"/>
                  </a:lnTo>
                  <a:cubicBezTo>
                    <a:pt x="6842" y="7076"/>
                    <a:pt x="6955" y="7176"/>
                    <a:pt x="7005" y="7226"/>
                  </a:cubicBezTo>
                  <a:cubicBezTo>
                    <a:pt x="7155" y="7490"/>
                    <a:pt x="7368" y="7703"/>
                    <a:pt x="7518" y="7916"/>
                  </a:cubicBezTo>
                  <a:cubicBezTo>
                    <a:pt x="7581" y="7966"/>
                    <a:pt x="7631" y="8016"/>
                    <a:pt x="7681" y="8066"/>
                  </a:cubicBezTo>
                  <a:cubicBezTo>
                    <a:pt x="7995" y="8480"/>
                    <a:pt x="8308" y="8906"/>
                    <a:pt x="8671" y="9269"/>
                  </a:cubicBezTo>
                  <a:cubicBezTo>
                    <a:pt x="8671" y="9319"/>
                    <a:pt x="8721" y="9369"/>
                    <a:pt x="8771" y="9369"/>
                  </a:cubicBezTo>
                  <a:cubicBezTo>
                    <a:pt x="8834" y="9482"/>
                    <a:pt x="8884" y="9532"/>
                    <a:pt x="8984" y="9582"/>
                  </a:cubicBezTo>
                  <a:cubicBezTo>
                    <a:pt x="8984" y="9632"/>
                    <a:pt x="9035" y="9682"/>
                    <a:pt x="9085" y="9733"/>
                  </a:cubicBezTo>
                  <a:cubicBezTo>
                    <a:pt x="9147" y="9795"/>
                    <a:pt x="9248" y="9896"/>
                    <a:pt x="9298" y="9946"/>
                  </a:cubicBezTo>
                  <a:cubicBezTo>
                    <a:pt x="9398" y="10046"/>
                    <a:pt x="9511" y="10159"/>
                    <a:pt x="9661" y="10259"/>
                  </a:cubicBezTo>
                  <a:cubicBezTo>
                    <a:pt x="9774" y="10422"/>
                    <a:pt x="9874" y="10522"/>
                    <a:pt x="10025" y="10622"/>
                  </a:cubicBezTo>
                  <a:cubicBezTo>
                    <a:pt x="10137" y="10735"/>
                    <a:pt x="10238" y="10835"/>
                    <a:pt x="10338" y="10885"/>
                  </a:cubicBezTo>
                  <a:cubicBezTo>
                    <a:pt x="10400" y="10936"/>
                    <a:pt x="10451" y="10936"/>
                    <a:pt x="10451" y="10986"/>
                  </a:cubicBezTo>
                  <a:cubicBezTo>
                    <a:pt x="10551" y="11048"/>
                    <a:pt x="10651" y="11098"/>
                    <a:pt x="10764" y="11149"/>
                  </a:cubicBezTo>
                  <a:lnTo>
                    <a:pt x="10714" y="11149"/>
                  </a:lnTo>
                  <a:cubicBezTo>
                    <a:pt x="10814" y="11249"/>
                    <a:pt x="10864" y="11299"/>
                    <a:pt x="10964" y="11362"/>
                  </a:cubicBezTo>
                  <a:cubicBezTo>
                    <a:pt x="11027" y="11412"/>
                    <a:pt x="11077" y="11412"/>
                    <a:pt x="11127" y="11412"/>
                  </a:cubicBezTo>
                  <a:lnTo>
                    <a:pt x="11077" y="11412"/>
                  </a:lnTo>
                  <a:cubicBezTo>
                    <a:pt x="11227" y="11512"/>
                    <a:pt x="11340" y="11562"/>
                    <a:pt x="11440" y="11612"/>
                  </a:cubicBezTo>
                  <a:cubicBezTo>
                    <a:pt x="11591" y="11725"/>
                    <a:pt x="11754" y="11825"/>
                    <a:pt x="11967" y="11925"/>
                  </a:cubicBezTo>
                  <a:cubicBezTo>
                    <a:pt x="12017" y="11988"/>
                    <a:pt x="12117" y="11988"/>
                    <a:pt x="12167" y="11988"/>
                  </a:cubicBezTo>
                  <a:cubicBezTo>
                    <a:pt x="12117" y="12038"/>
                    <a:pt x="12117" y="12038"/>
                    <a:pt x="12067" y="12038"/>
                  </a:cubicBezTo>
                  <a:lnTo>
                    <a:pt x="11654" y="12038"/>
                  </a:lnTo>
                  <a:cubicBezTo>
                    <a:pt x="11127" y="12088"/>
                    <a:pt x="10601" y="12088"/>
                    <a:pt x="10087" y="12138"/>
                  </a:cubicBezTo>
                  <a:cubicBezTo>
                    <a:pt x="9611" y="12138"/>
                    <a:pt x="9085" y="12189"/>
                    <a:pt x="8621" y="12352"/>
                  </a:cubicBezTo>
                  <a:lnTo>
                    <a:pt x="8521" y="12352"/>
                  </a:lnTo>
                  <a:cubicBezTo>
                    <a:pt x="8458" y="12352"/>
                    <a:pt x="8358" y="12352"/>
                    <a:pt x="8308" y="12402"/>
                  </a:cubicBezTo>
                  <a:cubicBezTo>
                    <a:pt x="8208" y="12402"/>
                    <a:pt x="8045" y="12452"/>
                    <a:pt x="7944" y="12502"/>
                  </a:cubicBezTo>
                  <a:lnTo>
                    <a:pt x="7832" y="12502"/>
                  </a:lnTo>
                  <a:cubicBezTo>
                    <a:pt x="7731" y="12502"/>
                    <a:pt x="7518" y="12615"/>
                    <a:pt x="7368" y="12665"/>
                  </a:cubicBezTo>
                  <a:cubicBezTo>
                    <a:pt x="7205" y="12715"/>
                    <a:pt x="7055" y="12765"/>
                    <a:pt x="6892" y="12865"/>
                  </a:cubicBezTo>
                  <a:cubicBezTo>
                    <a:pt x="6691" y="12978"/>
                    <a:pt x="6478" y="13028"/>
                    <a:pt x="6265" y="13128"/>
                  </a:cubicBezTo>
                  <a:cubicBezTo>
                    <a:pt x="6215" y="13128"/>
                    <a:pt x="6065" y="13241"/>
                    <a:pt x="6065" y="13291"/>
                  </a:cubicBezTo>
                  <a:cubicBezTo>
                    <a:pt x="6065" y="13266"/>
                    <a:pt x="6065" y="13254"/>
                    <a:pt x="6059" y="13254"/>
                  </a:cubicBezTo>
                  <a:cubicBezTo>
                    <a:pt x="6052" y="13254"/>
                    <a:pt x="6040" y="13266"/>
                    <a:pt x="6015" y="13291"/>
                  </a:cubicBezTo>
                  <a:cubicBezTo>
                    <a:pt x="5902" y="13291"/>
                    <a:pt x="5802" y="13392"/>
                    <a:pt x="5752" y="13442"/>
                  </a:cubicBezTo>
                  <a:cubicBezTo>
                    <a:pt x="5639" y="13442"/>
                    <a:pt x="5539" y="13492"/>
                    <a:pt x="5438" y="13605"/>
                  </a:cubicBezTo>
                  <a:cubicBezTo>
                    <a:pt x="5326" y="13655"/>
                    <a:pt x="5225" y="13705"/>
                    <a:pt x="5175" y="13755"/>
                  </a:cubicBezTo>
                  <a:cubicBezTo>
                    <a:pt x="5125" y="13755"/>
                    <a:pt x="5125" y="13755"/>
                    <a:pt x="5125" y="13805"/>
                  </a:cubicBezTo>
                  <a:cubicBezTo>
                    <a:pt x="4912" y="13918"/>
                    <a:pt x="4762" y="14018"/>
                    <a:pt x="4549" y="14181"/>
                  </a:cubicBezTo>
                  <a:cubicBezTo>
                    <a:pt x="4448" y="14181"/>
                    <a:pt x="4285" y="14331"/>
                    <a:pt x="4235" y="14381"/>
                  </a:cubicBezTo>
                  <a:cubicBezTo>
                    <a:pt x="4185" y="14381"/>
                    <a:pt x="4072" y="14494"/>
                    <a:pt x="4022" y="14544"/>
                  </a:cubicBezTo>
                  <a:cubicBezTo>
                    <a:pt x="3972" y="14595"/>
                    <a:pt x="3872" y="14645"/>
                    <a:pt x="3822" y="14695"/>
                  </a:cubicBezTo>
                  <a:cubicBezTo>
                    <a:pt x="3709" y="14808"/>
                    <a:pt x="3559" y="14908"/>
                    <a:pt x="3446" y="15008"/>
                  </a:cubicBezTo>
                  <a:cubicBezTo>
                    <a:pt x="3346" y="15121"/>
                    <a:pt x="3195" y="15221"/>
                    <a:pt x="3083" y="15321"/>
                  </a:cubicBezTo>
                  <a:lnTo>
                    <a:pt x="3083" y="15371"/>
                  </a:lnTo>
                  <a:cubicBezTo>
                    <a:pt x="3032" y="15371"/>
                    <a:pt x="3032" y="15371"/>
                    <a:pt x="2982" y="15434"/>
                  </a:cubicBezTo>
                  <a:cubicBezTo>
                    <a:pt x="2932" y="15434"/>
                    <a:pt x="2819" y="15534"/>
                    <a:pt x="2819" y="15584"/>
                  </a:cubicBezTo>
                  <a:lnTo>
                    <a:pt x="2769" y="15584"/>
                  </a:lnTo>
                  <a:cubicBezTo>
                    <a:pt x="2719" y="15635"/>
                    <a:pt x="2669" y="15747"/>
                    <a:pt x="2619" y="15797"/>
                  </a:cubicBezTo>
                  <a:cubicBezTo>
                    <a:pt x="2569" y="15797"/>
                    <a:pt x="2506" y="15848"/>
                    <a:pt x="2456" y="15898"/>
                  </a:cubicBezTo>
                  <a:cubicBezTo>
                    <a:pt x="2456" y="15948"/>
                    <a:pt x="2406" y="15998"/>
                    <a:pt x="2406" y="16061"/>
                  </a:cubicBezTo>
                  <a:cubicBezTo>
                    <a:pt x="2406" y="16029"/>
                    <a:pt x="2393" y="16014"/>
                    <a:pt x="2381" y="16014"/>
                  </a:cubicBezTo>
                  <a:cubicBezTo>
                    <a:pt x="2368" y="16014"/>
                    <a:pt x="2356" y="16029"/>
                    <a:pt x="2356" y="16061"/>
                  </a:cubicBezTo>
                  <a:cubicBezTo>
                    <a:pt x="2306" y="16061"/>
                    <a:pt x="2256" y="16161"/>
                    <a:pt x="2193" y="16211"/>
                  </a:cubicBezTo>
                  <a:cubicBezTo>
                    <a:pt x="2143" y="16261"/>
                    <a:pt x="2043" y="16374"/>
                    <a:pt x="1992" y="16424"/>
                  </a:cubicBezTo>
                  <a:lnTo>
                    <a:pt x="1942" y="16474"/>
                  </a:lnTo>
                  <a:cubicBezTo>
                    <a:pt x="1729" y="16687"/>
                    <a:pt x="1566" y="16888"/>
                    <a:pt x="1416" y="17101"/>
                  </a:cubicBezTo>
                  <a:lnTo>
                    <a:pt x="1466" y="17101"/>
                  </a:lnTo>
                  <a:cubicBezTo>
                    <a:pt x="1416" y="17101"/>
                    <a:pt x="1416" y="17101"/>
                    <a:pt x="1366" y="17151"/>
                  </a:cubicBezTo>
                  <a:cubicBezTo>
                    <a:pt x="1253" y="17251"/>
                    <a:pt x="1203" y="17414"/>
                    <a:pt x="1103" y="17514"/>
                  </a:cubicBezTo>
                  <a:lnTo>
                    <a:pt x="1153" y="17514"/>
                  </a:lnTo>
                  <a:cubicBezTo>
                    <a:pt x="1103" y="17514"/>
                    <a:pt x="1103" y="17514"/>
                    <a:pt x="1103" y="17564"/>
                  </a:cubicBezTo>
                  <a:cubicBezTo>
                    <a:pt x="1002" y="17627"/>
                    <a:pt x="940" y="17727"/>
                    <a:pt x="890" y="17777"/>
                  </a:cubicBezTo>
                  <a:cubicBezTo>
                    <a:pt x="840" y="17878"/>
                    <a:pt x="789" y="17990"/>
                    <a:pt x="739" y="18091"/>
                  </a:cubicBezTo>
                  <a:cubicBezTo>
                    <a:pt x="689" y="18091"/>
                    <a:pt x="627" y="18253"/>
                    <a:pt x="576" y="18304"/>
                  </a:cubicBezTo>
                  <a:cubicBezTo>
                    <a:pt x="476" y="18504"/>
                    <a:pt x="313" y="18767"/>
                    <a:pt x="213" y="18980"/>
                  </a:cubicBezTo>
                  <a:cubicBezTo>
                    <a:pt x="163" y="19030"/>
                    <a:pt x="113" y="19193"/>
                    <a:pt x="113" y="19243"/>
                  </a:cubicBezTo>
                  <a:lnTo>
                    <a:pt x="113" y="19293"/>
                  </a:lnTo>
                  <a:cubicBezTo>
                    <a:pt x="63" y="19293"/>
                    <a:pt x="63" y="19394"/>
                    <a:pt x="63" y="19444"/>
                  </a:cubicBezTo>
                  <a:cubicBezTo>
                    <a:pt x="0" y="19507"/>
                    <a:pt x="63" y="19757"/>
                    <a:pt x="163" y="19757"/>
                  </a:cubicBezTo>
                  <a:cubicBezTo>
                    <a:pt x="213" y="19820"/>
                    <a:pt x="263" y="19870"/>
                    <a:pt x="313" y="19870"/>
                  </a:cubicBezTo>
                  <a:lnTo>
                    <a:pt x="376" y="19870"/>
                  </a:lnTo>
                  <a:cubicBezTo>
                    <a:pt x="376" y="19870"/>
                    <a:pt x="376" y="19920"/>
                    <a:pt x="426" y="19920"/>
                  </a:cubicBezTo>
                  <a:cubicBezTo>
                    <a:pt x="476" y="19970"/>
                    <a:pt x="576" y="20020"/>
                    <a:pt x="627" y="20020"/>
                  </a:cubicBezTo>
                  <a:lnTo>
                    <a:pt x="576" y="20020"/>
                  </a:lnTo>
                  <a:cubicBezTo>
                    <a:pt x="840" y="20133"/>
                    <a:pt x="1153" y="20233"/>
                    <a:pt x="1416" y="20334"/>
                  </a:cubicBezTo>
                  <a:cubicBezTo>
                    <a:pt x="1466" y="20334"/>
                    <a:pt x="1516" y="20384"/>
                    <a:pt x="1566" y="20384"/>
                  </a:cubicBezTo>
                  <a:cubicBezTo>
                    <a:pt x="1629" y="20384"/>
                    <a:pt x="1729" y="20446"/>
                    <a:pt x="1779" y="20446"/>
                  </a:cubicBezTo>
                  <a:cubicBezTo>
                    <a:pt x="1829" y="20496"/>
                    <a:pt x="1880" y="20496"/>
                    <a:pt x="1880" y="20496"/>
                  </a:cubicBezTo>
                  <a:lnTo>
                    <a:pt x="1942" y="20496"/>
                  </a:lnTo>
                  <a:cubicBezTo>
                    <a:pt x="1992" y="20547"/>
                    <a:pt x="2143" y="20547"/>
                    <a:pt x="2193" y="20597"/>
                  </a:cubicBezTo>
                  <a:cubicBezTo>
                    <a:pt x="2356" y="20597"/>
                    <a:pt x="2569" y="20697"/>
                    <a:pt x="2719" y="20697"/>
                  </a:cubicBezTo>
                  <a:cubicBezTo>
                    <a:pt x="2932" y="20760"/>
                    <a:pt x="3083" y="20760"/>
                    <a:pt x="3296" y="20810"/>
                  </a:cubicBezTo>
                  <a:cubicBezTo>
                    <a:pt x="3396" y="20810"/>
                    <a:pt x="3509" y="20860"/>
                    <a:pt x="3609" y="20860"/>
                  </a:cubicBezTo>
                  <a:cubicBezTo>
                    <a:pt x="3822" y="20860"/>
                    <a:pt x="4072" y="20910"/>
                    <a:pt x="4285" y="20910"/>
                  </a:cubicBezTo>
                  <a:lnTo>
                    <a:pt x="4448" y="20910"/>
                  </a:lnTo>
                  <a:cubicBezTo>
                    <a:pt x="4549" y="20910"/>
                    <a:pt x="4699" y="20960"/>
                    <a:pt x="4762" y="20960"/>
                  </a:cubicBezTo>
                  <a:cubicBezTo>
                    <a:pt x="4778" y="20977"/>
                    <a:pt x="4824" y="20982"/>
                    <a:pt x="4880" y="20982"/>
                  </a:cubicBezTo>
                  <a:cubicBezTo>
                    <a:pt x="4991" y="20982"/>
                    <a:pt x="5142" y="20960"/>
                    <a:pt x="5175" y="20960"/>
                  </a:cubicBezTo>
                  <a:cubicBezTo>
                    <a:pt x="5326" y="20960"/>
                    <a:pt x="5488" y="20960"/>
                    <a:pt x="5639" y="21010"/>
                  </a:cubicBezTo>
                  <a:lnTo>
                    <a:pt x="6115" y="21010"/>
                  </a:lnTo>
                  <a:cubicBezTo>
                    <a:pt x="6165" y="20985"/>
                    <a:pt x="6268" y="20985"/>
                    <a:pt x="6366" y="20985"/>
                  </a:cubicBezTo>
                  <a:cubicBezTo>
                    <a:pt x="6463" y="20985"/>
                    <a:pt x="6554" y="20985"/>
                    <a:pt x="6579" y="20960"/>
                  </a:cubicBezTo>
                  <a:cubicBezTo>
                    <a:pt x="6691" y="20960"/>
                    <a:pt x="6842" y="20960"/>
                    <a:pt x="6955" y="20910"/>
                  </a:cubicBezTo>
                  <a:lnTo>
                    <a:pt x="7005" y="20910"/>
                  </a:lnTo>
                  <a:cubicBezTo>
                    <a:pt x="7268" y="20910"/>
                    <a:pt x="7518" y="20910"/>
                    <a:pt x="7731" y="20860"/>
                  </a:cubicBezTo>
                  <a:cubicBezTo>
                    <a:pt x="7832" y="20860"/>
                    <a:pt x="7944" y="20810"/>
                    <a:pt x="8045" y="20810"/>
                  </a:cubicBezTo>
                  <a:cubicBezTo>
                    <a:pt x="8145" y="20760"/>
                    <a:pt x="8258" y="20760"/>
                    <a:pt x="8358" y="20697"/>
                  </a:cubicBezTo>
                  <a:lnTo>
                    <a:pt x="8358" y="20760"/>
                  </a:lnTo>
                  <a:cubicBezTo>
                    <a:pt x="8521" y="20697"/>
                    <a:pt x="8621" y="20697"/>
                    <a:pt x="8771" y="20647"/>
                  </a:cubicBezTo>
                  <a:cubicBezTo>
                    <a:pt x="8884" y="20647"/>
                    <a:pt x="9035" y="20597"/>
                    <a:pt x="9198" y="20547"/>
                  </a:cubicBezTo>
                  <a:cubicBezTo>
                    <a:pt x="9298" y="20547"/>
                    <a:pt x="9511" y="20496"/>
                    <a:pt x="9611" y="20446"/>
                  </a:cubicBezTo>
                  <a:cubicBezTo>
                    <a:pt x="9824" y="20384"/>
                    <a:pt x="9974" y="20334"/>
                    <a:pt x="10137" y="20283"/>
                  </a:cubicBezTo>
                  <a:cubicBezTo>
                    <a:pt x="10288" y="20183"/>
                    <a:pt x="10501" y="20183"/>
                    <a:pt x="10601" y="20070"/>
                  </a:cubicBezTo>
                  <a:cubicBezTo>
                    <a:pt x="10601" y="20070"/>
                    <a:pt x="10601" y="20020"/>
                    <a:pt x="10651" y="20020"/>
                  </a:cubicBezTo>
                  <a:cubicBezTo>
                    <a:pt x="10714" y="20020"/>
                    <a:pt x="10964" y="19920"/>
                    <a:pt x="10964" y="19920"/>
                  </a:cubicBezTo>
                  <a:cubicBezTo>
                    <a:pt x="11127" y="19820"/>
                    <a:pt x="11227" y="19757"/>
                    <a:pt x="11340" y="19707"/>
                  </a:cubicBezTo>
                  <a:cubicBezTo>
                    <a:pt x="12117" y="19293"/>
                    <a:pt x="12844" y="18717"/>
                    <a:pt x="13583" y="18141"/>
                  </a:cubicBezTo>
                  <a:cubicBezTo>
                    <a:pt x="13683" y="18091"/>
                    <a:pt x="13734" y="18040"/>
                    <a:pt x="13784" y="17990"/>
                  </a:cubicBezTo>
                  <a:cubicBezTo>
                    <a:pt x="13896" y="17940"/>
                    <a:pt x="13997" y="17827"/>
                    <a:pt x="14097" y="17777"/>
                  </a:cubicBezTo>
                  <a:lnTo>
                    <a:pt x="14160" y="17727"/>
                  </a:lnTo>
                  <a:cubicBezTo>
                    <a:pt x="14160" y="17702"/>
                    <a:pt x="14172" y="17690"/>
                    <a:pt x="14185" y="17690"/>
                  </a:cubicBezTo>
                  <a:cubicBezTo>
                    <a:pt x="14197" y="17690"/>
                    <a:pt x="14210" y="17702"/>
                    <a:pt x="14210" y="17727"/>
                  </a:cubicBezTo>
                  <a:cubicBezTo>
                    <a:pt x="14047" y="17940"/>
                    <a:pt x="13997" y="18253"/>
                    <a:pt x="13896" y="18454"/>
                  </a:cubicBezTo>
                  <a:lnTo>
                    <a:pt x="13947" y="18454"/>
                  </a:lnTo>
                  <a:cubicBezTo>
                    <a:pt x="13896" y="18567"/>
                    <a:pt x="13784" y="18667"/>
                    <a:pt x="13784" y="18817"/>
                  </a:cubicBezTo>
                  <a:cubicBezTo>
                    <a:pt x="13734" y="18930"/>
                    <a:pt x="13734" y="19030"/>
                    <a:pt x="13683" y="19131"/>
                  </a:cubicBezTo>
                  <a:lnTo>
                    <a:pt x="13683" y="19193"/>
                  </a:lnTo>
                  <a:cubicBezTo>
                    <a:pt x="13633" y="19243"/>
                    <a:pt x="13633" y="19293"/>
                    <a:pt x="13633" y="19344"/>
                  </a:cubicBezTo>
                  <a:cubicBezTo>
                    <a:pt x="13583" y="19444"/>
                    <a:pt x="13583" y="19607"/>
                    <a:pt x="13583" y="19707"/>
                  </a:cubicBezTo>
                  <a:cubicBezTo>
                    <a:pt x="13535" y="19816"/>
                    <a:pt x="13382" y="20447"/>
                    <a:pt x="13416" y="20628"/>
                  </a:cubicBezTo>
                  <a:lnTo>
                    <a:pt x="13416" y="20628"/>
                  </a:lnTo>
                  <a:cubicBezTo>
                    <a:pt x="13414" y="20627"/>
                    <a:pt x="13413" y="20626"/>
                    <a:pt x="13411" y="20626"/>
                  </a:cubicBezTo>
                  <a:cubicBezTo>
                    <a:pt x="13400" y="20626"/>
                    <a:pt x="13385" y="20661"/>
                    <a:pt x="13420" y="20697"/>
                  </a:cubicBezTo>
                  <a:cubicBezTo>
                    <a:pt x="13370" y="20697"/>
                    <a:pt x="13370" y="20760"/>
                    <a:pt x="13370" y="20810"/>
                  </a:cubicBezTo>
                  <a:lnTo>
                    <a:pt x="13370" y="21123"/>
                  </a:lnTo>
                  <a:lnTo>
                    <a:pt x="13370" y="21173"/>
                  </a:lnTo>
                  <a:cubicBezTo>
                    <a:pt x="13320" y="21273"/>
                    <a:pt x="13320" y="21386"/>
                    <a:pt x="13320" y="21486"/>
                  </a:cubicBezTo>
                  <a:cubicBezTo>
                    <a:pt x="13320" y="21536"/>
                    <a:pt x="13320" y="21587"/>
                    <a:pt x="13370" y="21587"/>
                  </a:cubicBezTo>
                  <a:cubicBezTo>
                    <a:pt x="13320" y="21699"/>
                    <a:pt x="13320" y="21750"/>
                    <a:pt x="13320" y="21850"/>
                  </a:cubicBezTo>
                  <a:cubicBezTo>
                    <a:pt x="13270" y="21950"/>
                    <a:pt x="13320" y="22163"/>
                    <a:pt x="13320" y="22263"/>
                  </a:cubicBezTo>
                  <a:lnTo>
                    <a:pt x="13320" y="23153"/>
                  </a:lnTo>
                  <a:lnTo>
                    <a:pt x="13320" y="23366"/>
                  </a:lnTo>
                  <a:cubicBezTo>
                    <a:pt x="13320" y="23416"/>
                    <a:pt x="13270" y="23579"/>
                    <a:pt x="13320" y="23579"/>
                  </a:cubicBezTo>
                  <a:lnTo>
                    <a:pt x="13320" y="23779"/>
                  </a:lnTo>
                  <a:lnTo>
                    <a:pt x="13320" y="23942"/>
                  </a:lnTo>
                  <a:lnTo>
                    <a:pt x="13320" y="24669"/>
                  </a:lnTo>
                  <a:lnTo>
                    <a:pt x="13370" y="24619"/>
                  </a:lnTo>
                  <a:lnTo>
                    <a:pt x="13370" y="24619"/>
                  </a:lnTo>
                  <a:cubicBezTo>
                    <a:pt x="13320" y="24719"/>
                    <a:pt x="13320" y="24932"/>
                    <a:pt x="13370" y="25033"/>
                  </a:cubicBezTo>
                  <a:cubicBezTo>
                    <a:pt x="13320" y="25145"/>
                    <a:pt x="13370" y="25296"/>
                    <a:pt x="13370" y="25396"/>
                  </a:cubicBezTo>
                  <a:lnTo>
                    <a:pt x="13370" y="25559"/>
                  </a:lnTo>
                  <a:lnTo>
                    <a:pt x="13370" y="26085"/>
                  </a:lnTo>
                  <a:lnTo>
                    <a:pt x="13420" y="26085"/>
                  </a:lnTo>
                  <a:cubicBezTo>
                    <a:pt x="13370" y="26135"/>
                    <a:pt x="13370" y="26235"/>
                    <a:pt x="13420" y="26235"/>
                  </a:cubicBezTo>
                  <a:lnTo>
                    <a:pt x="13420" y="26286"/>
                  </a:lnTo>
                  <a:cubicBezTo>
                    <a:pt x="13370" y="26398"/>
                    <a:pt x="13420" y="26499"/>
                    <a:pt x="13420" y="26549"/>
                  </a:cubicBezTo>
                  <a:lnTo>
                    <a:pt x="13420" y="26649"/>
                  </a:lnTo>
                  <a:cubicBezTo>
                    <a:pt x="13420" y="27025"/>
                    <a:pt x="13470" y="27338"/>
                    <a:pt x="13533" y="27702"/>
                  </a:cubicBezTo>
                  <a:cubicBezTo>
                    <a:pt x="13470" y="27752"/>
                    <a:pt x="13533" y="27902"/>
                    <a:pt x="13533" y="28015"/>
                  </a:cubicBezTo>
                  <a:cubicBezTo>
                    <a:pt x="13533" y="28165"/>
                    <a:pt x="13533" y="28278"/>
                    <a:pt x="13633" y="28378"/>
                  </a:cubicBezTo>
                  <a:lnTo>
                    <a:pt x="13633" y="28428"/>
                  </a:lnTo>
                  <a:cubicBezTo>
                    <a:pt x="13734" y="28428"/>
                    <a:pt x="13947" y="28065"/>
                    <a:pt x="13997" y="28015"/>
                  </a:cubicBezTo>
                  <a:cubicBezTo>
                    <a:pt x="14047" y="27902"/>
                    <a:pt x="14097" y="27802"/>
                    <a:pt x="14160" y="27752"/>
                  </a:cubicBezTo>
                  <a:cubicBezTo>
                    <a:pt x="14310" y="27489"/>
                    <a:pt x="14523" y="27225"/>
                    <a:pt x="14673" y="26962"/>
                  </a:cubicBezTo>
                  <a:cubicBezTo>
                    <a:pt x="14886" y="26649"/>
                    <a:pt x="15099" y="26398"/>
                    <a:pt x="15250" y="26135"/>
                  </a:cubicBezTo>
                  <a:cubicBezTo>
                    <a:pt x="15300" y="26085"/>
                    <a:pt x="15350" y="26022"/>
                    <a:pt x="15350" y="25972"/>
                  </a:cubicBezTo>
                  <a:cubicBezTo>
                    <a:pt x="15613" y="25709"/>
                    <a:pt x="15826" y="25396"/>
                    <a:pt x="16039" y="25083"/>
                  </a:cubicBezTo>
                  <a:lnTo>
                    <a:pt x="16039" y="25033"/>
                  </a:lnTo>
                  <a:cubicBezTo>
                    <a:pt x="16039" y="25033"/>
                    <a:pt x="16089" y="24982"/>
                    <a:pt x="16139" y="24932"/>
                  </a:cubicBezTo>
                  <a:cubicBezTo>
                    <a:pt x="16190" y="24882"/>
                    <a:pt x="16240" y="24769"/>
                    <a:pt x="16290" y="24669"/>
                  </a:cubicBezTo>
                  <a:cubicBezTo>
                    <a:pt x="16290" y="24619"/>
                    <a:pt x="16352" y="24569"/>
                    <a:pt x="16352" y="24519"/>
                  </a:cubicBezTo>
                  <a:lnTo>
                    <a:pt x="16403" y="24569"/>
                  </a:lnTo>
                  <a:cubicBezTo>
                    <a:pt x="16403" y="24456"/>
                    <a:pt x="16453" y="24406"/>
                    <a:pt x="16503" y="24356"/>
                  </a:cubicBezTo>
                  <a:cubicBezTo>
                    <a:pt x="16503" y="24306"/>
                    <a:pt x="16553" y="24306"/>
                    <a:pt x="16553" y="24256"/>
                  </a:cubicBezTo>
                  <a:cubicBezTo>
                    <a:pt x="16553" y="24256"/>
                    <a:pt x="16603" y="24206"/>
                    <a:pt x="16603" y="24143"/>
                  </a:cubicBezTo>
                  <a:cubicBezTo>
                    <a:pt x="16716" y="24043"/>
                    <a:pt x="16766" y="23892"/>
                    <a:pt x="16866" y="23779"/>
                  </a:cubicBezTo>
                  <a:cubicBezTo>
                    <a:pt x="17079" y="23416"/>
                    <a:pt x="17342" y="23053"/>
                    <a:pt x="17543" y="22689"/>
                  </a:cubicBezTo>
                  <a:cubicBezTo>
                    <a:pt x="17656" y="22476"/>
                    <a:pt x="17706" y="22263"/>
                    <a:pt x="17806" y="22063"/>
                  </a:cubicBezTo>
                  <a:cubicBezTo>
                    <a:pt x="17806" y="22013"/>
                    <a:pt x="17856" y="21950"/>
                    <a:pt x="17856" y="21900"/>
                  </a:cubicBezTo>
                  <a:cubicBezTo>
                    <a:pt x="17919" y="21800"/>
                    <a:pt x="17969" y="21637"/>
                    <a:pt x="18019" y="21536"/>
                  </a:cubicBezTo>
                  <a:cubicBezTo>
                    <a:pt x="18069" y="21436"/>
                    <a:pt x="18119" y="21273"/>
                    <a:pt x="18169" y="21123"/>
                  </a:cubicBezTo>
                  <a:cubicBezTo>
                    <a:pt x="18169" y="21010"/>
                    <a:pt x="18232" y="20960"/>
                    <a:pt x="18232" y="20910"/>
                  </a:cubicBezTo>
                  <a:cubicBezTo>
                    <a:pt x="18232" y="20860"/>
                    <a:pt x="18282" y="20810"/>
                    <a:pt x="18282" y="20760"/>
                  </a:cubicBezTo>
                  <a:lnTo>
                    <a:pt x="18282" y="20697"/>
                  </a:lnTo>
                  <a:cubicBezTo>
                    <a:pt x="18382" y="20384"/>
                    <a:pt x="18483" y="20070"/>
                    <a:pt x="18595" y="19757"/>
                  </a:cubicBezTo>
                  <a:cubicBezTo>
                    <a:pt x="18595" y="19607"/>
                    <a:pt x="18646" y="19507"/>
                    <a:pt x="18646" y="19394"/>
                  </a:cubicBezTo>
                  <a:cubicBezTo>
                    <a:pt x="18696" y="19293"/>
                    <a:pt x="18696" y="19131"/>
                    <a:pt x="18696" y="18980"/>
                  </a:cubicBezTo>
                  <a:lnTo>
                    <a:pt x="18696" y="19030"/>
                  </a:lnTo>
                  <a:cubicBezTo>
                    <a:pt x="18796" y="18817"/>
                    <a:pt x="18796" y="18667"/>
                    <a:pt x="18796" y="18454"/>
                  </a:cubicBezTo>
                  <a:cubicBezTo>
                    <a:pt x="18859" y="18404"/>
                    <a:pt x="18859" y="18304"/>
                    <a:pt x="18859" y="18253"/>
                  </a:cubicBezTo>
                  <a:cubicBezTo>
                    <a:pt x="18859" y="18141"/>
                    <a:pt x="18909" y="18091"/>
                    <a:pt x="18909" y="17990"/>
                  </a:cubicBezTo>
                  <a:lnTo>
                    <a:pt x="18909" y="17878"/>
                  </a:lnTo>
                  <a:cubicBezTo>
                    <a:pt x="18909" y="17861"/>
                    <a:pt x="18914" y="17855"/>
                    <a:pt x="18922" y="17855"/>
                  </a:cubicBezTo>
                  <a:cubicBezTo>
                    <a:pt x="18937" y="17855"/>
                    <a:pt x="18959" y="17878"/>
                    <a:pt x="18959" y="17878"/>
                  </a:cubicBezTo>
                  <a:cubicBezTo>
                    <a:pt x="19009" y="17990"/>
                    <a:pt x="19059" y="18091"/>
                    <a:pt x="19109" y="18191"/>
                  </a:cubicBezTo>
                  <a:cubicBezTo>
                    <a:pt x="19272" y="18404"/>
                    <a:pt x="19423" y="18567"/>
                    <a:pt x="19585" y="18767"/>
                  </a:cubicBezTo>
                  <a:cubicBezTo>
                    <a:pt x="19585" y="18817"/>
                    <a:pt x="19636" y="18880"/>
                    <a:pt x="19686" y="18930"/>
                  </a:cubicBezTo>
                  <a:cubicBezTo>
                    <a:pt x="19899" y="19193"/>
                    <a:pt x="20112" y="19394"/>
                    <a:pt x="20362" y="19607"/>
                  </a:cubicBezTo>
                  <a:cubicBezTo>
                    <a:pt x="20475" y="19820"/>
                    <a:pt x="20738" y="19970"/>
                    <a:pt x="20889" y="20133"/>
                  </a:cubicBezTo>
                  <a:lnTo>
                    <a:pt x="20889" y="20070"/>
                  </a:lnTo>
                  <a:cubicBezTo>
                    <a:pt x="20939" y="20133"/>
                    <a:pt x="20939" y="20133"/>
                    <a:pt x="20989" y="20183"/>
                  </a:cubicBezTo>
                  <a:cubicBezTo>
                    <a:pt x="21252" y="20384"/>
                    <a:pt x="21515" y="20597"/>
                    <a:pt x="21828" y="20810"/>
                  </a:cubicBezTo>
                  <a:cubicBezTo>
                    <a:pt x="21991" y="20910"/>
                    <a:pt x="22142" y="20960"/>
                    <a:pt x="22305" y="21073"/>
                  </a:cubicBezTo>
                  <a:cubicBezTo>
                    <a:pt x="22305" y="21073"/>
                    <a:pt x="22405" y="21173"/>
                    <a:pt x="22455" y="21173"/>
                  </a:cubicBezTo>
                  <a:cubicBezTo>
                    <a:pt x="22505" y="21223"/>
                    <a:pt x="22555" y="21223"/>
                    <a:pt x="22618" y="21273"/>
                  </a:cubicBezTo>
                  <a:cubicBezTo>
                    <a:pt x="22668" y="21323"/>
                    <a:pt x="22768" y="21386"/>
                    <a:pt x="22868" y="21386"/>
                  </a:cubicBezTo>
                  <a:cubicBezTo>
                    <a:pt x="22931" y="21436"/>
                    <a:pt x="22981" y="21486"/>
                    <a:pt x="23081" y="21486"/>
                  </a:cubicBezTo>
                  <a:cubicBezTo>
                    <a:pt x="23132" y="21536"/>
                    <a:pt x="23244" y="21587"/>
                    <a:pt x="23294" y="21587"/>
                  </a:cubicBezTo>
                  <a:cubicBezTo>
                    <a:pt x="23345" y="21637"/>
                    <a:pt x="23445" y="21699"/>
                    <a:pt x="23558" y="21750"/>
                  </a:cubicBezTo>
                  <a:cubicBezTo>
                    <a:pt x="23658" y="21800"/>
                    <a:pt x="23758" y="21850"/>
                    <a:pt x="23871" y="21850"/>
                  </a:cubicBezTo>
                  <a:cubicBezTo>
                    <a:pt x="23971" y="21900"/>
                    <a:pt x="24121" y="21950"/>
                    <a:pt x="24234" y="22013"/>
                  </a:cubicBezTo>
                  <a:cubicBezTo>
                    <a:pt x="24497" y="22113"/>
                    <a:pt x="24748" y="22213"/>
                    <a:pt x="25011" y="22326"/>
                  </a:cubicBezTo>
                  <a:cubicBezTo>
                    <a:pt x="25061" y="22326"/>
                    <a:pt x="25174" y="22376"/>
                    <a:pt x="25224" y="22376"/>
                  </a:cubicBezTo>
                  <a:lnTo>
                    <a:pt x="25324" y="22376"/>
                  </a:lnTo>
                  <a:cubicBezTo>
                    <a:pt x="25437" y="22426"/>
                    <a:pt x="25537" y="22476"/>
                    <a:pt x="25688" y="22476"/>
                  </a:cubicBezTo>
                  <a:cubicBezTo>
                    <a:pt x="25801" y="22526"/>
                    <a:pt x="25901" y="22577"/>
                    <a:pt x="26064" y="22577"/>
                  </a:cubicBezTo>
                  <a:cubicBezTo>
                    <a:pt x="26100" y="22621"/>
                    <a:pt x="26161" y="22660"/>
                    <a:pt x="26211" y="22660"/>
                  </a:cubicBezTo>
                  <a:cubicBezTo>
                    <a:pt x="26231" y="22660"/>
                    <a:pt x="26250" y="22654"/>
                    <a:pt x="26264" y="22639"/>
                  </a:cubicBezTo>
                  <a:cubicBezTo>
                    <a:pt x="26427" y="22689"/>
                    <a:pt x="26577" y="22739"/>
                    <a:pt x="26740" y="22739"/>
                  </a:cubicBezTo>
                  <a:cubicBezTo>
                    <a:pt x="26791" y="22739"/>
                    <a:pt x="26828" y="22752"/>
                    <a:pt x="26853" y="22752"/>
                  </a:cubicBezTo>
                  <a:cubicBezTo>
                    <a:pt x="26878" y="22752"/>
                    <a:pt x="26891" y="22739"/>
                    <a:pt x="26891" y="22689"/>
                  </a:cubicBezTo>
                  <a:cubicBezTo>
                    <a:pt x="26891" y="22639"/>
                    <a:pt x="26841" y="22526"/>
                    <a:pt x="26791" y="22426"/>
                  </a:cubicBezTo>
                  <a:cubicBezTo>
                    <a:pt x="26791" y="22376"/>
                    <a:pt x="26740" y="22326"/>
                    <a:pt x="26740" y="22263"/>
                  </a:cubicBezTo>
                  <a:cubicBezTo>
                    <a:pt x="26690" y="22163"/>
                    <a:pt x="26628" y="22063"/>
                    <a:pt x="26577" y="21950"/>
                  </a:cubicBezTo>
                  <a:cubicBezTo>
                    <a:pt x="26527" y="21850"/>
                    <a:pt x="26477" y="21750"/>
                    <a:pt x="26427" y="21699"/>
                  </a:cubicBezTo>
                  <a:cubicBezTo>
                    <a:pt x="26264" y="21173"/>
                    <a:pt x="25951" y="20697"/>
                    <a:pt x="25750" y="20233"/>
                  </a:cubicBezTo>
                  <a:cubicBezTo>
                    <a:pt x="25688" y="20133"/>
                    <a:pt x="25638" y="20020"/>
                    <a:pt x="25537" y="19970"/>
                  </a:cubicBezTo>
                  <a:cubicBezTo>
                    <a:pt x="25588" y="19870"/>
                    <a:pt x="25437" y="19707"/>
                    <a:pt x="25375" y="19657"/>
                  </a:cubicBezTo>
                  <a:cubicBezTo>
                    <a:pt x="25375" y="19607"/>
                    <a:pt x="25375" y="19557"/>
                    <a:pt x="25324" y="19557"/>
                  </a:cubicBezTo>
                  <a:cubicBezTo>
                    <a:pt x="25274" y="19394"/>
                    <a:pt x="25174" y="19293"/>
                    <a:pt x="25124" y="19131"/>
                  </a:cubicBezTo>
                  <a:cubicBezTo>
                    <a:pt x="24961" y="18880"/>
                    <a:pt x="24748" y="18617"/>
                    <a:pt x="24598" y="18404"/>
                  </a:cubicBezTo>
                  <a:cubicBezTo>
                    <a:pt x="24564" y="18370"/>
                    <a:pt x="24553" y="18337"/>
                    <a:pt x="24535" y="18304"/>
                  </a:cubicBezTo>
                  <a:lnTo>
                    <a:pt x="24535" y="18304"/>
                  </a:lnTo>
                  <a:cubicBezTo>
                    <a:pt x="24538" y="18304"/>
                    <a:pt x="24543" y="18304"/>
                    <a:pt x="24548" y="18304"/>
                  </a:cubicBezTo>
                  <a:cubicBezTo>
                    <a:pt x="24435" y="18191"/>
                    <a:pt x="24335" y="18040"/>
                    <a:pt x="24284" y="17940"/>
                  </a:cubicBezTo>
                  <a:cubicBezTo>
                    <a:pt x="24234" y="17940"/>
                    <a:pt x="24234" y="17878"/>
                    <a:pt x="24184" y="17878"/>
                  </a:cubicBezTo>
                  <a:lnTo>
                    <a:pt x="24234" y="17878"/>
                  </a:lnTo>
                  <a:cubicBezTo>
                    <a:pt x="24071" y="17727"/>
                    <a:pt x="23971" y="17514"/>
                    <a:pt x="23808" y="17414"/>
                  </a:cubicBezTo>
                  <a:lnTo>
                    <a:pt x="23871" y="17414"/>
                  </a:lnTo>
                  <a:cubicBezTo>
                    <a:pt x="23708" y="17251"/>
                    <a:pt x="23608" y="17101"/>
                    <a:pt x="23445" y="17000"/>
                  </a:cubicBezTo>
                  <a:cubicBezTo>
                    <a:pt x="23294" y="16787"/>
                    <a:pt x="23132" y="16574"/>
                    <a:pt x="22981" y="16374"/>
                  </a:cubicBezTo>
                  <a:cubicBezTo>
                    <a:pt x="22868" y="16261"/>
                    <a:pt x="22768" y="16161"/>
                    <a:pt x="22668" y="16061"/>
                  </a:cubicBezTo>
                  <a:cubicBezTo>
                    <a:pt x="22618" y="15998"/>
                    <a:pt x="22618" y="15998"/>
                    <a:pt x="22555" y="15998"/>
                  </a:cubicBezTo>
                  <a:cubicBezTo>
                    <a:pt x="22555" y="15898"/>
                    <a:pt x="22455" y="15797"/>
                    <a:pt x="22405" y="15747"/>
                  </a:cubicBezTo>
                  <a:cubicBezTo>
                    <a:pt x="22305" y="15635"/>
                    <a:pt x="22192" y="15534"/>
                    <a:pt x="22092" y="15434"/>
                  </a:cubicBezTo>
                  <a:cubicBezTo>
                    <a:pt x="22092" y="15371"/>
                    <a:pt x="22041" y="15321"/>
                    <a:pt x="21991" y="15321"/>
                  </a:cubicBezTo>
                  <a:cubicBezTo>
                    <a:pt x="21929" y="15271"/>
                    <a:pt x="21879" y="15171"/>
                    <a:pt x="21778" y="15121"/>
                  </a:cubicBezTo>
                  <a:cubicBezTo>
                    <a:pt x="21778" y="15058"/>
                    <a:pt x="21728" y="15008"/>
                    <a:pt x="21678" y="15008"/>
                  </a:cubicBezTo>
                  <a:cubicBezTo>
                    <a:pt x="21678" y="15008"/>
                    <a:pt x="21678" y="14958"/>
                    <a:pt x="21615" y="14958"/>
                  </a:cubicBezTo>
                  <a:cubicBezTo>
                    <a:pt x="21515" y="14858"/>
                    <a:pt x="21415" y="14745"/>
                    <a:pt x="21302" y="14645"/>
                  </a:cubicBezTo>
                  <a:lnTo>
                    <a:pt x="21252" y="14645"/>
                  </a:lnTo>
                  <a:cubicBezTo>
                    <a:pt x="21252" y="14645"/>
                    <a:pt x="21252" y="14595"/>
                    <a:pt x="21202" y="14595"/>
                  </a:cubicBezTo>
                  <a:cubicBezTo>
                    <a:pt x="21152" y="14494"/>
                    <a:pt x="21051" y="14432"/>
                    <a:pt x="20939" y="14381"/>
                  </a:cubicBezTo>
                  <a:cubicBezTo>
                    <a:pt x="20788" y="14231"/>
                    <a:pt x="20625" y="14068"/>
                    <a:pt x="20425" y="13968"/>
                  </a:cubicBezTo>
                  <a:cubicBezTo>
                    <a:pt x="20362" y="13918"/>
                    <a:pt x="20262" y="13805"/>
                    <a:pt x="20162" y="13755"/>
                  </a:cubicBezTo>
                  <a:cubicBezTo>
                    <a:pt x="20049" y="13705"/>
                    <a:pt x="19949" y="13605"/>
                    <a:pt x="19849" y="13554"/>
                  </a:cubicBezTo>
                  <a:cubicBezTo>
                    <a:pt x="19798" y="13492"/>
                    <a:pt x="19736" y="13492"/>
                    <a:pt x="19686" y="13442"/>
                  </a:cubicBezTo>
                  <a:cubicBezTo>
                    <a:pt x="19535" y="13341"/>
                    <a:pt x="19423" y="13291"/>
                    <a:pt x="19272" y="13179"/>
                  </a:cubicBezTo>
                  <a:cubicBezTo>
                    <a:pt x="19222" y="13179"/>
                    <a:pt x="19172" y="13128"/>
                    <a:pt x="19109" y="13128"/>
                  </a:cubicBezTo>
                  <a:cubicBezTo>
                    <a:pt x="19736" y="12865"/>
                    <a:pt x="20312" y="12615"/>
                    <a:pt x="20939" y="12452"/>
                  </a:cubicBezTo>
                  <a:cubicBezTo>
                    <a:pt x="21102" y="12402"/>
                    <a:pt x="21252" y="12352"/>
                    <a:pt x="21415" y="12301"/>
                  </a:cubicBezTo>
                  <a:cubicBezTo>
                    <a:pt x="21415" y="12301"/>
                    <a:pt x="21465" y="12239"/>
                    <a:pt x="21515" y="12239"/>
                  </a:cubicBezTo>
                  <a:cubicBezTo>
                    <a:pt x="21515" y="12239"/>
                    <a:pt x="21515" y="12189"/>
                    <a:pt x="21565" y="12189"/>
                  </a:cubicBezTo>
                  <a:cubicBezTo>
                    <a:pt x="21587" y="12198"/>
                    <a:pt x="21610" y="12202"/>
                    <a:pt x="21633" y="12202"/>
                  </a:cubicBezTo>
                  <a:cubicBezTo>
                    <a:pt x="21734" y="12202"/>
                    <a:pt x="21848" y="12129"/>
                    <a:pt x="21929" y="12088"/>
                  </a:cubicBezTo>
                  <a:cubicBezTo>
                    <a:pt x="21991" y="12088"/>
                    <a:pt x="22092" y="12038"/>
                    <a:pt x="22142" y="12038"/>
                  </a:cubicBezTo>
                  <a:cubicBezTo>
                    <a:pt x="22305" y="11988"/>
                    <a:pt x="22455" y="11925"/>
                    <a:pt x="22618" y="11875"/>
                  </a:cubicBezTo>
                  <a:cubicBezTo>
                    <a:pt x="22718" y="11825"/>
                    <a:pt x="22868" y="11775"/>
                    <a:pt x="23031" y="11725"/>
                  </a:cubicBezTo>
                  <a:cubicBezTo>
                    <a:pt x="23132" y="11725"/>
                    <a:pt x="23244" y="11675"/>
                    <a:pt x="23345" y="11612"/>
                  </a:cubicBezTo>
                  <a:lnTo>
                    <a:pt x="23294" y="11612"/>
                  </a:lnTo>
                  <a:cubicBezTo>
                    <a:pt x="23380" y="11612"/>
                    <a:pt x="23510" y="11576"/>
                    <a:pt x="23608" y="11535"/>
                  </a:cubicBezTo>
                  <a:lnTo>
                    <a:pt x="23608" y="11535"/>
                  </a:lnTo>
                  <a:cubicBezTo>
                    <a:pt x="23608" y="11541"/>
                    <a:pt x="23608" y="11550"/>
                    <a:pt x="23608" y="11562"/>
                  </a:cubicBezTo>
                  <a:cubicBezTo>
                    <a:pt x="23708" y="11512"/>
                    <a:pt x="23808" y="11512"/>
                    <a:pt x="23921" y="11462"/>
                  </a:cubicBezTo>
                  <a:cubicBezTo>
                    <a:pt x="23971" y="11412"/>
                    <a:pt x="24071" y="11362"/>
                    <a:pt x="24184" y="11362"/>
                  </a:cubicBezTo>
                  <a:cubicBezTo>
                    <a:pt x="24284" y="11362"/>
                    <a:pt x="24335" y="11299"/>
                    <a:pt x="24435" y="11299"/>
                  </a:cubicBezTo>
                  <a:lnTo>
                    <a:pt x="24435" y="11249"/>
                  </a:lnTo>
                  <a:cubicBezTo>
                    <a:pt x="24548" y="11249"/>
                    <a:pt x="24648" y="11199"/>
                    <a:pt x="24811" y="11199"/>
                  </a:cubicBezTo>
                  <a:cubicBezTo>
                    <a:pt x="24811" y="11199"/>
                    <a:pt x="24861" y="11149"/>
                    <a:pt x="24911" y="11149"/>
                  </a:cubicBezTo>
                  <a:cubicBezTo>
                    <a:pt x="25224" y="11048"/>
                    <a:pt x="25537" y="10986"/>
                    <a:pt x="25851" y="10885"/>
                  </a:cubicBezTo>
                  <a:cubicBezTo>
                    <a:pt x="26314" y="10735"/>
                    <a:pt x="26791" y="10622"/>
                    <a:pt x="27254" y="10472"/>
                  </a:cubicBezTo>
                  <a:cubicBezTo>
                    <a:pt x="27567" y="10422"/>
                    <a:pt x="28144" y="10359"/>
                    <a:pt x="28044" y="9896"/>
                  </a:cubicBezTo>
                  <a:cubicBezTo>
                    <a:pt x="27993" y="9632"/>
                    <a:pt x="27881" y="9369"/>
                    <a:pt x="27780" y="9106"/>
                  </a:cubicBezTo>
                  <a:cubicBezTo>
                    <a:pt x="27694" y="9020"/>
                    <a:pt x="27598" y="8896"/>
                    <a:pt x="27477" y="8896"/>
                  </a:cubicBezTo>
                  <a:cubicBezTo>
                    <a:pt x="27457" y="8896"/>
                    <a:pt x="27438" y="8899"/>
                    <a:pt x="27417" y="8906"/>
                  </a:cubicBezTo>
                  <a:cubicBezTo>
                    <a:pt x="27204" y="8906"/>
                    <a:pt x="27004" y="9056"/>
                    <a:pt x="26791" y="9169"/>
                  </a:cubicBezTo>
                  <a:cubicBezTo>
                    <a:pt x="26577" y="9269"/>
                    <a:pt x="26377" y="9369"/>
                    <a:pt x="26114" y="9482"/>
                  </a:cubicBezTo>
                  <a:cubicBezTo>
                    <a:pt x="25638" y="9682"/>
                    <a:pt x="25124" y="9896"/>
                    <a:pt x="24648" y="10159"/>
                  </a:cubicBezTo>
                  <a:cubicBezTo>
                    <a:pt x="24548" y="10159"/>
                    <a:pt x="24435" y="10209"/>
                    <a:pt x="24385" y="10259"/>
                  </a:cubicBezTo>
                  <a:cubicBezTo>
                    <a:pt x="24284" y="10259"/>
                    <a:pt x="24184" y="10309"/>
                    <a:pt x="24071" y="10359"/>
                  </a:cubicBezTo>
                  <a:cubicBezTo>
                    <a:pt x="24021" y="10359"/>
                    <a:pt x="23971" y="10422"/>
                    <a:pt x="23921" y="10472"/>
                  </a:cubicBezTo>
                  <a:cubicBezTo>
                    <a:pt x="23808" y="10472"/>
                    <a:pt x="23708" y="10522"/>
                    <a:pt x="23658" y="10572"/>
                  </a:cubicBezTo>
                  <a:lnTo>
                    <a:pt x="23558" y="10572"/>
                  </a:lnTo>
                  <a:cubicBezTo>
                    <a:pt x="23495" y="10622"/>
                    <a:pt x="23395" y="10622"/>
                    <a:pt x="23294" y="10672"/>
                  </a:cubicBezTo>
                  <a:cubicBezTo>
                    <a:pt x="23182" y="10735"/>
                    <a:pt x="23081" y="10785"/>
                    <a:pt x="23031" y="10835"/>
                  </a:cubicBezTo>
                  <a:cubicBezTo>
                    <a:pt x="22931" y="10835"/>
                    <a:pt x="22818" y="10835"/>
                    <a:pt x="22768" y="10885"/>
                  </a:cubicBezTo>
                  <a:cubicBezTo>
                    <a:pt x="22555" y="10986"/>
                    <a:pt x="22355" y="11048"/>
                    <a:pt x="22192" y="11149"/>
                  </a:cubicBezTo>
                  <a:cubicBezTo>
                    <a:pt x="22092" y="11199"/>
                    <a:pt x="21991" y="11199"/>
                    <a:pt x="21879" y="11249"/>
                  </a:cubicBezTo>
                  <a:cubicBezTo>
                    <a:pt x="21728" y="11299"/>
                    <a:pt x="21615" y="11362"/>
                    <a:pt x="21465" y="11412"/>
                  </a:cubicBezTo>
                  <a:cubicBezTo>
                    <a:pt x="21465" y="11412"/>
                    <a:pt x="21302" y="11462"/>
                    <a:pt x="21302" y="11512"/>
                  </a:cubicBezTo>
                  <a:lnTo>
                    <a:pt x="21202" y="11512"/>
                  </a:lnTo>
                  <a:cubicBezTo>
                    <a:pt x="21152" y="11562"/>
                    <a:pt x="21102" y="11562"/>
                    <a:pt x="21051" y="11612"/>
                  </a:cubicBezTo>
                  <a:cubicBezTo>
                    <a:pt x="20575" y="11775"/>
                    <a:pt x="20162" y="11925"/>
                    <a:pt x="19736" y="12088"/>
                  </a:cubicBezTo>
                  <a:cubicBezTo>
                    <a:pt x="19535" y="12138"/>
                    <a:pt x="19322" y="12239"/>
                    <a:pt x="19109" y="12301"/>
                  </a:cubicBezTo>
                  <a:cubicBezTo>
                    <a:pt x="19059" y="12352"/>
                    <a:pt x="19009" y="12352"/>
                    <a:pt x="18959" y="12352"/>
                  </a:cubicBezTo>
                  <a:cubicBezTo>
                    <a:pt x="18909" y="12352"/>
                    <a:pt x="18884" y="12364"/>
                    <a:pt x="18877" y="12364"/>
                  </a:cubicBezTo>
                  <a:cubicBezTo>
                    <a:pt x="18871" y="12364"/>
                    <a:pt x="18884" y="12352"/>
                    <a:pt x="18909" y="12301"/>
                  </a:cubicBezTo>
                  <a:lnTo>
                    <a:pt x="18909" y="12189"/>
                  </a:lnTo>
                  <a:cubicBezTo>
                    <a:pt x="18909" y="12189"/>
                    <a:pt x="18909" y="12138"/>
                    <a:pt x="18959" y="12088"/>
                  </a:cubicBezTo>
                  <a:cubicBezTo>
                    <a:pt x="19009" y="11988"/>
                    <a:pt x="19059" y="11825"/>
                    <a:pt x="19059" y="11675"/>
                  </a:cubicBezTo>
                  <a:cubicBezTo>
                    <a:pt x="19109" y="11612"/>
                    <a:pt x="19109" y="11612"/>
                    <a:pt x="19109" y="11562"/>
                  </a:cubicBezTo>
                  <a:cubicBezTo>
                    <a:pt x="19172" y="11512"/>
                    <a:pt x="19222" y="11362"/>
                    <a:pt x="19222" y="11249"/>
                  </a:cubicBezTo>
                  <a:lnTo>
                    <a:pt x="19172" y="11249"/>
                  </a:lnTo>
                  <a:cubicBezTo>
                    <a:pt x="19222" y="11199"/>
                    <a:pt x="19222" y="11149"/>
                    <a:pt x="19222" y="11149"/>
                  </a:cubicBezTo>
                  <a:cubicBezTo>
                    <a:pt x="19272" y="11048"/>
                    <a:pt x="19272" y="10936"/>
                    <a:pt x="19322" y="10835"/>
                  </a:cubicBezTo>
                  <a:cubicBezTo>
                    <a:pt x="19372" y="10672"/>
                    <a:pt x="19423" y="10472"/>
                    <a:pt x="19423" y="10259"/>
                  </a:cubicBezTo>
                  <a:cubicBezTo>
                    <a:pt x="19485" y="10159"/>
                    <a:pt x="19485" y="10046"/>
                    <a:pt x="19485" y="9996"/>
                  </a:cubicBezTo>
                  <a:cubicBezTo>
                    <a:pt x="19535" y="9946"/>
                    <a:pt x="19535" y="9845"/>
                    <a:pt x="19485" y="9795"/>
                  </a:cubicBezTo>
                  <a:cubicBezTo>
                    <a:pt x="19535" y="9795"/>
                    <a:pt x="19535" y="9733"/>
                    <a:pt x="19535" y="9682"/>
                  </a:cubicBezTo>
                  <a:cubicBezTo>
                    <a:pt x="19585" y="9582"/>
                    <a:pt x="19585" y="9482"/>
                    <a:pt x="19585" y="9320"/>
                  </a:cubicBezTo>
                  <a:lnTo>
                    <a:pt x="19585" y="9320"/>
                  </a:lnTo>
                  <a:cubicBezTo>
                    <a:pt x="19585" y="9369"/>
                    <a:pt x="19585" y="9369"/>
                    <a:pt x="19535" y="9369"/>
                  </a:cubicBezTo>
                  <a:cubicBezTo>
                    <a:pt x="19585" y="9269"/>
                    <a:pt x="19636" y="9106"/>
                    <a:pt x="19636" y="8956"/>
                  </a:cubicBezTo>
                  <a:lnTo>
                    <a:pt x="19636" y="8793"/>
                  </a:lnTo>
                  <a:lnTo>
                    <a:pt x="19636" y="8642"/>
                  </a:lnTo>
                  <a:cubicBezTo>
                    <a:pt x="19636" y="8592"/>
                    <a:pt x="19686" y="8542"/>
                    <a:pt x="19636" y="8542"/>
                  </a:cubicBezTo>
                  <a:cubicBezTo>
                    <a:pt x="19686" y="8480"/>
                    <a:pt x="19686" y="8279"/>
                    <a:pt x="19686" y="8229"/>
                  </a:cubicBezTo>
                  <a:lnTo>
                    <a:pt x="19686" y="8016"/>
                  </a:lnTo>
                  <a:lnTo>
                    <a:pt x="19686" y="6663"/>
                  </a:lnTo>
                  <a:lnTo>
                    <a:pt x="19686" y="6550"/>
                  </a:lnTo>
                  <a:lnTo>
                    <a:pt x="19686" y="6036"/>
                  </a:lnTo>
                  <a:lnTo>
                    <a:pt x="19686" y="5823"/>
                  </a:lnTo>
                  <a:cubicBezTo>
                    <a:pt x="19686" y="5773"/>
                    <a:pt x="19736" y="5460"/>
                    <a:pt x="19686" y="5460"/>
                  </a:cubicBezTo>
                  <a:lnTo>
                    <a:pt x="19686" y="5347"/>
                  </a:lnTo>
                  <a:lnTo>
                    <a:pt x="19686" y="4933"/>
                  </a:lnTo>
                  <a:cubicBezTo>
                    <a:pt x="19686" y="4933"/>
                    <a:pt x="19677" y="4933"/>
                    <a:pt x="19668" y="4937"/>
                  </a:cubicBezTo>
                  <a:lnTo>
                    <a:pt x="19668" y="4937"/>
                  </a:lnTo>
                  <a:cubicBezTo>
                    <a:pt x="19681" y="4902"/>
                    <a:pt x="19670" y="4868"/>
                    <a:pt x="19636" y="4833"/>
                  </a:cubicBezTo>
                  <a:cubicBezTo>
                    <a:pt x="19636" y="4520"/>
                    <a:pt x="19585" y="4156"/>
                    <a:pt x="19535" y="3843"/>
                  </a:cubicBezTo>
                  <a:cubicBezTo>
                    <a:pt x="19585" y="3730"/>
                    <a:pt x="19535" y="3580"/>
                    <a:pt x="19485" y="3467"/>
                  </a:cubicBezTo>
                  <a:lnTo>
                    <a:pt x="19485" y="3317"/>
                  </a:lnTo>
                  <a:cubicBezTo>
                    <a:pt x="19485" y="3217"/>
                    <a:pt x="19423" y="3004"/>
                    <a:pt x="19372" y="3004"/>
                  </a:cubicBezTo>
                  <a:lnTo>
                    <a:pt x="19372" y="2690"/>
                  </a:lnTo>
                  <a:cubicBezTo>
                    <a:pt x="19272" y="2427"/>
                    <a:pt x="19222" y="2114"/>
                    <a:pt x="19172" y="1851"/>
                  </a:cubicBezTo>
                  <a:cubicBezTo>
                    <a:pt x="19109" y="1650"/>
                    <a:pt x="19059" y="1337"/>
                    <a:pt x="18959" y="1124"/>
                  </a:cubicBezTo>
                  <a:cubicBezTo>
                    <a:pt x="18909" y="811"/>
                    <a:pt x="18796" y="548"/>
                    <a:pt x="18746" y="285"/>
                  </a:cubicBezTo>
                  <a:cubicBezTo>
                    <a:pt x="18746" y="234"/>
                    <a:pt x="18696" y="84"/>
                    <a:pt x="18646" y="21"/>
                  </a:cubicBezTo>
                  <a:cubicBezTo>
                    <a:pt x="18631" y="7"/>
                    <a:pt x="18621" y="1"/>
                    <a:pt x="18613" y="1"/>
                  </a:cubicBezTo>
                  <a:close/>
                </a:path>
              </a:pathLst>
            </a:custGeom>
            <a:solidFill>
              <a:schemeClr val="accent3"/>
            </a:solidFill>
            <a:ln cap="flat" cmpd="sng" w="1143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89" name="Google Shape;689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590804">
              <a:off x="7276550" y="247600"/>
              <a:ext cx="1260870" cy="1279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90" name="Google Shape;690;p29"/>
          <p:cNvGrpSpPr/>
          <p:nvPr/>
        </p:nvGrpSpPr>
        <p:grpSpPr>
          <a:xfrm>
            <a:off x="715104" y="734222"/>
            <a:ext cx="1406851" cy="2115701"/>
            <a:chOff x="715104" y="734222"/>
            <a:chExt cx="1406851" cy="2115701"/>
          </a:xfrm>
        </p:grpSpPr>
        <p:grpSp>
          <p:nvGrpSpPr>
            <p:cNvPr id="691" name="Google Shape;691;p29"/>
            <p:cNvGrpSpPr/>
            <p:nvPr/>
          </p:nvGrpSpPr>
          <p:grpSpPr>
            <a:xfrm>
              <a:off x="1123612" y="734222"/>
              <a:ext cx="998343" cy="1233802"/>
              <a:chOff x="5799600" y="278225"/>
              <a:chExt cx="2019303" cy="2495554"/>
            </a:xfrm>
          </p:grpSpPr>
          <p:sp>
            <p:nvSpPr>
              <p:cNvPr id="692" name="Google Shape;692;p29"/>
              <p:cNvSpPr/>
              <p:nvPr/>
            </p:nvSpPr>
            <p:spPr>
              <a:xfrm>
                <a:off x="5799600" y="297270"/>
                <a:ext cx="2019303" cy="2476509"/>
              </a:xfrm>
              <a:custGeom>
                <a:rect b="b" l="l" r="r" t="t"/>
                <a:pathLst>
                  <a:path extrusionOk="0" h="54372" w="44334">
                    <a:moveTo>
                      <a:pt x="41928" y="1"/>
                    </a:moveTo>
                    <a:lnTo>
                      <a:pt x="41978" y="51"/>
                    </a:lnTo>
                    <a:lnTo>
                      <a:pt x="41928" y="51"/>
                    </a:lnTo>
                    <a:cubicBezTo>
                      <a:pt x="41665" y="114"/>
                      <a:pt x="40524" y="790"/>
                      <a:pt x="40625" y="1204"/>
                    </a:cubicBezTo>
                    <a:cubicBezTo>
                      <a:pt x="40524" y="1304"/>
                      <a:pt x="40412" y="1467"/>
                      <a:pt x="40474" y="1567"/>
                    </a:cubicBezTo>
                    <a:cubicBezTo>
                      <a:pt x="40362" y="1680"/>
                      <a:pt x="40261" y="1880"/>
                      <a:pt x="40161" y="2093"/>
                    </a:cubicBezTo>
                    <a:cubicBezTo>
                      <a:pt x="40161" y="2144"/>
                      <a:pt x="40048" y="2357"/>
                      <a:pt x="39998" y="2507"/>
                    </a:cubicBezTo>
                    <a:cubicBezTo>
                      <a:pt x="39948" y="2557"/>
                      <a:pt x="39948" y="2670"/>
                      <a:pt x="39898" y="2720"/>
                    </a:cubicBezTo>
                    <a:cubicBezTo>
                      <a:pt x="39948" y="2820"/>
                      <a:pt x="39848" y="2983"/>
                      <a:pt x="39785" y="3083"/>
                    </a:cubicBezTo>
                    <a:lnTo>
                      <a:pt x="39785" y="3033"/>
                    </a:lnTo>
                    <a:cubicBezTo>
                      <a:pt x="39735" y="3133"/>
                      <a:pt x="39685" y="3246"/>
                      <a:pt x="39635" y="3346"/>
                    </a:cubicBezTo>
                    <a:lnTo>
                      <a:pt x="39685" y="3346"/>
                    </a:lnTo>
                    <a:cubicBezTo>
                      <a:pt x="39585" y="3559"/>
                      <a:pt x="39321" y="3873"/>
                      <a:pt x="39321" y="4186"/>
                    </a:cubicBezTo>
                    <a:cubicBezTo>
                      <a:pt x="39271" y="4286"/>
                      <a:pt x="39321" y="4336"/>
                      <a:pt x="39321" y="4336"/>
                    </a:cubicBezTo>
                    <a:cubicBezTo>
                      <a:pt x="39321" y="4336"/>
                      <a:pt x="39271" y="4336"/>
                      <a:pt x="39271" y="4286"/>
                    </a:cubicBezTo>
                    <a:cubicBezTo>
                      <a:pt x="39159" y="4336"/>
                      <a:pt x="39159" y="4437"/>
                      <a:pt x="39108" y="4549"/>
                    </a:cubicBezTo>
                    <a:cubicBezTo>
                      <a:pt x="39108" y="4549"/>
                      <a:pt x="39058" y="4600"/>
                      <a:pt x="39058" y="4700"/>
                    </a:cubicBezTo>
                    <a:cubicBezTo>
                      <a:pt x="39008" y="4813"/>
                      <a:pt x="38958" y="4913"/>
                      <a:pt x="38908" y="5013"/>
                    </a:cubicBezTo>
                    <a:lnTo>
                      <a:pt x="38958" y="5013"/>
                    </a:lnTo>
                    <a:cubicBezTo>
                      <a:pt x="38845" y="5063"/>
                      <a:pt x="38795" y="5126"/>
                      <a:pt x="38745" y="5326"/>
                    </a:cubicBezTo>
                    <a:lnTo>
                      <a:pt x="38745" y="5439"/>
                    </a:lnTo>
                    <a:lnTo>
                      <a:pt x="38695" y="5439"/>
                    </a:lnTo>
                    <a:lnTo>
                      <a:pt x="38695" y="5589"/>
                    </a:lnTo>
                    <a:cubicBezTo>
                      <a:pt x="38482" y="5752"/>
                      <a:pt x="38332" y="6166"/>
                      <a:pt x="38219" y="6429"/>
                    </a:cubicBezTo>
                    <a:cubicBezTo>
                      <a:pt x="38169" y="6529"/>
                      <a:pt x="38068" y="6692"/>
                      <a:pt x="38068" y="6792"/>
                    </a:cubicBezTo>
                    <a:cubicBezTo>
                      <a:pt x="37968" y="6842"/>
                      <a:pt x="37968" y="6893"/>
                      <a:pt x="38018" y="6943"/>
                    </a:cubicBezTo>
                    <a:cubicBezTo>
                      <a:pt x="38018" y="6943"/>
                      <a:pt x="37968" y="7005"/>
                      <a:pt x="37906" y="7106"/>
                    </a:cubicBezTo>
                    <a:cubicBezTo>
                      <a:pt x="37755" y="7206"/>
                      <a:pt x="37592" y="7569"/>
                      <a:pt x="37592" y="7782"/>
                    </a:cubicBezTo>
                    <a:cubicBezTo>
                      <a:pt x="37392" y="7883"/>
                      <a:pt x="37279" y="8096"/>
                      <a:pt x="37229" y="8309"/>
                    </a:cubicBezTo>
                    <a:cubicBezTo>
                      <a:pt x="37279" y="8309"/>
                      <a:pt x="37279" y="8309"/>
                      <a:pt x="37342" y="8359"/>
                    </a:cubicBezTo>
                    <a:cubicBezTo>
                      <a:pt x="37129" y="8359"/>
                      <a:pt x="37028" y="8672"/>
                      <a:pt x="36916" y="8885"/>
                    </a:cubicBezTo>
                    <a:cubicBezTo>
                      <a:pt x="36715" y="9198"/>
                      <a:pt x="36502" y="9512"/>
                      <a:pt x="36339" y="9875"/>
                    </a:cubicBezTo>
                    <a:cubicBezTo>
                      <a:pt x="36289" y="9925"/>
                      <a:pt x="35976" y="10288"/>
                      <a:pt x="36026" y="10339"/>
                    </a:cubicBezTo>
                    <a:lnTo>
                      <a:pt x="36026" y="10389"/>
                    </a:lnTo>
                    <a:cubicBezTo>
                      <a:pt x="35926" y="10501"/>
                      <a:pt x="35775" y="10652"/>
                      <a:pt x="35713" y="10702"/>
                    </a:cubicBezTo>
                    <a:cubicBezTo>
                      <a:pt x="35462" y="11128"/>
                      <a:pt x="35199" y="11491"/>
                      <a:pt x="34886" y="11905"/>
                    </a:cubicBezTo>
                    <a:cubicBezTo>
                      <a:pt x="34773" y="11955"/>
                      <a:pt x="34723" y="12068"/>
                      <a:pt x="34723" y="12168"/>
                    </a:cubicBezTo>
                    <a:lnTo>
                      <a:pt x="34723" y="12118"/>
                    </a:lnTo>
                    <a:cubicBezTo>
                      <a:pt x="34572" y="12268"/>
                      <a:pt x="34096" y="12694"/>
                      <a:pt x="34046" y="12957"/>
                    </a:cubicBezTo>
                    <a:lnTo>
                      <a:pt x="33996" y="12957"/>
                    </a:lnTo>
                    <a:cubicBezTo>
                      <a:pt x="33896" y="13008"/>
                      <a:pt x="33833" y="13108"/>
                      <a:pt x="33783" y="13158"/>
                    </a:cubicBezTo>
                    <a:lnTo>
                      <a:pt x="33733" y="13158"/>
                    </a:lnTo>
                    <a:cubicBezTo>
                      <a:pt x="33582" y="13321"/>
                      <a:pt x="33369" y="13471"/>
                      <a:pt x="33156" y="13634"/>
                    </a:cubicBezTo>
                    <a:cubicBezTo>
                      <a:pt x="33156" y="13634"/>
                      <a:pt x="33207" y="13634"/>
                      <a:pt x="33207" y="13684"/>
                    </a:cubicBezTo>
                    <a:cubicBezTo>
                      <a:pt x="32956" y="13684"/>
                      <a:pt x="32530" y="13947"/>
                      <a:pt x="32430" y="13997"/>
                    </a:cubicBezTo>
                    <a:cubicBezTo>
                      <a:pt x="32392" y="14003"/>
                      <a:pt x="32354" y="14005"/>
                      <a:pt x="32316" y="14005"/>
                    </a:cubicBezTo>
                    <a:cubicBezTo>
                      <a:pt x="31991" y="14005"/>
                      <a:pt x="31664" y="13829"/>
                      <a:pt x="31327" y="13784"/>
                    </a:cubicBezTo>
                    <a:lnTo>
                      <a:pt x="31327" y="13835"/>
                    </a:lnTo>
                    <a:cubicBezTo>
                      <a:pt x="31269" y="13835"/>
                      <a:pt x="31228" y="13835"/>
                      <a:pt x="31194" y="13846"/>
                    </a:cubicBezTo>
                    <a:lnTo>
                      <a:pt x="31194" y="13846"/>
                    </a:lnTo>
                    <a:cubicBezTo>
                      <a:pt x="31212" y="13827"/>
                      <a:pt x="31236" y="13805"/>
                      <a:pt x="31277" y="13784"/>
                    </a:cubicBezTo>
                    <a:cubicBezTo>
                      <a:pt x="30813" y="13634"/>
                      <a:pt x="30337" y="13521"/>
                      <a:pt x="29924" y="13421"/>
                    </a:cubicBezTo>
                    <a:cubicBezTo>
                      <a:pt x="29711" y="13321"/>
                      <a:pt x="29447" y="13271"/>
                      <a:pt x="29297" y="13271"/>
                    </a:cubicBezTo>
                    <a:cubicBezTo>
                      <a:pt x="29197" y="13208"/>
                      <a:pt x="29134" y="13158"/>
                      <a:pt x="29034" y="13158"/>
                    </a:cubicBezTo>
                    <a:lnTo>
                      <a:pt x="29034" y="13208"/>
                    </a:lnTo>
                    <a:cubicBezTo>
                      <a:pt x="28883" y="13058"/>
                      <a:pt x="28457" y="13058"/>
                      <a:pt x="28357" y="13008"/>
                    </a:cubicBezTo>
                    <a:cubicBezTo>
                      <a:pt x="28257" y="12957"/>
                      <a:pt x="28094" y="12957"/>
                      <a:pt x="27944" y="12895"/>
                    </a:cubicBezTo>
                    <a:lnTo>
                      <a:pt x="27944" y="12895"/>
                    </a:lnTo>
                    <a:cubicBezTo>
                      <a:pt x="27994" y="12957"/>
                      <a:pt x="27944" y="12957"/>
                      <a:pt x="27944" y="13008"/>
                    </a:cubicBezTo>
                    <a:cubicBezTo>
                      <a:pt x="27944" y="12895"/>
                      <a:pt x="27881" y="12895"/>
                      <a:pt x="27781" y="12895"/>
                    </a:cubicBezTo>
                    <a:cubicBezTo>
                      <a:pt x="27104" y="12694"/>
                      <a:pt x="26377" y="12582"/>
                      <a:pt x="25638" y="12531"/>
                    </a:cubicBezTo>
                    <a:lnTo>
                      <a:pt x="25538" y="12531"/>
                    </a:lnTo>
                    <a:cubicBezTo>
                      <a:pt x="24961" y="12481"/>
                      <a:pt x="24435" y="12431"/>
                      <a:pt x="23871" y="12431"/>
                    </a:cubicBezTo>
                    <a:cubicBezTo>
                      <a:pt x="23758" y="12431"/>
                      <a:pt x="22819" y="12431"/>
                      <a:pt x="22819" y="12481"/>
                    </a:cubicBezTo>
                    <a:cubicBezTo>
                      <a:pt x="22355" y="12481"/>
                      <a:pt x="21829" y="12531"/>
                      <a:pt x="21365" y="12582"/>
                    </a:cubicBezTo>
                    <a:lnTo>
                      <a:pt x="21302" y="12644"/>
                    </a:lnTo>
                    <a:cubicBezTo>
                      <a:pt x="21282" y="12631"/>
                      <a:pt x="21240" y="12626"/>
                      <a:pt x="21187" y="12626"/>
                    </a:cubicBezTo>
                    <a:cubicBezTo>
                      <a:pt x="20985" y="12626"/>
                      <a:pt x="20615" y="12705"/>
                      <a:pt x="20576" y="12744"/>
                    </a:cubicBezTo>
                    <a:cubicBezTo>
                      <a:pt x="20552" y="12720"/>
                      <a:pt x="20506" y="12711"/>
                      <a:pt x="20448" y="12711"/>
                    </a:cubicBezTo>
                    <a:cubicBezTo>
                      <a:pt x="20265" y="12711"/>
                      <a:pt x="19963" y="12807"/>
                      <a:pt x="19849" y="12845"/>
                    </a:cubicBezTo>
                    <a:cubicBezTo>
                      <a:pt x="19686" y="12845"/>
                      <a:pt x="19636" y="12895"/>
                      <a:pt x="19586" y="13008"/>
                    </a:cubicBezTo>
                    <a:cubicBezTo>
                      <a:pt x="19516" y="12960"/>
                      <a:pt x="19415" y="12941"/>
                      <a:pt x="19297" y="12941"/>
                    </a:cubicBezTo>
                    <a:cubicBezTo>
                      <a:pt x="18889" y="12941"/>
                      <a:pt x="18285" y="13169"/>
                      <a:pt x="18120" y="13208"/>
                    </a:cubicBezTo>
                    <a:cubicBezTo>
                      <a:pt x="17393" y="13421"/>
                      <a:pt x="16716" y="13684"/>
                      <a:pt x="16040" y="13997"/>
                    </a:cubicBezTo>
                    <a:cubicBezTo>
                      <a:pt x="15927" y="13997"/>
                      <a:pt x="15827" y="14048"/>
                      <a:pt x="15776" y="14098"/>
                    </a:cubicBezTo>
                    <a:lnTo>
                      <a:pt x="15726" y="14098"/>
                    </a:lnTo>
                    <a:cubicBezTo>
                      <a:pt x="15664" y="14148"/>
                      <a:pt x="15563" y="14148"/>
                      <a:pt x="15513" y="14211"/>
                    </a:cubicBezTo>
                    <a:cubicBezTo>
                      <a:pt x="15413" y="14211"/>
                      <a:pt x="15413" y="14261"/>
                      <a:pt x="15463" y="14361"/>
                    </a:cubicBezTo>
                    <a:lnTo>
                      <a:pt x="15350" y="14361"/>
                    </a:lnTo>
                    <a:cubicBezTo>
                      <a:pt x="15350" y="14311"/>
                      <a:pt x="15413" y="14311"/>
                      <a:pt x="15413" y="14261"/>
                    </a:cubicBezTo>
                    <a:lnTo>
                      <a:pt x="15413" y="14261"/>
                    </a:lnTo>
                    <a:cubicBezTo>
                      <a:pt x="15300" y="14311"/>
                      <a:pt x="15200" y="14361"/>
                      <a:pt x="15150" y="14411"/>
                    </a:cubicBezTo>
                    <a:cubicBezTo>
                      <a:pt x="14987" y="14411"/>
                      <a:pt x="14724" y="14524"/>
                      <a:pt x="14624" y="14624"/>
                    </a:cubicBezTo>
                    <a:cubicBezTo>
                      <a:pt x="14523" y="14674"/>
                      <a:pt x="14473" y="14674"/>
                      <a:pt x="14411" y="14774"/>
                    </a:cubicBezTo>
                    <a:cubicBezTo>
                      <a:pt x="14260" y="14774"/>
                      <a:pt x="14097" y="14837"/>
                      <a:pt x="14047" y="14937"/>
                    </a:cubicBezTo>
                    <a:cubicBezTo>
                      <a:pt x="13947" y="14987"/>
                      <a:pt x="13847" y="15038"/>
                      <a:pt x="13784" y="15088"/>
                    </a:cubicBezTo>
                    <a:lnTo>
                      <a:pt x="13784" y="15150"/>
                    </a:lnTo>
                    <a:cubicBezTo>
                      <a:pt x="13634" y="15150"/>
                      <a:pt x="13421" y="15301"/>
                      <a:pt x="13320" y="15401"/>
                    </a:cubicBezTo>
                    <a:cubicBezTo>
                      <a:pt x="13220" y="15401"/>
                      <a:pt x="12744" y="15714"/>
                      <a:pt x="12694" y="15777"/>
                    </a:cubicBezTo>
                    <a:cubicBezTo>
                      <a:pt x="12481" y="15877"/>
                      <a:pt x="11654" y="16291"/>
                      <a:pt x="11591" y="16554"/>
                    </a:cubicBezTo>
                    <a:cubicBezTo>
                      <a:pt x="11491" y="16554"/>
                      <a:pt x="11391" y="16604"/>
                      <a:pt x="11341" y="16654"/>
                    </a:cubicBezTo>
                    <a:cubicBezTo>
                      <a:pt x="11228" y="16717"/>
                      <a:pt x="10915" y="16867"/>
                      <a:pt x="10864" y="17030"/>
                    </a:cubicBezTo>
                    <a:lnTo>
                      <a:pt x="10864" y="17080"/>
                    </a:lnTo>
                    <a:cubicBezTo>
                      <a:pt x="10846" y="17076"/>
                      <a:pt x="10826" y="17074"/>
                      <a:pt x="10807" y="17074"/>
                    </a:cubicBezTo>
                    <a:cubicBezTo>
                      <a:pt x="10608" y="17074"/>
                      <a:pt x="10391" y="17295"/>
                      <a:pt x="10288" y="17443"/>
                    </a:cubicBezTo>
                    <a:cubicBezTo>
                      <a:pt x="10025" y="17544"/>
                      <a:pt x="9774" y="17757"/>
                      <a:pt x="9712" y="17857"/>
                    </a:cubicBezTo>
                    <a:cubicBezTo>
                      <a:pt x="9348" y="18070"/>
                      <a:pt x="9085" y="18333"/>
                      <a:pt x="8722" y="18483"/>
                    </a:cubicBezTo>
                    <a:cubicBezTo>
                      <a:pt x="8722" y="18483"/>
                      <a:pt x="8672" y="18483"/>
                      <a:pt x="8621" y="18534"/>
                    </a:cubicBezTo>
                    <a:lnTo>
                      <a:pt x="8672" y="18534"/>
                    </a:lnTo>
                    <a:cubicBezTo>
                      <a:pt x="8621" y="18534"/>
                      <a:pt x="8571" y="18596"/>
                      <a:pt x="8521" y="18646"/>
                    </a:cubicBezTo>
                    <a:cubicBezTo>
                      <a:pt x="8459" y="18696"/>
                      <a:pt x="8459" y="18797"/>
                      <a:pt x="8459" y="18910"/>
                    </a:cubicBezTo>
                    <a:cubicBezTo>
                      <a:pt x="8459" y="19273"/>
                      <a:pt x="8885" y="19899"/>
                      <a:pt x="9035" y="20050"/>
                    </a:cubicBezTo>
                    <a:cubicBezTo>
                      <a:pt x="9198" y="20263"/>
                      <a:pt x="9348" y="20413"/>
                      <a:pt x="9511" y="20626"/>
                    </a:cubicBezTo>
                    <a:cubicBezTo>
                      <a:pt x="9485" y="20621"/>
                      <a:pt x="9460" y="20619"/>
                      <a:pt x="9435" y="20619"/>
                    </a:cubicBezTo>
                    <a:cubicBezTo>
                      <a:pt x="9215" y="20619"/>
                      <a:pt x="9065" y="20814"/>
                      <a:pt x="8885" y="21040"/>
                    </a:cubicBezTo>
                    <a:cubicBezTo>
                      <a:pt x="8358" y="21779"/>
                      <a:pt x="7832" y="22556"/>
                      <a:pt x="7318" y="23295"/>
                    </a:cubicBezTo>
                    <a:cubicBezTo>
                      <a:pt x="7055" y="23659"/>
                      <a:pt x="6792" y="24072"/>
                      <a:pt x="6529" y="24436"/>
                    </a:cubicBezTo>
                    <a:cubicBezTo>
                      <a:pt x="6479" y="24486"/>
                      <a:pt x="6429" y="24548"/>
                      <a:pt x="6429" y="24598"/>
                    </a:cubicBezTo>
                    <a:cubicBezTo>
                      <a:pt x="6378" y="24649"/>
                      <a:pt x="6328" y="24699"/>
                      <a:pt x="6328" y="24749"/>
                    </a:cubicBezTo>
                    <a:cubicBezTo>
                      <a:pt x="6266" y="24799"/>
                      <a:pt x="6216" y="24912"/>
                      <a:pt x="6216" y="24962"/>
                    </a:cubicBezTo>
                    <a:cubicBezTo>
                      <a:pt x="5752" y="25588"/>
                      <a:pt x="5326" y="26215"/>
                      <a:pt x="5013" y="26892"/>
                    </a:cubicBezTo>
                    <a:cubicBezTo>
                      <a:pt x="4699" y="27305"/>
                      <a:pt x="4499" y="27731"/>
                      <a:pt x="4286" y="28145"/>
                    </a:cubicBezTo>
                    <a:cubicBezTo>
                      <a:pt x="4236" y="28245"/>
                      <a:pt x="4186" y="28358"/>
                      <a:pt x="4186" y="28408"/>
                    </a:cubicBezTo>
                    <a:cubicBezTo>
                      <a:pt x="3822" y="28771"/>
                      <a:pt x="3559" y="29448"/>
                      <a:pt x="3346" y="29974"/>
                    </a:cubicBezTo>
                    <a:cubicBezTo>
                      <a:pt x="3296" y="30024"/>
                      <a:pt x="3196" y="30388"/>
                      <a:pt x="3133" y="30651"/>
                    </a:cubicBezTo>
                    <a:cubicBezTo>
                      <a:pt x="3083" y="30651"/>
                      <a:pt x="3083" y="30601"/>
                      <a:pt x="3083" y="30601"/>
                    </a:cubicBezTo>
                    <a:cubicBezTo>
                      <a:pt x="2983" y="30751"/>
                      <a:pt x="2882" y="30964"/>
                      <a:pt x="2820" y="31127"/>
                    </a:cubicBezTo>
                    <a:cubicBezTo>
                      <a:pt x="2256" y="32380"/>
                      <a:pt x="1730" y="33633"/>
                      <a:pt x="1366" y="34936"/>
                    </a:cubicBezTo>
                    <a:cubicBezTo>
                      <a:pt x="1203" y="35400"/>
                      <a:pt x="1053" y="35876"/>
                      <a:pt x="940" y="36340"/>
                    </a:cubicBezTo>
                    <a:cubicBezTo>
                      <a:pt x="890" y="36553"/>
                      <a:pt x="940" y="36703"/>
                      <a:pt x="940" y="36866"/>
                    </a:cubicBezTo>
                    <a:cubicBezTo>
                      <a:pt x="890" y="36866"/>
                      <a:pt x="890" y="36816"/>
                      <a:pt x="890" y="36816"/>
                    </a:cubicBezTo>
                    <a:cubicBezTo>
                      <a:pt x="577" y="37806"/>
                      <a:pt x="426" y="38846"/>
                      <a:pt x="314" y="39836"/>
                    </a:cubicBezTo>
                    <a:cubicBezTo>
                      <a:pt x="63" y="40838"/>
                      <a:pt x="0" y="42141"/>
                      <a:pt x="113" y="43181"/>
                    </a:cubicBezTo>
                    <a:cubicBezTo>
                      <a:pt x="113" y="43181"/>
                      <a:pt x="113" y="43282"/>
                      <a:pt x="63" y="43445"/>
                    </a:cubicBezTo>
                    <a:cubicBezTo>
                      <a:pt x="63" y="43808"/>
                      <a:pt x="113" y="44121"/>
                      <a:pt x="113" y="44485"/>
                    </a:cubicBezTo>
                    <a:cubicBezTo>
                      <a:pt x="163" y="45111"/>
                      <a:pt x="213" y="45788"/>
                      <a:pt x="376" y="46414"/>
                    </a:cubicBezTo>
                    <a:cubicBezTo>
                      <a:pt x="376" y="46477"/>
                      <a:pt x="376" y="46577"/>
                      <a:pt x="426" y="46677"/>
                    </a:cubicBezTo>
                    <a:cubicBezTo>
                      <a:pt x="426" y="46790"/>
                      <a:pt x="477" y="46941"/>
                      <a:pt x="527" y="47041"/>
                    </a:cubicBezTo>
                    <a:cubicBezTo>
                      <a:pt x="527" y="47154"/>
                      <a:pt x="527" y="47204"/>
                      <a:pt x="577" y="47254"/>
                    </a:cubicBezTo>
                    <a:cubicBezTo>
                      <a:pt x="577" y="47354"/>
                      <a:pt x="577" y="47467"/>
                      <a:pt x="627" y="47517"/>
                    </a:cubicBezTo>
                    <a:cubicBezTo>
                      <a:pt x="627" y="47567"/>
                      <a:pt x="690" y="47617"/>
                      <a:pt x="690" y="47667"/>
                    </a:cubicBezTo>
                    <a:cubicBezTo>
                      <a:pt x="527" y="47981"/>
                      <a:pt x="1103" y="49133"/>
                      <a:pt x="1253" y="49497"/>
                    </a:cubicBezTo>
                    <a:cubicBezTo>
                      <a:pt x="1316" y="49660"/>
                      <a:pt x="1366" y="49810"/>
                      <a:pt x="1416" y="49973"/>
                    </a:cubicBezTo>
                    <a:cubicBezTo>
                      <a:pt x="1517" y="50336"/>
                      <a:pt x="1517" y="50600"/>
                      <a:pt x="1466" y="51013"/>
                    </a:cubicBezTo>
                    <a:cubicBezTo>
                      <a:pt x="1316" y="51740"/>
                      <a:pt x="1416" y="52316"/>
                      <a:pt x="1880" y="52893"/>
                    </a:cubicBezTo>
                    <a:cubicBezTo>
                      <a:pt x="1880" y="52943"/>
                      <a:pt x="1943" y="52943"/>
                      <a:pt x="1943" y="52943"/>
                    </a:cubicBezTo>
                    <a:lnTo>
                      <a:pt x="1943" y="53106"/>
                    </a:lnTo>
                    <a:cubicBezTo>
                      <a:pt x="1993" y="53206"/>
                      <a:pt x="2043" y="53206"/>
                      <a:pt x="2093" y="53206"/>
                    </a:cubicBezTo>
                    <a:cubicBezTo>
                      <a:pt x="2306" y="53469"/>
                      <a:pt x="2456" y="53682"/>
                      <a:pt x="2770" y="53732"/>
                    </a:cubicBezTo>
                    <a:lnTo>
                      <a:pt x="2882" y="53732"/>
                    </a:lnTo>
                    <a:cubicBezTo>
                      <a:pt x="3033" y="53832"/>
                      <a:pt x="3133" y="53933"/>
                      <a:pt x="3346" y="53933"/>
                    </a:cubicBezTo>
                    <a:cubicBezTo>
                      <a:pt x="3511" y="54003"/>
                      <a:pt x="3715" y="54049"/>
                      <a:pt x="3921" y="54049"/>
                    </a:cubicBezTo>
                    <a:cubicBezTo>
                      <a:pt x="4044" y="54049"/>
                      <a:pt x="4169" y="54033"/>
                      <a:pt x="4286" y="53995"/>
                    </a:cubicBezTo>
                    <a:cubicBezTo>
                      <a:pt x="4699" y="53933"/>
                      <a:pt x="5013" y="53782"/>
                      <a:pt x="5439" y="53682"/>
                    </a:cubicBezTo>
                    <a:cubicBezTo>
                      <a:pt x="5902" y="53782"/>
                      <a:pt x="6378" y="53883"/>
                      <a:pt x="6842" y="53995"/>
                    </a:cubicBezTo>
                    <a:cubicBezTo>
                      <a:pt x="6955" y="53995"/>
                      <a:pt x="7318" y="54096"/>
                      <a:pt x="7469" y="54096"/>
                    </a:cubicBezTo>
                    <a:cubicBezTo>
                      <a:pt x="8045" y="54196"/>
                      <a:pt x="8672" y="54309"/>
                      <a:pt x="9298" y="54309"/>
                    </a:cubicBezTo>
                    <a:cubicBezTo>
                      <a:pt x="9455" y="54359"/>
                      <a:pt x="9677" y="54371"/>
                      <a:pt x="9900" y="54371"/>
                    </a:cubicBezTo>
                    <a:cubicBezTo>
                      <a:pt x="10122" y="54371"/>
                      <a:pt x="10344" y="54359"/>
                      <a:pt x="10501" y="54359"/>
                    </a:cubicBezTo>
                    <a:cubicBezTo>
                      <a:pt x="10965" y="54309"/>
                      <a:pt x="11491" y="54309"/>
                      <a:pt x="11967" y="54246"/>
                    </a:cubicBezTo>
                    <a:cubicBezTo>
                      <a:pt x="12431" y="54196"/>
                      <a:pt x="12957" y="54146"/>
                      <a:pt x="13421" y="54045"/>
                    </a:cubicBezTo>
                    <a:cubicBezTo>
                      <a:pt x="13584" y="53995"/>
                      <a:pt x="13784" y="53933"/>
                      <a:pt x="13947" y="53883"/>
                    </a:cubicBezTo>
                    <a:lnTo>
                      <a:pt x="13947" y="53883"/>
                    </a:lnTo>
                    <a:cubicBezTo>
                      <a:pt x="13947" y="53933"/>
                      <a:pt x="13947" y="53933"/>
                      <a:pt x="13897" y="53933"/>
                    </a:cubicBezTo>
                    <a:cubicBezTo>
                      <a:pt x="13997" y="53933"/>
                      <a:pt x="14097" y="53933"/>
                      <a:pt x="14210" y="53883"/>
                    </a:cubicBezTo>
                    <a:cubicBezTo>
                      <a:pt x="14260" y="53857"/>
                      <a:pt x="14310" y="53857"/>
                      <a:pt x="14362" y="53857"/>
                    </a:cubicBezTo>
                    <a:cubicBezTo>
                      <a:pt x="14414" y="53857"/>
                      <a:pt x="14467" y="53857"/>
                      <a:pt x="14523" y="53832"/>
                    </a:cubicBezTo>
                    <a:cubicBezTo>
                      <a:pt x="15200" y="53682"/>
                      <a:pt x="15877" y="53519"/>
                      <a:pt x="16553" y="53256"/>
                    </a:cubicBezTo>
                    <a:cubicBezTo>
                      <a:pt x="16603" y="53256"/>
                      <a:pt x="16716" y="53206"/>
                      <a:pt x="16816" y="53206"/>
                    </a:cubicBezTo>
                    <a:cubicBezTo>
                      <a:pt x="17493" y="52993"/>
                      <a:pt x="18232" y="52792"/>
                      <a:pt x="18909" y="52479"/>
                    </a:cubicBezTo>
                    <a:lnTo>
                      <a:pt x="18859" y="52479"/>
                    </a:lnTo>
                    <a:cubicBezTo>
                      <a:pt x="19423" y="52316"/>
                      <a:pt x="20049" y="52053"/>
                      <a:pt x="20626" y="51802"/>
                    </a:cubicBezTo>
                    <a:lnTo>
                      <a:pt x="20576" y="51802"/>
                    </a:lnTo>
                    <a:cubicBezTo>
                      <a:pt x="22042" y="51226"/>
                      <a:pt x="23495" y="50336"/>
                      <a:pt x="24748" y="49447"/>
                    </a:cubicBezTo>
                    <a:cubicBezTo>
                      <a:pt x="24811" y="49447"/>
                      <a:pt x="24811" y="49397"/>
                      <a:pt x="24861" y="49397"/>
                    </a:cubicBezTo>
                    <a:cubicBezTo>
                      <a:pt x="25751" y="48983"/>
                      <a:pt x="26528" y="48294"/>
                      <a:pt x="27317" y="47730"/>
                    </a:cubicBezTo>
                    <a:cubicBezTo>
                      <a:pt x="28144" y="47103"/>
                      <a:pt x="28934" y="46477"/>
                      <a:pt x="29660" y="45788"/>
                    </a:cubicBezTo>
                    <a:cubicBezTo>
                      <a:pt x="30500" y="45111"/>
                      <a:pt x="31227" y="44384"/>
                      <a:pt x="32016" y="43658"/>
                    </a:cubicBezTo>
                    <a:cubicBezTo>
                      <a:pt x="32580" y="43131"/>
                      <a:pt x="33683" y="42455"/>
                      <a:pt x="33896" y="41665"/>
                    </a:cubicBezTo>
                    <a:cubicBezTo>
                      <a:pt x="33914" y="41658"/>
                      <a:pt x="33936" y="41654"/>
                      <a:pt x="33959" y="41654"/>
                    </a:cubicBezTo>
                    <a:cubicBezTo>
                      <a:pt x="34260" y="41654"/>
                      <a:pt x="34955" y="42199"/>
                      <a:pt x="35199" y="42292"/>
                    </a:cubicBezTo>
                    <a:cubicBezTo>
                      <a:pt x="35282" y="42312"/>
                      <a:pt x="35367" y="42325"/>
                      <a:pt x="35442" y="42325"/>
                    </a:cubicBezTo>
                    <a:cubicBezTo>
                      <a:pt x="35548" y="42325"/>
                      <a:pt x="35633" y="42300"/>
                      <a:pt x="35663" y="42242"/>
                    </a:cubicBezTo>
                    <a:lnTo>
                      <a:pt x="35663" y="42292"/>
                    </a:lnTo>
                    <a:cubicBezTo>
                      <a:pt x="35825" y="42242"/>
                      <a:pt x="35876" y="42091"/>
                      <a:pt x="35976" y="41978"/>
                    </a:cubicBezTo>
                    <a:cubicBezTo>
                      <a:pt x="35976" y="41978"/>
                      <a:pt x="35976" y="41928"/>
                      <a:pt x="35926" y="41928"/>
                    </a:cubicBezTo>
                    <a:cubicBezTo>
                      <a:pt x="36139" y="41878"/>
                      <a:pt x="36239" y="41515"/>
                      <a:pt x="36339" y="41302"/>
                    </a:cubicBezTo>
                    <a:cubicBezTo>
                      <a:pt x="36916" y="40412"/>
                      <a:pt x="37492" y="39585"/>
                      <a:pt x="37968" y="38583"/>
                    </a:cubicBezTo>
                    <a:cubicBezTo>
                      <a:pt x="38018" y="38482"/>
                      <a:pt x="38119" y="38269"/>
                      <a:pt x="38219" y="38019"/>
                    </a:cubicBezTo>
                    <a:cubicBezTo>
                      <a:pt x="38432" y="37705"/>
                      <a:pt x="38745" y="37079"/>
                      <a:pt x="38695" y="36966"/>
                    </a:cubicBezTo>
                    <a:cubicBezTo>
                      <a:pt x="38745" y="36816"/>
                      <a:pt x="38845" y="36653"/>
                      <a:pt x="38845" y="36503"/>
                    </a:cubicBezTo>
                    <a:cubicBezTo>
                      <a:pt x="38908" y="36390"/>
                      <a:pt x="38958" y="36290"/>
                      <a:pt x="38958" y="36189"/>
                    </a:cubicBezTo>
                    <a:cubicBezTo>
                      <a:pt x="39108" y="35976"/>
                      <a:pt x="39058" y="35926"/>
                      <a:pt x="39008" y="35926"/>
                    </a:cubicBezTo>
                    <a:lnTo>
                      <a:pt x="39108" y="35713"/>
                    </a:lnTo>
                    <a:cubicBezTo>
                      <a:pt x="39422" y="35249"/>
                      <a:pt x="39472" y="34510"/>
                      <a:pt x="39585" y="33996"/>
                    </a:cubicBezTo>
                    <a:lnTo>
                      <a:pt x="39585" y="34047"/>
                    </a:lnTo>
                    <a:cubicBezTo>
                      <a:pt x="39735" y="33470"/>
                      <a:pt x="39998" y="32580"/>
                      <a:pt x="39898" y="32004"/>
                    </a:cubicBezTo>
                    <a:cubicBezTo>
                      <a:pt x="39898" y="31854"/>
                      <a:pt x="39898" y="31804"/>
                      <a:pt x="39848" y="31804"/>
                    </a:cubicBezTo>
                    <a:lnTo>
                      <a:pt x="39898" y="31804"/>
                    </a:lnTo>
                    <a:cubicBezTo>
                      <a:pt x="39898" y="31804"/>
                      <a:pt x="39898" y="31854"/>
                      <a:pt x="39948" y="31854"/>
                    </a:cubicBezTo>
                    <a:cubicBezTo>
                      <a:pt x="40161" y="31177"/>
                      <a:pt x="40048" y="30124"/>
                      <a:pt x="40048" y="29398"/>
                    </a:cubicBezTo>
                    <a:cubicBezTo>
                      <a:pt x="40048" y="28558"/>
                      <a:pt x="40048" y="27781"/>
                      <a:pt x="39948" y="26992"/>
                    </a:cubicBezTo>
                    <a:cubicBezTo>
                      <a:pt x="39848" y="26215"/>
                      <a:pt x="39735" y="25425"/>
                      <a:pt x="39585" y="24699"/>
                    </a:cubicBezTo>
                    <a:cubicBezTo>
                      <a:pt x="39535" y="24598"/>
                      <a:pt x="39422" y="24022"/>
                      <a:pt x="39271" y="23809"/>
                    </a:cubicBezTo>
                    <a:cubicBezTo>
                      <a:pt x="39271" y="23496"/>
                      <a:pt x="39159" y="23233"/>
                      <a:pt x="39008" y="22919"/>
                    </a:cubicBezTo>
                    <a:cubicBezTo>
                      <a:pt x="38958" y="22719"/>
                      <a:pt x="38845" y="22243"/>
                      <a:pt x="38695" y="22193"/>
                    </a:cubicBezTo>
                    <a:cubicBezTo>
                      <a:pt x="38745" y="22142"/>
                      <a:pt x="38595" y="21729"/>
                      <a:pt x="38532" y="21666"/>
                    </a:cubicBezTo>
                    <a:lnTo>
                      <a:pt x="38532" y="21729"/>
                    </a:lnTo>
                    <a:lnTo>
                      <a:pt x="38482" y="21729"/>
                    </a:lnTo>
                    <a:cubicBezTo>
                      <a:pt x="38482" y="21729"/>
                      <a:pt x="38532" y="21666"/>
                      <a:pt x="38482" y="21566"/>
                    </a:cubicBezTo>
                    <a:cubicBezTo>
                      <a:pt x="38482" y="21253"/>
                      <a:pt x="38169" y="20726"/>
                      <a:pt x="38018" y="20413"/>
                    </a:cubicBezTo>
                    <a:cubicBezTo>
                      <a:pt x="37906" y="20413"/>
                      <a:pt x="37906" y="20363"/>
                      <a:pt x="37855" y="20313"/>
                    </a:cubicBezTo>
                    <a:lnTo>
                      <a:pt x="37855" y="20263"/>
                    </a:lnTo>
                    <a:cubicBezTo>
                      <a:pt x="37906" y="20363"/>
                      <a:pt x="37968" y="20413"/>
                      <a:pt x="38018" y="20413"/>
                    </a:cubicBezTo>
                    <a:cubicBezTo>
                      <a:pt x="37805" y="19849"/>
                      <a:pt x="37542" y="19323"/>
                      <a:pt x="37279" y="18747"/>
                    </a:cubicBezTo>
                    <a:cubicBezTo>
                      <a:pt x="37279" y="18646"/>
                      <a:pt x="37229" y="18483"/>
                      <a:pt x="37179" y="18383"/>
                    </a:cubicBezTo>
                    <a:lnTo>
                      <a:pt x="37179" y="18433"/>
                    </a:lnTo>
                    <a:cubicBezTo>
                      <a:pt x="37129" y="18283"/>
                      <a:pt x="37028" y="17494"/>
                      <a:pt x="36966" y="17393"/>
                    </a:cubicBezTo>
                    <a:cubicBezTo>
                      <a:pt x="37028" y="17281"/>
                      <a:pt x="37028" y="16917"/>
                      <a:pt x="36966" y="16654"/>
                    </a:cubicBezTo>
                    <a:lnTo>
                      <a:pt x="36966" y="16604"/>
                    </a:lnTo>
                    <a:cubicBezTo>
                      <a:pt x="36966" y="16554"/>
                      <a:pt x="36966" y="16504"/>
                      <a:pt x="36916" y="16504"/>
                    </a:cubicBezTo>
                    <a:cubicBezTo>
                      <a:pt x="37028" y="16454"/>
                      <a:pt x="37028" y="16241"/>
                      <a:pt x="37028" y="16140"/>
                    </a:cubicBezTo>
                    <a:lnTo>
                      <a:pt x="37028" y="16140"/>
                    </a:lnTo>
                    <a:cubicBezTo>
                      <a:pt x="37028" y="16190"/>
                      <a:pt x="36916" y="16240"/>
                      <a:pt x="36865" y="16240"/>
                    </a:cubicBezTo>
                    <a:cubicBezTo>
                      <a:pt x="37028" y="16090"/>
                      <a:pt x="37279" y="15714"/>
                      <a:pt x="37342" y="15564"/>
                    </a:cubicBezTo>
                    <a:cubicBezTo>
                      <a:pt x="37442" y="15464"/>
                      <a:pt x="37442" y="15351"/>
                      <a:pt x="37442" y="15200"/>
                    </a:cubicBezTo>
                    <a:cubicBezTo>
                      <a:pt x="37492" y="15251"/>
                      <a:pt x="37542" y="15251"/>
                      <a:pt x="37592" y="15251"/>
                    </a:cubicBezTo>
                    <a:cubicBezTo>
                      <a:pt x="37755" y="15200"/>
                      <a:pt x="38169" y="14411"/>
                      <a:pt x="38332" y="14211"/>
                    </a:cubicBezTo>
                    <a:cubicBezTo>
                      <a:pt x="38532" y="13897"/>
                      <a:pt x="38795" y="13584"/>
                      <a:pt x="39008" y="13208"/>
                    </a:cubicBezTo>
                    <a:cubicBezTo>
                      <a:pt x="39159" y="13058"/>
                      <a:pt x="39321" y="12895"/>
                      <a:pt x="39372" y="12694"/>
                    </a:cubicBezTo>
                    <a:cubicBezTo>
                      <a:pt x="39585" y="12582"/>
                      <a:pt x="39848" y="12068"/>
                      <a:pt x="39898" y="11905"/>
                    </a:cubicBezTo>
                    <a:cubicBezTo>
                      <a:pt x="40161" y="11592"/>
                      <a:pt x="40362" y="11278"/>
                      <a:pt x="40524" y="10915"/>
                    </a:cubicBezTo>
                    <a:cubicBezTo>
                      <a:pt x="40625" y="10865"/>
                      <a:pt x="40625" y="10765"/>
                      <a:pt x="40575" y="10652"/>
                    </a:cubicBezTo>
                    <a:cubicBezTo>
                      <a:pt x="40725" y="10652"/>
                      <a:pt x="40938" y="10451"/>
                      <a:pt x="40888" y="10288"/>
                    </a:cubicBezTo>
                    <a:lnTo>
                      <a:pt x="40888" y="10238"/>
                    </a:lnTo>
                    <a:lnTo>
                      <a:pt x="40938" y="10238"/>
                    </a:lnTo>
                    <a:cubicBezTo>
                      <a:pt x="40983" y="10193"/>
                      <a:pt x="41079" y="10017"/>
                      <a:pt x="41052" y="9981"/>
                    </a:cubicBezTo>
                    <a:lnTo>
                      <a:pt x="41052" y="9981"/>
                    </a:lnTo>
                    <a:cubicBezTo>
                      <a:pt x="41053" y="9981"/>
                      <a:pt x="41054" y="9982"/>
                      <a:pt x="41054" y="9982"/>
                    </a:cubicBezTo>
                    <a:cubicBezTo>
                      <a:pt x="41110" y="9982"/>
                      <a:pt x="41155" y="9762"/>
                      <a:pt x="41201" y="9762"/>
                    </a:cubicBezTo>
                    <a:cubicBezTo>
                      <a:pt x="41251" y="9662"/>
                      <a:pt x="41301" y="9612"/>
                      <a:pt x="41301" y="9512"/>
                    </a:cubicBezTo>
                    <a:cubicBezTo>
                      <a:pt x="41351" y="9349"/>
                      <a:pt x="41414" y="9349"/>
                      <a:pt x="41414" y="9248"/>
                    </a:cubicBezTo>
                    <a:cubicBezTo>
                      <a:pt x="41615" y="9248"/>
                      <a:pt x="41564" y="8772"/>
                      <a:pt x="41564" y="8672"/>
                    </a:cubicBezTo>
                    <a:cubicBezTo>
                      <a:pt x="41615" y="8672"/>
                      <a:pt x="41665" y="8722"/>
                      <a:pt x="41665" y="8772"/>
                    </a:cubicBezTo>
                    <a:cubicBezTo>
                      <a:pt x="41727" y="8722"/>
                      <a:pt x="41778" y="8672"/>
                      <a:pt x="41778" y="8572"/>
                    </a:cubicBezTo>
                    <a:cubicBezTo>
                      <a:pt x="41828" y="8459"/>
                      <a:pt x="41928" y="8258"/>
                      <a:pt x="41978" y="8146"/>
                    </a:cubicBezTo>
                    <a:cubicBezTo>
                      <a:pt x="41978" y="8096"/>
                      <a:pt x="42241" y="7732"/>
                      <a:pt x="42191" y="7632"/>
                    </a:cubicBezTo>
                    <a:cubicBezTo>
                      <a:pt x="42291" y="7519"/>
                      <a:pt x="42404" y="7256"/>
                      <a:pt x="42454" y="7106"/>
                    </a:cubicBezTo>
                    <a:lnTo>
                      <a:pt x="42404" y="7106"/>
                    </a:lnTo>
                    <a:cubicBezTo>
                      <a:pt x="42504" y="6943"/>
                      <a:pt x="42554" y="6842"/>
                      <a:pt x="42605" y="6792"/>
                    </a:cubicBezTo>
                    <a:cubicBezTo>
                      <a:pt x="42767" y="6429"/>
                      <a:pt x="42980" y="6003"/>
                      <a:pt x="43081" y="5640"/>
                    </a:cubicBezTo>
                    <a:cubicBezTo>
                      <a:pt x="43231" y="5376"/>
                      <a:pt x="43344" y="5063"/>
                      <a:pt x="43444" y="4813"/>
                    </a:cubicBezTo>
                    <a:cubicBezTo>
                      <a:pt x="43444" y="4700"/>
                      <a:pt x="43494" y="4650"/>
                      <a:pt x="43494" y="4600"/>
                    </a:cubicBezTo>
                    <a:cubicBezTo>
                      <a:pt x="43607" y="4437"/>
                      <a:pt x="43657" y="4336"/>
                      <a:pt x="43607" y="4286"/>
                    </a:cubicBezTo>
                    <a:lnTo>
                      <a:pt x="43607" y="4236"/>
                    </a:lnTo>
                    <a:cubicBezTo>
                      <a:pt x="43858" y="3923"/>
                      <a:pt x="43970" y="3346"/>
                      <a:pt x="44020" y="2983"/>
                    </a:cubicBezTo>
                    <a:cubicBezTo>
                      <a:pt x="44121" y="2720"/>
                      <a:pt x="44171" y="2407"/>
                      <a:pt x="44234" y="2093"/>
                    </a:cubicBezTo>
                    <a:cubicBezTo>
                      <a:pt x="44284" y="1880"/>
                      <a:pt x="44334" y="1617"/>
                      <a:pt x="44234" y="1367"/>
                    </a:cubicBezTo>
                    <a:cubicBezTo>
                      <a:pt x="44234" y="1154"/>
                      <a:pt x="44171" y="1053"/>
                      <a:pt x="44071" y="1053"/>
                    </a:cubicBezTo>
                    <a:cubicBezTo>
                      <a:pt x="44071" y="1053"/>
                      <a:pt x="44071" y="991"/>
                      <a:pt x="44121" y="991"/>
                    </a:cubicBezTo>
                    <a:cubicBezTo>
                      <a:pt x="44039" y="827"/>
                      <a:pt x="43848" y="588"/>
                      <a:pt x="43726" y="588"/>
                    </a:cubicBezTo>
                    <a:cubicBezTo>
                      <a:pt x="43699" y="588"/>
                      <a:pt x="43675" y="600"/>
                      <a:pt x="43657" y="627"/>
                    </a:cubicBezTo>
                    <a:cubicBezTo>
                      <a:pt x="43544" y="477"/>
                      <a:pt x="43394" y="364"/>
                      <a:pt x="43344" y="314"/>
                    </a:cubicBezTo>
                    <a:cubicBezTo>
                      <a:pt x="43031" y="164"/>
                      <a:pt x="42767" y="114"/>
                      <a:pt x="42504" y="114"/>
                    </a:cubicBezTo>
                    <a:cubicBezTo>
                      <a:pt x="42504" y="51"/>
                      <a:pt x="42554" y="51"/>
                      <a:pt x="4255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693" name="Google Shape;693;p2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5799600" y="278225"/>
                <a:ext cx="2019300" cy="24955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694" name="Google Shape;694;p29"/>
            <p:cNvGrpSpPr/>
            <p:nvPr/>
          </p:nvGrpSpPr>
          <p:grpSpPr>
            <a:xfrm>
              <a:off x="715104" y="2197148"/>
              <a:ext cx="891737" cy="652775"/>
              <a:chOff x="3843338" y="2429575"/>
              <a:chExt cx="1457325" cy="1066800"/>
            </a:xfrm>
          </p:grpSpPr>
          <p:grpSp>
            <p:nvGrpSpPr>
              <p:cNvPr id="695" name="Google Shape;695;p29"/>
              <p:cNvGrpSpPr/>
              <p:nvPr/>
            </p:nvGrpSpPr>
            <p:grpSpPr>
              <a:xfrm>
                <a:off x="3875005" y="2468351"/>
                <a:ext cx="1394016" cy="989261"/>
                <a:chOff x="5694125" y="4629175"/>
                <a:chExt cx="749350" cy="531775"/>
              </a:xfrm>
            </p:grpSpPr>
            <p:sp>
              <p:nvSpPr>
                <p:cNvPr id="696" name="Google Shape;696;p29"/>
                <p:cNvSpPr/>
                <p:nvPr/>
              </p:nvSpPr>
              <p:spPr>
                <a:xfrm>
                  <a:off x="5694125" y="4853475"/>
                  <a:ext cx="245300" cy="241550"/>
                </a:xfrm>
                <a:custGeom>
                  <a:rect b="b" l="l" r="r" t="t"/>
                  <a:pathLst>
                    <a:path extrusionOk="0" h="9662" w="9812">
                      <a:moveTo>
                        <a:pt x="4913" y="0"/>
                      </a:moveTo>
                      <a:cubicBezTo>
                        <a:pt x="4699" y="0"/>
                        <a:pt x="4486" y="63"/>
                        <a:pt x="4286" y="113"/>
                      </a:cubicBezTo>
                      <a:cubicBezTo>
                        <a:pt x="4286" y="113"/>
                        <a:pt x="4264" y="91"/>
                        <a:pt x="4249" y="91"/>
                      </a:cubicBezTo>
                      <a:cubicBezTo>
                        <a:pt x="4241" y="91"/>
                        <a:pt x="4236" y="96"/>
                        <a:pt x="4236" y="113"/>
                      </a:cubicBezTo>
                      <a:cubicBezTo>
                        <a:pt x="4023" y="113"/>
                        <a:pt x="3810" y="163"/>
                        <a:pt x="3609" y="263"/>
                      </a:cubicBezTo>
                      <a:cubicBezTo>
                        <a:pt x="3396" y="313"/>
                        <a:pt x="3133" y="426"/>
                        <a:pt x="2920" y="526"/>
                      </a:cubicBezTo>
                      <a:cubicBezTo>
                        <a:pt x="2820" y="576"/>
                        <a:pt x="2770" y="576"/>
                        <a:pt x="2670" y="627"/>
                      </a:cubicBezTo>
                      <a:lnTo>
                        <a:pt x="2607" y="689"/>
                      </a:lnTo>
                      <a:lnTo>
                        <a:pt x="2557" y="689"/>
                      </a:lnTo>
                      <a:cubicBezTo>
                        <a:pt x="1880" y="1103"/>
                        <a:pt x="1304" y="1629"/>
                        <a:pt x="840" y="2306"/>
                      </a:cubicBezTo>
                      <a:cubicBezTo>
                        <a:pt x="727" y="2456"/>
                        <a:pt x="627" y="2619"/>
                        <a:pt x="527" y="2819"/>
                      </a:cubicBezTo>
                      <a:cubicBezTo>
                        <a:pt x="264" y="3346"/>
                        <a:pt x="101" y="3922"/>
                        <a:pt x="51" y="4549"/>
                      </a:cubicBezTo>
                      <a:cubicBezTo>
                        <a:pt x="0" y="4649"/>
                        <a:pt x="51" y="4762"/>
                        <a:pt x="0" y="4862"/>
                      </a:cubicBezTo>
                      <a:lnTo>
                        <a:pt x="0" y="5225"/>
                      </a:lnTo>
                      <a:lnTo>
                        <a:pt x="0" y="5275"/>
                      </a:lnTo>
                      <a:cubicBezTo>
                        <a:pt x="0" y="5438"/>
                        <a:pt x="51" y="5589"/>
                        <a:pt x="51" y="5752"/>
                      </a:cubicBezTo>
                      <a:cubicBezTo>
                        <a:pt x="51" y="5852"/>
                        <a:pt x="101" y="5902"/>
                        <a:pt x="101" y="5952"/>
                      </a:cubicBezTo>
                      <a:cubicBezTo>
                        <a:pt x="101" y="6015"/>
                        <a:pt x="101" y="6065"/>
                        <a:pt x="163" y="6115"/>
                      </a:cubicBezTo>
                      <a:cubicBezTo>
                        <a:pt x="264" y="6579"/>
                        <a:pt x="414" y="7005"/>
                        <a:pt x="677" y="7418"/>
                      </a:cubicBezTo>
                      <a:cubicBezTo>
                        <a:pt x="890" y="7731"/>
                        <a:pt x="1103" y="8045"/>
                        <a:pt x="1416" y="8358"/>
                      </a:cubicBezTo>
                      <a:cubicBezTo>
                        <a:pt x="1567" y="8521"/>
                        <a:pt x="1730" y="8621"/>
                        <a:pt x="1880" y="8721"/>
                      </a:cubicBezTo>
                      <a:cubicBezTo>
                        <a:pt x="2294" y="9035"/>
                        <a:pt x="2770" y="9298"/>
                        <a:pt x="3296" y="9461"/>
                      </a:cubicBezTo>
                      <a:cubicBezTo>
                        <a:pt x="3860" y="9611"/>
                        <a:pt x="4436" y="9661"/>
                        <a:pt x="5013" y="9661"/>
                      </a:cubicBezTo>
                      <a:cubicBezTo>
                        <a:pt x="5426" y="9611"/>
                        <a:pt x="5852" y="9561"/>
                        <a:pt x="6266" y="9398"/>
                      </a:cubicBezTo>
                      <a:cubicBezTo>
                        <a:pt x="6629" y="9298"/>
                        <a:pt x="6993" y="9147"/>
                        <a:pt x="7306" y="8934"/>
                      </a:cubicBezTo>
                      <a:cubicBezTo>
                        <a:pt x="7369" y="8884"/>
                        <a:pt x="7419" y="8884"/>
                        <a:pt x="7469" y="8834"/>
                      </a:cubicBezTo>
                      <a:cubicBezTo>
                        <a:pt x="7519" y="8771"/>
                        <a:pt x="7569" y="8771"/>
                        <a:pt x="7619" y="8721"/>
                      </a:cubicBezTo>
                      <a:cubicBezTo>
                        <a:pt x="7682" y="8721"/>
                        <a:pt x="7682" y="8721"/>
                        <a:pt x="7682" y="8671"/>
                      </a:cubicBezTo>
                      <a:cubicBezTo>
                        <a:pt x="8308" y="8258"/>
                        <a:pt x="8772" y="7731"/>
                        <a:pt x="9135" y="7055"/>
                      </a:cubicBezTo>
                      <a:lnTo>
                        <a:pt x="9248" y="6955"/>
                      </a:lnTo>
                      <a:cubicBezTo>
                        <a:pt x="9248" y="6892"/>
                        <a:pt x="9248" y="6842"/>
                        <a:pt x="9298" y="6792"/>
                      </a:cubicBezTo>
                      <a:cubicBezTo>
                        <a:pt x="9449" y="6528"/>
                        <a:pt x="9561" y="6215"/>
                        <a:pt x="9611" y="5952"/>
                      </a:cubicBezTo>
                      <a:cubicBezTo>
                        <a:pt x="9712" y="5539"/>
                        <a:pt x="9812" y="5175"/>
                        <a:pt x="9812" y="4812"/>
                      </a:cubicBezTo>
                      <a:lnTo>
                        <a:pt x="9812" y="4762"/>
                      </a:lnTo>
                      <a:lnTo>
                        <a:pt x="9812" y="4336"/>
                      </a:lnTo>
                      <a:cubicBezTo>
                        <a:pt x="9762" y="4072"/>
                        <a:pt x="9762" y="3822"/>
                        <a:pt x="9662" y="3559"/>
                      </a:cubicBezTo>
                      <a:cubicBezTo>
                        <a:pt x="9449" y="2506"/>
                        <a:pt x="8872" y="1629"/>
                        <a:pt x="7995" y="940"/>
                      </a:cubicBezTo>
                      <a:cubicBezTo>
                        <a:pt x="7155" y="376"/>
                        <a:pt x="6266" y="63"/>
                        <a:pt x="527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7" name="Google Shape;697;p29"/>
                <p:cNvSpPr/>
                <p:nvPr/>
              </p:nvSpPr>
              <p:spPr>
                <a:xfrm>
                  <a:off x="6247675" y="4968425"/>
                  <a:ext cx="195800" cy="192525"/>
                </a:xfrm>
                <a:custGeom>
                  <a:rect b="b" l="l" r="r" t="t"/>
                  <a:pathLst>
                    <a:path extrusionOk="0" h="7701" w="7832">
                      <a:moveTo>
                        <a:pt x="3910" y="1"/>
                      </a:moveTo>
                      <a:cubicBezTo>
                        <a:pt x="3759" y="1"/>
                        <a:pt x="3596" y="1"/>
                        <a:pt x="3396" y="51"/>
                      </a:cubicBezTo>
                      <a:lnTo>
                        <a:pt x="3333" y="51"/>
                      </a:lnTo>
                      <a:cubicBezTo>
                        <a:pt x="3183" y="101"/>
                        <a:pt x="3020" y="101"/>
                        <a:pt x="2870" y="164"/>
                      </a:cubicBezTo>
                      <a:cubicBezTo>
                        <a:pt x="2657" y="264"/>
                        <a:pt x="2506" y="314"/>
                        <a:pt x="2343" y="414"/>
                      </a:cubicBezTo>
                      <a:cubicBezTo>
                        <a:pt x="2243" y="414"/>
                        <a:pt x="2193" y="477"/>
                        <a:pt x="2143" y="477"/>
                      </a:cubicBezTo>
                      <a:lnTo>
                        <a:pt x="2080" y="527"/>
                      </a:lnTo>
                      <a:lnTo>
                        <a:pt x="2030" y="527"/>
                      </a:lnTo>
                      <a:cubicBezTo>
                        <a:pt x="1516" y="890"/>
                        <a:pt x="1040" y="1304"/>
                        <a:pt x="677" y="1830"/>
                      </a:cubicBezTo>
                      <a:cubicBezTo>
                        <a:pt x="577" y="1930"/>
                        <a:pt x="514" y="2093"/>
                        <a:pt x="414" y="2244"/>
                      </a:cubicBezTo>
                      <a:cubicBezTo>
                        <a:pt x="201" y="2670"/>
                        <a:pt x="50" y="3133"/>
                        <a:pt x="0" y="3610"/>
                      </a:cubicBezTo>
                      <a:cubicBezTo>
                        <a:pt x="0" y="3710"/>
                        <a:pt x="50" y="3760"/>
                        <a:pt x="0" y="3860"/>
                      </a:cubicBezTo>
                      <a:lnTo>
                        <a:pt x="0" y="4173"/>
                      </a:lnTo>
                      <a:lnTo>
                        <a:pt x="0" y="4236"/>
                      </a:lnTo>
                      <a:cubicBezTo>
                        <a:pt x="0" y="4336"/>
                        <a:pt x="50" y="4437"/>
                        <a:pt x="50" y="4600"/>
                      </a:cubicBezTo>
                      <a:lnTo>
                        <a:pt x="50" y="4750"/>
                      </a:lnTo>
                      <a:cubicBezTo>
                        <a:pt x="100" y="4800"/>
                        <a:pt x="100" y="4800"/>
                        <a:pt x="100" y="4863"/>
                      </a:cubicBezTo>
                      <a:cubicBezTo>
                        <a:pt x="201" y="5226"/>
                        <a:pt x="313" y="5589"/>
                        <a:pt x="514" y="5903"/>
                      </a:cubicBezTo>
                      <a:cubicBezTo>
                        <a:pt x="677" y="6166"/>
                        <a:pt x="890" y="6429"/>
                        <a:pt x="1140" y="6629"/>
                      </a:cubicBezTo>
                      <a:cubicBezTo>
                        <a:pt x="1253" y="6792"/>
                        <a:pt x="1353" y="6893"/>
                        <a:pt x="1516" y="6993"/>
                      </a:cubicBezTo>
                      <a:cubicBezTo>
                        <a:pt x="1830" y="7206"/>
                        <a:pt x="2193" y="7419"/>
                        <a:pt x="2606" y="7519"/>
                      </a:cubicBezTo>
                      <a:cubicBezTo>
                        <a:pt x="2965" y="7642"/>
                        <a:pt x="3317" y="7701"/>
                        <a:pt x="3673" y="7701"/>
                      </a:cubicBezTo>
                      <a:cubicBezTo>
                        <a:pt x="3789" y="7701"/>
                        <a:pt x="3905" y="7694"/>
                        <a:pt x="4022" y="7682"/>
                      </a:cubicBezTo>
                      <a:cubicBezTo>
                        <a:pt x="4336" y="7682"/>
                        <a:pt x="4699" y="7619"/>
                        <a:pt x="5012" y="7519"/>
                      </a:cubicBezTo>
                      <a:cubicBezTo>
                        <a:pt x="5276" y="7419"/>
                        <a:pt x="5589" y="7306"/>
                        <a:pt x="5839" y="7106"/>
                      </a:cubicBezTo>
                      <a:cubicBezTo>
                        <a:pt x="5902" y="7106"/>
                        <a:pt x="5952" y="7056"/>
                        <a:pt x="6002" y="7056"/>
                      </a:cubicBezTo>
                      <a:cubicBezTo>
                        <a:pt x="6002" y="6993"/>
                        <a:pt x="6052" y="6993"/>
                        <a:pt x="6103" y="6943"/>
                      </a:cubicBezTo>
                      <a:lnTo>
                        <a:pt x="6153" y="6943"/>
                      </a:lnTo>
                      <a:cubicBezTo>
                        <a:pt x="6629" y="6579"/>
                        <a:pt x="7042" y="6166"/>
                        <a:pt x="7305" y="5640"/>
                      </a:cubicBezTo>
                      <a:cubicBezTo>
                        <a:pt x="7305" y="5589"/>
                        <a:pt x="7356" y="5589"/>
                        <a:pt x="7356" y="5539"/>
                      </a:cubicBezTo>
                      <a:cubicBezTo>
                        <a:pt x="7356" y="5489"/>
                        <a:pt x="7406" y="5427"/>
                        <a:pt x="7406" y="5427"/>
                      </a:cubicBezTo>
                      <a:cubicBezTo>
                        <a:pt x="7519" y="5226"/>
                        <a:pt x="7619" y="4963"/>
                        <a:pt x="7669" y="4700"/>
                      </a:cubicBezTo>
                      <a:cubicBezTo>
                        <a:pt x="7782" y="4437"/>
                        <a:pt x="7832" y="4123"/>
                        <a:pt x="7832" y="3810"/>
                      </a:cubicBezTo>
                      <a:lnTo>
                        <a:pt x="7832" y="3760"/>
                      </a:lnTo>
                      <a:lnTo>
                        <a:pt x="7832" y="3447"/>
                      </a:lnTo>
                      <a:cubicBezTo>
                        <a:pt x="7832" y="3234"/>
                        <a:pt x="7782" y="3033"/>
                        <a:pt x="7719" y="2820"/>
                      </a:cubicBezTo>
                      <a:cubicBezTo>
                        <a:pt x="7519" y="1981"/>
                        <a:pt x="7042" y="1254"/>
                        <a:pt x="6366" y="728"/>
                      </a:cubicBezTo>
                      <a:cubicBezTo>
                        <a:pt x="5739" y="264"/>
                        <a:pt x="5012" y="1"/>
                        <a:pt x="422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98" name="Google Shape;698;p29"/>
                <p:cNvSpPr/>
                <p:nvPr/>
              </p:nvSpPr>
              <p:spPr>
                <a:xfrm>
                  <a:off x="6076625" y="4629175"/>
                  <a:ext cx="171075" cy="168250"/>
                </a:xfrm>
                <a:custGeom>
                  <a:rect b="b" l="l" r="r" t="t"/>
                  <a:pathLst>
                    <a:path extrusionOk="0" h="6730" w="6843">
                      <a:moveTo>
                        <a:pt x="3446" y="0"/>
                      </a:moveTo>
                      <a:cubicBezTo>
                        <a:pt x="3283" y="0"/>
                        <a:pt x="3133" y="50"/>
                        <a:pt x="2970" y="50"/>
                      </a:cubicBezTo>
                      <a:lnTo>
                        <a:pt x="2920" y="50"/>
                      </a:lnTo>
                      <a:cubicBezTo>
                        <a:pt x="2770" y="100"/>
                        <a:pt x="2657" y="100"/>
                        <a:pt x="2507" y="150"/>
                      </a:cubicBezTo>
                      <a:cubicBezTo>
                        <a:pt x="2344" y="201"/>
                        <a:pt x="2193" y="263"/>
                        <a:pt x="2030" y="363"/>
                      </a:cubicBezTo>
                      <a:cubicBezTo>
                        <a:pt x="1980" y="414"/>
                        <a:pt x="1930" y="414"/>
                        <a:pt x="1880" y="464"/>
                      </a:cubicBezTo>
                      <a:lnTo>
                        <a:pt x="1780" y="464"/>
                      </a:lnTo>
                      <a:cubicBezTo>
                        <a:pt x="1304" y="777"/>
                        <a:pt x="890" y="1140"/>
                        <a:pt x="627" y="1617"/>
                      </a:cubicBezTo>
                      <a:cubicBezTo>
                        <a:pt x="527" y="1717"/>
                        <a:pt x="464" y="1830"/>
                        <a:pt x="364" y="1980"/>
                      </a:cubicBezTo>
                      <a:cubicBezTo>
                        <a:pt x="213" y="2343"/>
                        <a:pt x="51" y="2707"/>
                        <a:pt x="51" y="3183"/>
                      </a:cubicBezTo>
                      <a:cubicBezTo>
                        <a:pt x="0" y="3233"/>
                        <a:pt x="51" y="3283"/>
                        <a:pt x="0" y="3396"/>
                      </a:cubicBezTo>
                      <a:lnTo>
                        <a:pt x="0" y="3646"/>
                      </a:lnTo>
                      <a:cubicBezTo>
                        <a:pt x="0" y="3809"/>
                        <a:pt x="51" y="3910"/>
                        <a:pt x="51" y="4022"/>
                      </a:cubicBezTo>
                      <a:lnTo>
                        <a:pt x="51" y="4173"/>
                      </a:lnTo>
                      <a:cubicBezTo>
                        <a:pt x="101" y="4173"/>
                        <a:pt x="101" y="4223"/>
                        <a:pt x="101" y="4223"/>
                      </a:cubicBezTo>
                      <a:cubicBezTo>
                        <a:pt x="151" y="4586"/>
                        <a:pt x="314" y="4849"/>
                        <a:pt x="464" y="5163"/>
                      </a:cubicBezTo>
                      <a:cubicBezTo>
                        <a:pt x="627" y="5376"/>
                        <a:pt x="777" y="5639"/>
                        <a:pt x="990" y="5789"/>
                      </a:cubicBezTo>
                      <a:cubicBezTo>
                        <a:pt x="1091" y="5902"/>
                        <a:pt x="1203" y="6002"/>
                        <a:pt x="1304" y="6103"/>
                      </a:cubicBezTo>
                      <a:cubicBezTo>
                        <a:pt x="1617" y="6316"/>
                        <a:pt x="1930" y="6466"/>
                        <a:pt x="2294" y="6579"/>
                      </a:cubicBezTo>
                      <a:cubicBezTo>
                        <a:pt x="2720" y="6679"/>
                        <a:pt x="3083" y="6729"/>
                        <a:pt x="3496" y="6729"/>
                      </a:cubicBezTo>
                      <a:cubicBezTo>
                        <a:pt x="3810" y="6679"/>
                        <a:pt x="4073" y="6629"/>
                        <a:pt x="4386" y="6529"/>
                      </a:cubicBezTo>
                      <a:cubicBezTo>
                        <a:pt x="4599" y="6466"/>
                        <a:pt x="4850" y="6366"/>
                        <a:pt x="5063" y="6215"/>
                      </a:cubicBezTo>
                      <a:cubicBezTo>
                        <a:pt x="5113" y="6215"/>
                        <a:pt x="5163" y="6153"/>
                        <a:pt x="5226" y="6153"/>
                      </a:cubicBezTo>
                      <a:cubicBezTo>
                        <a:pt x="5276" y="6103"/>
                        <a:pt x="5276" y="6103"/>
                        <a:pt x="5326" y="6052"/>
                      </a:cubicBezTo>
                      <a:lnTo>
                        <a:pt x="5376" y="6052"/>
                      </a:lnTo>
                      <a:cubicBezTo>
                        <a:pt x="5790" y="5739"/>
                        <a:pt x="6103" y="5376"/>
                        <a:pt x="6366" y="4900"/>
                      </a:cubicBezTo>
                      <a:lnTo>
                        <a:pt x="6416" y="4849"/>
                      </a:lnTo>
                      <a:cubicBezTo>
                        <a:pt x="6416" y="4799"/>
                        <a:pt x="6479" y="4749"/>
                        <a:pt x="6479" y="4749"/>
                      </a:cubicBezTo>
                      <a:cubicBezTo>
                        <a:pt x="6579" y="4536"/>
                        <a:pt x="6629" y="4336"/>
                        <a:pt x="6679" y="4123"/>
                      </a:cubicBezTo>
                      <a:cubicBezTo>
                        <a:pt x="6792" y="3860"/>
                        <a:pt x="6842" y="3596"/>
                        <a:pt x="6842" y="3333"/>
                      </a:cubicBezTo>
                      <a:lnTo>
                        <a:pt x="6842" y="3283"/>
                      </a:lnTo>
                      <a:lnTo>
                        <a:pt x="6842" y="3020"/>
                      </a:lnTo>
                      <a:cubicBezTo>
                        <a:pt x="6792" y="2819"/>
                        <a:pt x="6792" y="2657"/>
                        <a:pt x="6729" y="2506"/>
                      </a:cubicBezTo>
                      <a:cubicBezTo>
                        <a:pt x="6579" y="1717"/>
                        <a:pt x="6165" y="1140"/>
                        <a:pt x="5539" y="677"/>
                      </a:cubicBezTo>
                      <a:cubicBezTo>
                        <a:pt x="5013" y="263"/>
                        <a:pt x="4386" y="50"/>
                        <a:pt x="370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cap="flat" cmpd="sng" w="114300">
                  <a:solidFill>
                    <a:schemeClr val="accent3"/>
                  </a:solidFill>
                  <a:prstDash val="solid"/>
                  <a:round/>
                  <a:headEnd len="sm" w="sm" type="none"/>
                  <a:tailEnd len="sm" w="sm" type="none"/>
                </a:ln>
                <a:effectLst>
                  <a:outerShdw blurRad="57150" rotWithShape="0" algn="bl" dir="5400000" dist="19050">
                    <a:schemeClr val="dk1">
                      <a:alpha val="50000"/>
                    </a:schemeClr>
                  </a:outerShdw>
                </a:effectLst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699" name="Google Shape;699;p2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3338" y="2429575"/>
                <a:ext cx="1457325" cy="10668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00" name="Google Shape;700;p29"/>
          <p:cNvGrpSpPr/>
          <p:nvPr/>
        </p:nvGrpSpPr>
        <p:grpSpPr>
          <a:xfrm>
            <a:off x="383457" y="3348784"/>
            <a:ext cx="2215788" cy="1511931"/>
            <a:chOff x="383457" y="3348784"/>
            <a:chExt cx="2215788" cy="1511931"/>
          </a:xfrm>
        </p:grpSpPr>
        <p:grpSp>
          <p:nvGrpSpPr>
            <p:cNvPr id="701" name="Google Shape;701;p29"/>
            <p:cNvGrpSpPr/>
            <p:nvPr/>
          </p:nvGrpSpPr>
          <p:grpSpPr>
            <a:xfrm>
              <a:off x="383457" y="3555468"/>
              <a:ext cx="957740" cy="927283"/>
              <a:chOff x="2145261" y="1561284"/>
              <a:chExt cx="2376525" cy="2300950"/>
            </a:xfrm>
          </p:grpSpPr>
          <p:sp>
            <p:nvSpPr>
              <p:cNvPr id="702" name="Google Shape;702;p29"/>
              <p:cNvSpPr/>
              <p:nvPr/>
            </p:nvSpPr>
            <p:spPr>
              <a:xfrm rot="-10458681">
                <a:off x="2255506" y="1681417"/>
                <a:ext cx="2156013" cy="2060666"/>
              </a:xfrm>
              <a:custGeom>
                <a:rect b="b" l="l" r="r" t="t"/>
                <a:pathLst>
                  <a:path extrusionOk="0" h="46661" w="48820">
                    <a:moveTo>
                      <a:pt x="22818" y="3743"/>
                    </a:moveTo>
                    <a:cubicBezTo>
                      <a:pt x="22818" y="3743"/>
                      <a:pt x="22869" y="3743"/>
                      <a:pt x="22869" y="3806"/>
                    </a:cubicBezTo>
                    <a:cubicBezTo>
                      <a:pt x="22869" y="3806"/>
                      <a:pt x="22818" y="3806"/>
                      <a:pt x="22818" y="3743"/>
                    </a:cubicBezTo>
                    <a:close/>
                    <a:moveTo>
                      <a:pt x="15087" y="3806"/>
                    </a:moveTo>
                    <a:lnTo>
                      <a:pt x="15087" y="3856"/>
                    </a:lnTo>
                    <a:lnTo>
                      <a:pt x="15037" y="3856"/>
                    </a:lnTo>
                    <a:cubicBezTo>
                      <a:pt x="15087" y="3856"/>
                      <a:pt x="15087" y="3806"/>
                      <a:pt x="15087" y="3806"/>
                    </a:cubicBezTo>
                    <a:close/>
                    <a:moveTo>
                      <a:pt x="12894" y="6513"/>
                    </a:moveTo>
                    <a:lnTo>
                      <a:pt x="12894" y="6625"/>
                    </a:lnTo>
                    <a:lnTo>
                      <a:pt x="12844" y="6563"/>
                    </a:lnTo>
                    <a:cubicBezTo>
                      <a:pt x="12894" y="6563"/>
                      <a:pt x="12894" y="6563"/>
                      <a:pt x="12894" y="6513"/>
                    </a:cubicBezTo>
                    <a:close/>
                    <a:moveTo>
                      <a:pt x="5438" y="11425"/>
                    </a:moveTo>
                    <a:cubicBezTo>
                      <a:pt x="5438" y="11475"/>
                      <a:pt x="5376" y="11475"/>
                      <a:pt x="5376" y="11475"/>
                    </a:cubicBezTo>
                    <a:lnTo>
                      <a:pt x="5438" y="11425"/>
                    </a:lnTo>
                    <a:close/>
                    <a:moveTo>
                      <a:pt x="18959" y="11638"/>
                    </a:moveTo>
                    <a:cubicBezTo>
                      <a:pt x="19009" y="11638"/>
                      <a:pt x="19009" y="11638"/>
                      <a:pt x="19009" y="11688"/>
                    </a:cubicBezTo>
                    <a:lnTo>
                      <a:pt x="18959" y="11688"/>
                    </a:lnTo>
                    <a:lnTo>
                      <a:pt x="18959" y="11638"/>
                    </a:lnTo>
                    <a:close/>
                    <a:moveTo>
                      <a:pt x="35086" y="23379"/>
                    </a:moveTo>
                    <a:cubicBezTo>
                      <a:pt x="35052" y="23379"/>
                      <a:pt x="35019" y="23401"/>
                      <a:pt x="35001" y="23401"/>
                    </a:cubicBezTo>
                    <a:cubicBezTo>
                      <a:pt x="34991" y="23401"/>
                      <a:pt x="34986" y="23396"/>
                      <a:pt x="34986" y="23379"/>
                    </a:cubicBezTo>
                    <a:close/>
                    <a:moveTo>
                      <a:pt x="33996" y="23642"/>
                    </a:moveTo>
                    <a:cubicBezTo>
                      <a:pt x="33946" y="23642"/>
                      <a:pt x="33946" y="23692"/>
                      <a:pt x="33946" y="23692"/>
                    </a:cubicBezTo>
                    <a:lnTo>
                      <a:pt x="33946" y="23642"/>
                    </a:lnTo>
                    <a:close/>
                    <a:moveTo>
                      <a:pt x="7055" y="30634"/>
                    </a:moveTo>
                    <a:cubicBezTo>
                      <a:pt x="7105" y="30684"/>
                      <a:pt x="7105" y="30684"/>
                      <a:pt x="7055" y="30747"/>
                    </a:cubicBezTo>
                    <a:lnTo>
                      <a:pt x="7055" y="30634"/>
                    </a:lnTo>
                    <a:close/>
                    <a:moveTo>
                      <a:pt x="26477" y="36586"/>
                    </a:moveTo>
                    <a:cubicBezTo>
                      <a:pt x="26527" y="36586"/>
                      <a:pt x="26527" y="36586"/>
                      <a:pt x="26578" y="36636"/>
                    </a:cubicBezTo>
                    <a:cubicBezTo>
                      <a:pt x="26527" y="36586"/>
                      <a:pt x="26477" y="36586"/>
                      <a:pt x="26477" y="36586"/>
                    </a:cubicBezTo>
                    <a:close/>
                    <a:moveTo>
                      <a:pt x="26891" y="37012"/>
                    </a:moveTo>
                    <a:lnTo>
                      <a:pt x="26891" y="37062"/>
                    </a:lnTo>
                    <a:cubicBezTo>
                      <a:pt x="26891" y="37012"/>
                      <a:pt x="26841" y="37012"/>
                      <a:pt x="26841" y="37012"/>
                    </a:cubicBezTo>
                    <a:close/>
                    <a:moveTo>
                      <a:pt x="12431" y="40872"/>
                    </a:moveTo>
                    <a:cubicBezTo>
                      <a:pt x="12481" y="40872"/>
                      <a:pt x="12481" y="40922"/>
                      <a:pt x="12481" y="40922"/>
                    </a:cubicBezTo>
                    <a:lnTo>
                      <a:pt x="12431" y="40872"/>
                    </a:lnTo>
                    <a:close/>
                    <a:moveTo>
                      <a:pt x="19760" y="1"/>
                    </a:moveTo>
                    <a:cubicBezTo>
                      <a:pt x="19436" y="1"/>
                      <a:pt x="19113" y="32"/>
                      <a:pt x="18796" y="97"/>
                    </a:cubicBezTo>
                    <a:cubicBezTo>
                      <a:pt x="18019" y="247"/>
                      <a:pt x="17393" y="611"/>
                      <a:pt x="16766" y="1087"/>
                    </a:cubicBezTo>
                    <a:cubicBezTo>
                      <a:pt x="16340" y="1350"/>
                      <a:pt x="15927" y="1713"/>
                      <a:pt x="15400" y="1814"/>
                    </a:cubicBezTo>
                    <a:cubicBezTo>
                      <a:pt x="14410" y="2027"/>
                      <a:pt x="13471" y="2290"/>
                      <a:pt x="12531" y="2703"/>
                    </a:cubicBezTo>
                    <a:cubicBezTo>
                      <a:pt x="11804" y="3017"/>
                      <a:pt x="11177" y="3493"/>
                      <a:pt x="10601" y="4007"/>
                    </a:cubicBezTo>
                    <a:cubicBezTo>
                      <a:pt x="10388" y="4169"/>
                      <a:pt x="10188" y="4320"/>
                      <a:pt x="10025" y="4483"/>
                    </a:cubicBezTo>
                    <a:cubicBezTo>
                      <a:pt x="9711" y="4746"/>
                      <a:pt x="9448" y="5059"/>
                      <a:pt x="9198" y="5372"/>
                    </a:cubicBezTo>
                    <a:cubicBezTo>
                      <a:pt x="8772" y="5886"/>
                      <a:pt x="8358" y="6463"/>
                      <a:pt x="8045" y="7089"/>
                    </a:cubicBezTo>
                    <a:cubicBezTo>
                      <a:pt x="7945" y="7302"/>
                      <a:pt x="7832" y="7565"/>
                      <a:pt x="7681" y="7766"/>
                    </a:cubicBezTo>
                    <a:cubicBezTo>
                      <a:pt x="7418" y="8079"/>
                      <a:pt x="7255" y="8392"/>
                      <a:pt x="7255" y="8818"/>
                    </a:cubicBezTo>
                    <a:cubicBezTo>
                      <a:pt x="7255" y="8969"/>
                      <a:pt x="7205" y="8969"/>
                      <a:pt x="7105" y="9019"/>
                    </a:cubicBezTo>
                    <a:cubicBezTo>
                      <a:pt x="6378" y="9132"/>
                      <a:pt x="5589" y="9282"/>
                      <a:pt x="4862" y="9382"/>
                    </a:cubicBezTo>
                    <a:cubicBezTo>
                      <a:pt x="4599" y="9382"/>
                      <a:pt x="4336" y="9382"/>
                      <a:pt x="4073" y="9445"/>
                    </a:cubicBezTo>
                    <a:cubicBezTo>
                      <a:pt x="3609" y="8969"/>
                      <a:pt x="3133" y="8605"/>
                      <a:pt x="2719" y="8129"/>
                    </a:cubicBezTo>
                    <a:cubicBezTo>
                      <a:pt x="2619" y="7979"/>
                      <a:pt x="2506" y="7929"/>
                      <a:pt x="2406" y="7816"/>
                    </a:cubicBezTo>
                    <a:cubicBezTo>
                      <a:pt x="2306" y="7666"/>
                      <a:pt x="2193" y="7565"/>
                      <a:pt x="2043" y="7402"/>
                    </a:cubicBezTo>
                    <a:cubicBezTo>
                      <a:pt x="1729" y="7139"/>
                      <a:pt x="1466" y="6826"/>
                      <a:pt x="990" y="6776"/>
                    </a:cubicBezTo>
                    <a:cubicBezTo>
                      <a:pt x="946" y="6761"/>
                      <a:pt x="906" y="6755"/>
                      <a:pt x="868" y="6755"/>
                    </a:cubicBezTo>
                    <a:cubicBezTo>
                      <a:pt x="776" y="6755"/>
                      <a:pt x="692" y="6791"/>
                      <a:pt x="577" y="6826"/>
                    </a:cubicBezTo>
                    <a:cubicBezTo>
                      <a:pt x="50" y="7189"/>
                      <a:pt x="0" y="7879"/>
                      <a:pt x="364" y="8392"/>
                    </a:cubicBezTo>
                    <a:cubicBezTo>
                      <a:pt x="890" y="8969"/>
                      <a:pt x="1466" y="9445"/>
                      <a:pt x="1993" y="9959"/>
                    </a:cubicBezTo>
                    <a:cubicBezTo>
                      <a:pt x="2193" y="10172"/>
                      <a:pt x="2356" y="10385"/>
                      <a:pt x="2619" y="10485"/>
                    </a:cubicBezTo>
                    <a:cubicBezTo>
                      <a:pt x="2870" y="10748"/>
                      <a:pt x="3183" y="10949"/>
                      <a:pt x="3446" y="11212"/>
                    </a:cubicBezTo>
                    <a:cubicBezTo>
                      <a:pt x="3446" y="11262"/>
                      <a:pt x="3446" y="11262"/>
                      <a:pt x="3496" y="11262"/>
                    </a:cubicBezTo>
                    <a:cubicBezTo>
                      <a:pt x="3659" y="11425"/>
                      <a:pt x="3809" y="11638"/>
                      <a:pt x="4022" y="11788"/>
                    </a:cubicBezTo>
                    <a:cubicBezTo>
                      <a:pt x="4235" y="11888"/>
                      <a:pt x="4386" y="12151"/>
                      <a:pt x="4599" y="12264"/>
                    </a:cubicBezTo>
                    <a:cubicBezTo>
                      <a:pt x="4699" y="12314"/>
                      <a:pt x="4812" y="12415"/>
                      <a:pt x="4862" y="12465"/>
                    </a:cubicBezTo>
                    <a:cubicBezTo>
                      <a:pt x="4912" y="12515"/>
                      <a:pt x="4912" y="12578"/>
                      <a:pt x="4962" y="12578"/>
                    </a:cubicBezTo>
                    <a:cubicBezTo>
                      <a:pt x="5125" y="12678"/>
                      <a:pt x="5276" y="12828"/>
                      <a:pt x="5376" y="12941"/>
                    </a:cubicBezTo>
                    <a:cubicBezTo>
                      <a:pt x="5438" y="12941"/>
                      <a:pt x="5438" y="12991"/>
                      <a:pt x="5489" y="12991"/>
                    </a:cubicBezTo>
                    <a:cubicBezTo>
                      <a:pt x="5489" y="13041"/>
                      <a:pt x="5539" y="13041"/>
                      <a:pt x="5589" y="13091"/>
                    </a:cubicBezTo>
                    <a:cubicBezTo>
                      <a:pt x="5902" y="13354"/>
                      <a:pt x="6215" y="13567"/>
                      <a:pt x="6529" y="13881"/>
                    </a:cubicBezTo>
                    <a:cubicBezTo>
                      <a:pt x="6478" y="13931"/>
                      <a:pt x="6478" y="14031"/>
                      <a:pt x="6529" y="14081"/>
                    </a:cubicBezTo>
                    <a:cubicBezTo>
                      <a:pt x="6629" y="14557"/>
                      <a:pt x="6742" y="15021"/>
                      <a:pt x="6842" y="15497"/>
                    </a:cubicBezTo>
                    <a:cubicBezTo>
                      <a:pt x="6942" y="16074"/>
                      <a:pt x="7105" y="16650"/>
                      <a:pt x="7255" y="17277"/>
                    </a:cubicBezTo>
                    <a:cubicBezTo>
                      <a:pt x="7418" y="17790"/>
                      <a:pt x="7519" y="18317"/>
                      <a:pt x="7681" y="18893"/>
                    </a:cubicBezTo>
                    <a:cubicBezTo>
                      <a:pt x="7681" y="18993"/>
                      <a:pt x="7782" y="19093"/>
                      <a:pt x="7681" y="19256"/>
                    </a:cubicBezTo>
                    <a:cubicBezTo>
                      <a:pt x="7631" y="19306"/>
                      <a:pt x="7569" y="19357"/>
                      <a:pt x="7519" y="19357"/>
                    </a:cubicBezTo>
                    <a:cubicBezTo>
                      <a:pt x="7368" y="19469"/>
                      <a:pt x="7318" y="19620"/>
                      <a:pt x="7155" y="19783"/>
                    </a:cubicBezTo>
                    <a:cubicBezTo>
                      <a:pt x="7005" y="19883"/>
                      <a:pt x="6842" y="20033"/>
                      <a:pt x="6691" y="20196"/>
                    </a:cubicBezTo>
                    <a:cubicBezTo>
                      <a:pt x="6378" y="20660"/>
                      <a:pt x="5952" y="21086"/>
                      <a:pt x="5639" y="21549"/>
                    </a:cubicBezTo>
                    <a:cubicBezTo>
                      <a:pt x="5376" y="21976"/>
                      <a:pt x="5063" y="22389"/>
                      <a:pt x="4862" y="22853"/>
                    </a:cubicBezTo>
                    <a:cubicBezTo>
                      <a:pt x="4235" y="23905"/>
                      <a:pt x="3872" y="24995"/>
                      <a:pt x="3559" y="26148"/>
                    </a:cubicBezTo>
                    <a:cubicBezTo>
                      <a:pt x="3496" y="26562"/>
                      <a:pt x="3346" y="26988"/>
                      <a:pt x="3296" y="27351"/>
                    </a:cubicBezTo>
                    <a:cubicBezTo>
                      <a:pt x="3246" y="27815"/>
                      <a:pt x="3133" y="28241"/>
                      <a:pt x="3183" y="28704"/>
                    </a:cubicBezTo>
                    <a:cubicBezTo>
                      <a:pt x="3083" y="29331"/>
                      <a:pt x="3133" y="30008"/>
                      <a:pt x="3183" y="30634"/>
                    </a:cubicBezTo>
                    <a:cubicBezTo>
                      <a:pt x="3183" y="31261"/>
                      <a:pt x="3346" y="31837"/>
                      <a:pt x="3496" y="32464"/>
                    </a:cubicBezTo>
                    <a:cubicBezTo>
                      <a:pt x="3559" y="32727"/>
                      <a:pt x="3609" y="32990"/>
                      <a:pt x="3709" y="33253"/>
                    </a:cubicBezTo>
                    <a:cubicBezTo>
                      <a:pt x="3809" y="33667"/>
                      <a:pt x="3972" y="34130"/>
                      <a:pt x="4185" y="34506"/>
                    </a:cubicBezTo>
                    <a:cubicBezTo>
                      <a:pt x="4336" y="34970"/>
                      <a:pt x="4599" y="35383"/>
                      <a:pt x="4862" y="35859"/>
                    </a:cubicBezTo>
                    <a:cubicBezTo>
                      <a:pt x="4862" y="35960"/>
                      <a:pt x="4962" y="36010"/>
                      <a:pt x="5012" y="36072"/>
                    </a:cubicBezTo>
                    <a:cubicBezTo>
                      <a:pt x="5225" y="36386"/>
                      <a:pt x="5438" y="36749"/>
                      <a:pt x="5689" y="37062"/>
                    </a:cubicBezTo>
                    <a:cubicBezTo>
                      <a:pt x="5952" y="37426"/>
                      <a:pt x="6265" y="37739"/>
                      <a:pt x="6579" y="38102"/>
                    </a:cubicBezTo>
                    <a:cubicBezTo>
                      <a:pt x="6691" y="38203"/>
                      <a:pt x="6742" y="38315"/>
                      <a:pt x="6892" y="38366"/>
                    </a:cubicBezTo>
                    <a:lnTo>
                      <a:pt x="6942" y="38416"/>
                    </a:lnTo>
                    <a:cubicBezTo>
                      <a:pt x="7105" y="38629"/>
                      <a:pt x="7368" y="38779"/>
                      <a:pt x="7569" y="38992"/>
                    </a:cubicBezTo>
                    <a:cubicBezTo>
                      <a:pt x="7945" y="39356"/>
                      <a:pt x="8358" y="39619"/>
                      <a:pt x="8772" y="39932"/>
                    </a:cubicBezTo>
                    <a:cubicBezTo>
                      <a:pt x="9198" y="40245"/>
                      <a:pt x="9661" y="40558"/>
                      <a:pt x="10137" y="40822"/>
                    </a:cubicBezTo>
                    <a:cubicBezTo>
                      <a:pt x="10388" y="40972"/>
                      <a:pt x="10651" y="41135"/>
                      <a:pt x="10914" y="41285"/>
                    </a:cubicBezTo>
                    <a:lnTo>
                      <a:pt x="10914" y="41235"/>
                    </a:lnTo>
                    <a:cubicBezTo>
                      <a:pt x="11127" y="41398"/>
                      <a:pt x="11328" y="41498"/>
                      <a:pt x="11541" y="41598"/>
                    </a:cubicBezTo>
                    <a:cubicBezTo>
                      <a:pt x="11854" y="41812"/>
                      <a:pt x="12167" y="41912"/>
                      <a:pt x="12481" y="41962"/>
                    </a:cubicBezTo>
                    <a:cubicBezTo>
                      <a:pt x="12514" y="41983"/>
                      <a:pt x="12543" y="41990"/>
                      <a:pt x="12571" y="41990"/>
                    </a:cubicBezTo>
                    <a:cubicBezTo>
                      <a:pt x="12627" y="41990"/>
                      <a:pt x="12677" y="41962"/>
                      <a:pt x="12744" y="41962"/>
                    </a:cubicBezTo>
                    <a:cubicBezTo>
                      <a:pt x="13370" y="41812"/>
                      <a:pt x="13583" y="41335"/>
                      <a:pt x="13684" y="40771"/>
                    </a:cubicBezTo>
                    <a:cubicBezTo>
                      <a:pt x="13734" y="40295"/>
                      <a:pt x="13684" y="39832"/>
                      <a:pt x="13684" y="39356"/>
                    </a:cubicBezTo>
                    <a:cubicBezTo>
                      <a:pt x="13684" y="38942"/>
                      <a:pt x="13633" y="38466"/>
                      <a:pt x="13633" y="38052"/>
                    </a:cubicBezTo>
                    <a:cubicBezTo>
                      <a:pt x="13583" y="37113"/>
                      <a:pt x="13784" y="36223"/>
                      <a:pt x="14047" y="35333"/>
                    </a:cubicBezTo>
                    <a:cubicBezTo>
                      <a:pt x="14260" y="34556"/>
                      <a:pt x="14260" y="33717"/>
                      <a:pt x="14047" y="32940"/>
                    </a:cubicBezTo>
                    <a:cubicBezTo>
                      <a:pt x="13897" y="32464"/>
                      <a:pt x="13784" y="32000"/>
                      <a:pt x="13684" y="31524"/>
                    </a:cubicBezTo>
                    <a:cubicBezTo>
                      <a:pt x="13734" y="31474"/>
                      <a:pt x="13684" y="31373"/>
                      <a:pt x="13633" y="31261"/>
                    </a:cubicBezTo>
                    <a:cubicBezTo>
                      <a:pt x="13684" y="31160"/>
                      <a:pt x="13684" y="31060"/>
                      <a:pt x="13633" y="30947"/>
                    </a:cubicBezTo>
                    <a:cubicBezTo>
                      <a:pt x="13684" y="30321"/>
                      <a:pt x="13834" y="29745"/>
                      <a:pt x="13834" y="29118"/>
                    </a:cubicBezTo>
                    <a:cubicBezTo>
                      <a:pt x="13997" y="28028"/>
                      <a:pt x="13734" y="27088"/>
                      <a:pt x="13207" y="26198"/>
                    </a:cubicBezTo>
                    <a:lnTo>
                      <a:pt x="13157" y="26198"/>
                    </a:lnTo>
                    <a:cubicBezTo>
                      <a:pt x="13157" y="26198"/>
                      <a:pt x="13157" y="26176"/>
                      <a:pt x="13172" y="26176"/>
                    </a:cubicBezTo>
                    <a:cubicBezTo>
                      <a:pt x="13180" y="26176"/>
                      <a:pt x="13191" y="26182"/>
                      <a:pt x="13207" y="26198"/>
                    </a:cubicBezTo>
                    <a:lnTo>
                      <a:pt x="13207" y="26148"/>
                    </a:lnTo>
                    <a:cubicBezTo>
                      <a:pt x="13107" y="26048"/>
                      <a:pt x="13107" y="25935"/>
                      <a:pt x="12957" y="25835"/>
                    </a:cubicBezTo>
                    <a:cubicBezTo>
                      <a:pt x="12844" y="25572"/>
                      <a:pt x="12694" y="25309"/>
                      <a:pt x="12531" y="25108"/>
                    </a:cubicBezTo>
                    <a:cubicBezTo>
                      <a:pt x="12431" y="24845"/>
                      <a:pt x="12380" y="24582"/>
                      <a:pt x="12431" y="24269"/>
                    </a:cubicBezTo>
                    <a:cubicBezTo>
                      <a:pt x="12431" y="23905"/>
                      <a:pt x="12380" y="23592"/>
                      <a:pt x="12380" y="23229"/>
                    </a:cubicBezTo>
                    <a:lnTo>
                      <a:pt x="12380" y="23016"/>
                    </a:lnTo>
                    <a:cubicBezTo>
                      <a:pt x="12330" y="22389"/>
                      <a:pt x="12218" y="21762"/>
                      <a:pt x="11954" y="21236"/>
                    </a:cubicBezTo>
                    <a:cubicBezTo>
                      <a:pt x="11954" y="21136"/>
                      <a:pt x="11904" y="21086"/>
                      <a:pt x="11854" y="21086"/>
                    </a:cubicBezTo>
                    <a:lnTo>
                      <a:pt x="11854" y="21036"/>
                    </a:lnTo>
                    <a:cubicBezTo>
                      <a:pt x="11804" y="20923"/>
                      <a:pt x="11754" y="20873"/>
                      <a:pt x="11754" y="20823"/>
                    </a:cubicBezTo>
                    <a:cubicBezTo>
                      <a:pt x="11177" y="19720"/>
                      <a:pt x="10338" y="18943"/>
                      <a:pt x="9248" y="18417"/>
                    </a:cubicBezTo>
                    <a:cubicBezTo>
                      <a:pt x="9085" y="18317"/>
                      <a:pt x="8884" y="18216"/>
                      <a:pt x="8671" y="18154"/>
                    </a:cubicBezTo>
                    <a:cubicBezTo>
                      <a:pt x="8571" y="18154"/>
                      <a:pt x="8508" y="18104"/>
                      <a:pt x="8508" y="18053"/>
                    </a:cubicBezTo>
                    <a:cubicBezTo>
                      <a:pt x="8408" y="17590"/>
                      <a:pt x="8308" y="17164"/>
                      <a:pt x="8195" y="16750"/>
                    </a:cubicBezTo>
                    <a:cubicBezTo>
                      <a:pt x="8045" y="16124"/>
                      <a:pt x="7882" y="15547"/>
                      <a:pt x="7732" y="14971"/>
                    </a:cubicBezTo>
                    <a:lnTo>
                      <a:pt x="7732" y="14821"/>
                    </a:lnTo>
                    <a:cubicBezTo>
                      <a:pt x="7746" y="14806"/>
                      <a:pt x="7761" y="14800"/>
                      <a:pt x="7776" y="14800"/>
                    </a:cubicBezTo>
                    <a:cubicBezTo>
                      <a:pt x="7811" y="14800"/>
                      <a:pt x="7846" y="14835"/>
                      <a:pt x="7882" y="14871"/>
                    </a:cubicBezTo>
                    <a:cubicBezTo>
                      <a:pt x="8571" y="15334"/>
                      <a:pt x="9198" y="15861"/>
                      <a:pt x="9874" y="16337"/>
                    </a:cubicBezTo>
                    <a:cubicBezTo>
                      <a:pt x="10601" y="16850"/>
                      <a:pt x="11328" y="17327"/>
                      <a:pt x="12067" y="17903"/>
                    </a:cubicBezTo>
                    <a:cubicBezTo>
                      <a:pt x="12744" y="18367"/>
                      <a:pt x="13370" y="18843"/>
                      <a:pt x="13997" y="19306"/>
                    </a:cubicBezTo>
                    <a:cubicBezTo>
                      <a:pt x="14210" y="19469"/>
                      <a:pt x="14410" y="19620"/>
                      <a:pt x="14573" y="19783"/>
                    </a:cubicBezTo>
                    <a:cubicBezTo>
                      <a:pt x="14937" y="20033"/>
                      <a:pt x="15250" y="20246"/>
                      <a:pt x="15563" y="20509"/>
                    </a:cubicBezTo>
                    <a:cubicBezTo>
                      <a:pt x="15826" y="20660"/>
                      <a:pt x="15977" y="20823"/>
                      <a:pt x="16240" y="20923"/>
                    </a:cubicBezTo>
                    <a:cubicBezTo>
                      <a:pt x="16340" y="21036"/>
                      <a:pt x="16453" y="21086"/>
                      <a:pt x="16503" y="21136"/>
                    </a:cubicBezTo>
                    <a:cubicBezTo>
                      <a:pt x="16653" y="21286"/>
                      <a:pt x="16916" y="21349"/>
                      <a:pt x="16967" y="21600"/>
                    </a:cubicBezTo>
                    <a:cubicBezTo>
                      <a:pt x="17130" y="21863"/>
                      <a:pt x="17280" y="22176"/>
                      <a:pt x="17343" y="22439"/>
                    </a:cubicBezTo>
                    <a:cubicBezTo>
                      <a:pt x="17393" y="22702"/>
                      <a:pt x="17493" y="22915"/>
                      <a:pt x="17656" y="23116"/>
                    </a:cubicBezTo>
                    <a:cubicBezTo>
                      <a:pt x="17656" y="23166"/>
                      <a:pt x="17656" y="23166"/>
                      <a:pt x="17706" y="23229"/>
                    </a:cubicBezTo>
                    <a:lnTo>
                      <a:pt x="17706" y="23329"/>
                    </a:lnTo>
                    <a:cubicBezTo>
                      <a:pt x="17906" y="23905"/>
                      <a:pt x="18119" y="24419"/>
                      <a:pt x="18383" y="24945"/>
                    </a:cubicBezTo>
                    <a:lnTo>
                      <a:pt x="19322" y="27301"/>
                    </a:lnTo>
                    <a:cubicBezTo>
                      <a:pt x="19322" y="27401"/>
                      <a:pt x="19322" y="27502"/>
                      <a:pt x="19222" y="27614"/>
                    </a:cubicBezTo>
                    <a:cubicBezTo>
                      <a:pt x="18909" y="27765"/>
                      <a:pt x="18696" y="28028"/>
                      <a:pt x="18533" y="28341"/>
                    </a:cubicBezTo>
                    <a:cubicBezTo>
                      <a:pt x="18019" y="29118"/>
                      <a:pt x="17706" y="29958"/>
                      <a:pt x="17443" y="30847"/>
                    </a:cubicBezTo>
                    <a:cubicBezTo>
                      <a:pt x="17130" y="31787"/>
                      <a:pt x="16967" y="32727"/>
                      <a:pt x="17029" y="33717"/>
                    </a:cubicBezTo>
                    <a:cubicBezTo>
                      <a:pt x="17029" y="34243"/>
                      <a:pt x="17029" y="34819"/>
                      <a:pt x="17130" y="35333"/>
                    </a:cubicBezTo>
                    <a:cubicBezTo>
                      <a:pt x="17079" y="35546"/>
                      <a:pt x="17130" y="35759"/>
                      <a:pt x="17180" y="35960"/>
                    </a:cubicBezTo>
                    <a:cubicBezTo>
                      <a:pt x="17180" y="36223"/>
                      <a:pt x="17280" y="36536"/>
                      <a:pt x="17343" y="36799"/>
                    </a:cubicBezTo>
                    <a:cubicBezTo>
                      <a:pt x="17343" y="37012"/>
                      <a:pt x="17443" y="37213"/>
                      <a:pt x="17493" y="37426"/>
                    </a:cubicBezTo>
                    <a:cubicBezTo>
                      <a:pt x="17906" y="39142"/>
                      <a:pt x="18846" y="40609"/>
                      <a:pt x="20049" y="41962"/>
                    </a:cubicBezTo>
                    <a:cubicBezTo>
                      <a:pt x="20475" y="42438"/>
                      <a:pt x="20939" y="42751"/>
                      <a:pt x="21415" y="43165"/>
                    </a:cubicBezTo>
                    <a:cubicBezTo>
                      <a:pt x="21615" y="43378"/>
                      <a:pt x="21829" y="43591"/>
                      <a:pt x="22092" y="43691"/>
                    </a:cubicBezTo>
                    <a:cubicBezTo>
                      <a:pt x="22242" y="43904"/>
                      <a:pt x="22505" y="44105"/>
                      <a:pt x="22768" y="44217"/>
                    </a:cubicBezTo>
                    <a:cubicBezTo>
                      <a:pt x="22818" y="44268"/>
                      <a:pt x="22869" y="44368"/>
                      <a:pt x="22981" y="44418"/>
                    </a:cubicBezTo>
                    <a:cubicBezTo>
                      <a:pt x="23608" y="44844"/>
                      <a:pt x="24172" y="45257"/>
                      <a:pt x="24861" y="45621"/>
                    </a:cubicBezTo>
                    <a:cubicBezTo>
                      <a:pt x="25174" y="45721"/>
                      <a:pt x="25425" y="45934"/>
                      <a:pt x="25738" y="46034"/>
                    </a:cubicBezTo>
                    <a:cubicBezTo>
                      <a:pt x="26427" y="46410"/>
                      <a:pt x="27104" y="46611"/>
                      <a:pt x="27881" y="46661"/>
                    </a:cubicBezTo>
                    <a:cubicBezTo>
                      <a:pt x="28194" y="46661"/>
                      <a:pt x="28507" y="46661"/>
                      <a:pt x="28670" y="46297"/>
                    </a:cubicBezTo>
                    <a:cubicBezTo>
                      <a:pt x="28670" y="46297"/>
                      <a:pt x="28720" y="46297"/>
                      <a:pt x="28720" y="46247"/>
                    </a:cubicBezTo>
                    <a:cubicBezTo>
                      <a:pt x="28770" y="46247"/>
                      <a:pt x="28770" y="46197"/>
                      <a:pt x="28770" y="46197"/>
                    </a:cubicBezTo>
                    <a:cubicBezTo>
                      <a:pt x="28871" y="45934"/>
                      <a:pt x="28871" y="45721"/>
                      <a:pt x="28821" y="45470"/>
                    </a:cubicBezTo>
                    <a:cubicBezTo>
                      <a:pt x="28720" y="44781"/>
                      <a:pt x="28557" y="44155"/>
                      <a:pt x="28507" y="43478"/>
                    </a:cubicBezTo>
                    <a:cubicBezTo>
                      <a:pt x="28457" y="43115"/>
                      <a:pt x="28407" y="42701"/>
                      <a:pt x="28307" y="42275"/>
                    </a:cubicBezTo>
                    <a:cubicBezTo>
                      <a:pt x="28194" y="41598"/>
                      <a:pt x="27994" y="40972"/>
                      <a:pt x="27781" y="40295"/>
                    </a:cubicBezTo>
                    <a:cubicBezTo>
                      <a:pt x="27781" y="40245"/>
                      <a:pt x="27781" y="40195"/>
                      <a:pt x="27730" y="40145"/>
                    </a:cubicBezTo>
                    <a:cubicBezTo>
                      <a:pt x="27618" y="39719"/>
                      <a:pt x="27467" y="39356"/>
                      <a:pt x="27417" y="38942"/>
                    </a:cubicBezTo>
                    <a:cubicBezTo>
                      <a:pt x="27417" y="38779"/>
                      <a:pt x="27417" y="38629"/>
                      <a:pt x="27367" y="38466"/>
                    </a:cubicBezTo>
                    <a:cubicBezTo>
                      <a:pt x="27304" y="38002"/>
                      <a:pt x="27417" y="37526"/>
                      <a:pt x="27417" y="37062"/>
                    </a:cubicBezTo>
                    <a:cubicBezTo>
                      <a:pt x="27467" y="36699"/>
                      <a:pt x="27467" y="36323"/>
                      <a:pt x="27417" y="35960"/>
                    </a:cubicBezTo>
                    <a:cubicBezTo>
                      <a:pt x="27367" y="35133"/>
                      <a:pt x="27104" y="34343"/>
                      <a:pt x="26578" y="33667"/>
                    </a:cubicBezTo>
                    <a:cubicBezTo>
                      <a:pt x="26477" y="33504"/>
                      <a:pt x="26365" y="33353"/>
                      <a:pt x="26264" y="33190"/>
                    </a:cubicBezTo>
                    <a:cubicBezTo>
                      <a:pt x="25951" y="32827"/>
                      <a:pt x="25738" y="32464"/>
                      <a:pt x="25738" y="31937"/>
                    </a:cubicBezTo>
                    <a:cubicBezTo>
                      <a:pt x="25738" y="31211"/>
                      <a:pt x="25638" y="30534"/>
                      <a:pt x="25224" y="29857"/>
                    </a:cubicBezTo>
                    <a:cubicBezTo>
                      <a:pt x="25112" y="29594"/>
                      <a:pt x="24911" y="29431"/>
                      <a:pt x="24748" y="29181"/>
                    </a:cubicBezTo>
                    <a:cubicBezTo>
                      <a:pt x="24748" y="29068"/>
                      <a:pt x="24648" y="29018"/>
                      <a:pt x="24598" y="28968"/>
                    </a:cubicBezTo>
                    <a:cubicBezTo>
                      <a:pt x="24122" y="28491"/>
                      <a:pt x="23658" y="28028"/>
                      <a:pt x="23082" y="27664"/>
                    </a:cubicBezTo>
                    <a:cubicBezTo>
                      <a:pt x="22718" y="27401"/>
                      <a:pt x="22355" y="27138"/>
                      <a:pt x="21929" y="27038"/>
                    </a:cubicBezTo>
                    <a:cubicBezTo>
                      <a:pt x="21879" y="26988"/>
                      <a:pt x="21879" y="26925"/>
                      <a:pt x="21778" y="26925"/>
                    </a:cubicBezTo>
                    <a:cubicBezTo>
                      <a:pt x="21565" y="26825"/>
                      <a:pt x="21352" y="26725"/>
                      <a:pt x="21152" y="26674"/>
                    </a:cubicBezTo>
                    <a:cubicBezTo>
                      <a:pt x="21000" y="26606"/>
                      <a:pt x="20883" y="26567"/>
                      <a:pt x="20771" y="26567"/>
                    </a:cubicBezTo>
                    <a:cubicBezTo>
                      <a:pt x="20617" y="26567"/>
                      <a:pt x="20473" y="26643"/>
                      <a:pt x="20262" y="26825"/>
                    </a:cubicBezTo>
                    <a:cubicBezTo>
                      <a:pt x="20162" y="26461"/>
                      <a:pt x="19999" y="26098"/>
                      <a:pt x="19849" y="25785"/>
                    </a:cubicBezTo>
                    <a:cubicBezTo>
                      <a:pt x="19473" y="24795"/>
                      <a:pt x="19059" y="23792"/>
                      <a:pt x="18646" y="22752"/>
                    </a:cubicBezTo>
                    <a:lnTo>
                      <a:pt x="18646" y="22752"/>
                    </a:lnTo>
                    <a:cubicBezTo>
                      <a:pt x="19009" y="23016"/>
                      <a:pt x="19372" y="23279"/>
                      <a:pt x="19686" y="23542"/>
                    </a:cubicBezTo>
                    <a:cubicBezTo>
                      <a:pt x="20262" y="24005"/>
                      <a:pt x="20839" y="24482"/>
                      <a:pt x="21415" y="24895"/>
                    </a:cubicBezTo>
                    <a:cubicBezTo>
                      <a:pt x="21929" y="25309"/>
                      <a:pt x="22355" y="25672"/>
                      <a:pt x="22818" y="26048"/>
                    </a:cubicBezTo>
                    <a:cubicBezTo>
                      <a:pt x="22869" y="26098"/>
                      <a:pt x="22981" y="26148"/>
                      <a:pt x="23031" y="26198"/>
                    </a:cubicBezTo>
                    <a:cubicBezTo>
                      <a:pt x="23545" y="26674"/>
                      <a:pt x="24122" y="27138"/>
                      <a:pt x="24698" y="27614"/>
                    </a:cubicBezTo>
                    <a:cubicBezTo>
                      <a:pt x="24798" y="27715"/>
                      <a:pt x="24961" y="27865"/>
                      <a:pt x="25112" y="27978"/>
                    </a:cubicBezTo>
                    <a:cubicBezTo>
                      <a:pt x="25274" y="28028"/>
                      <a:pt x="25325" y="28241"/>
                      <a:pt x="25538" y="28291"/>
                    </a:cubicBezTo>
                    <a:cubicBezTo>
                      <a:pt x="25638" y="28341"/>
                      <a:pt x="25688" y="28441"/>
                      <a:pt x="25801" y="28554"/>
                    </a:cubicBezTo>
                    <a:cubicBezTo>
                      <a:pt x="25801" y="28554"/>
                      <a:pt x="25851" y="28554"/>
                      <a:pt x="25851" y="28604"/>
                    </a:cubicBezTo>
                    <a:cubicBezTo>
                      <a:pt x="25901" y="28604"/>
                      <a:pt x="25951" y="28654"/>
                      <a:pt x="26001" y="28704"/>
                    </a:cubicBezTo>
                    <a:cubicBezTo>
                      <a:pt x="26427" y="29068"/>
                      <a:pt x="26841" y="29431"/>
                      <a:pt x="27254" y="29745"/>
                    </a:cubicBezTo>
                    <a:cubicBezTo>
                      <a:pt x="27367" y="29807"/>
                      <a:pt x="27417" y="29907"/>
                      <a:pt x="27467" y="29958"/>
                    </a:cubicBezTo>
                    <a:cubicBezTo>
                      <a:pt x="27517" y="30008"/>
                      <a:pt x="27568" y="30058"/>
                      <a:pt x="27618" y="30058"/>
                    </a:cubicBezTo>
                    <a:cubicBezTo>
                      <a:pt x="27831" y="30321"/>
                      <a:pt x="28194" y="30534"/>
                      <a:pt x="28407" y="30797"/>
                    </a:cubicBezTo>
                    <a:cubicBezTo>
                      <a:pt x="28620" y="30998"/>
                      <a:pt x="29034" y="31110"/>
                      <a:pt x="29034" y="31624"/>
                    </a:cubicBezTo>
                    <a:cubicBezTo>
                      <a:pt x="29084" y="32627"/>
                      <a:pt x="29397" y="33566"/>
                      <a:pt x="29710" y="34506"/>
                    </a:cubicBezTo>
                    <a:cubicBezTo>
                      <a:pt x="29760" y="34657"/>
                      <a:pt x="29760" y="34757"/>
                      <a:pt x="29873" y="34870"/>
                    </a:cubicBezTo>
                    <a:cubicBezTo>
                      <a:pt x="29923" y="34920"/>
                      <a:pt x="29873" y="34920"/>
                      <a:pt x="29923" y="34970"/>
                    </a:cubicBezTo>
                    <a:cubicBezTo>
                      <a:pt x="29973" y="35183"/>
                      <a:pt x="30074" y="35446"/>
                      <a:pt x="30237" y="35596"/>
                    </a:cubicBezTo>
                    <a:cubicBezTo>
                      <a:pt x="30500" y="36072"/>
                      <a:pt x="30750" y="36536"/>
                      <a:pt x="31064" y="36950"/>
                    </a:cubicBezTo>
                    <a:cubicBezTo>
                      <a:pt x="31327" y="37426"/>
                      <a:pt x="31590" y="37889"/>
                      <a:pt x="32003" y="38315"/>
                    </a:cubicBezTo>
                    <a:cubicBezTo>
                      <a:pt x="32166" y="38629"/>
                      <a:pt x="32379" y="38942"/>
                      <a:pt x="32630" y="39142"/>
                    </a:cubicBezTo>
                    <a:cubicBezTo>
                      <a:pt x="32630" y="39305"/>
                      <a:pt x="32743" y="39356"/>
                      <a:pt x="32843" y="39456"/>
                    </a:cubicBezTo>
                    <a:cubicBezTo>
                      <a:pt x="32943" y="39569"/>
                      <a:pt x="33056" y="39719"/>
                      <a:pt x="33156" y="39832"/>
                    </a:cubicBezTo>
                    <a:cubicBezTo>
                      <a:pt x="33682" y="40508"/>
                      <a:pt x="34309" y="41085"/>
                      <a:pt x="34986" y="41598"/>
                    </a:cubicBezTo>
                    <a:cubicBezTo>
                      <a:pt x="35612" y="42075"/>
                      <a:pt x="36289" y="42488"/>
                      <a:pt x="36966" y="42902"/>
                    </a:cubicBezTo>
                    <a:cubicBezTo>
                      <a:pt x="38269" y="43691"/>
                      <a:pt x="39635" y="44368"/>
                      <a:pt x="41038" y="44944"/>
                    </a:cubicBezTo>
                    <a:cubicBezTo>
                      <a:pt x="41777" y="45207"/>
                      <a:pt x="42454" y="45470"/>
                      <a:pt x="43181" y="45671"/>
                    </a:cubicBezTo>
                    <a:cubicBezTo>
                      <a:pt x="43231" y="45671"/>
                      <a:pt x="43281" y="45721"/>
                      <a:pt x="43344" y="45721"/>
                    </a:cubicBezTo>
                    <a:cubicBezTo>
                      <a:pt x="44283" y="45984"/>
                      <a:pt x="45161" y="46097"/>
                      <a:pt x="46100" y="46147"/>
                    </a:cubicBezTo>
                    <a:cubicBezTo>
                      <a:pt x="46288" y="46147"/>
                      <a:pt x="46473" y="46160"/>
                      <a:pt x="46650" y="46160"/>
                    </a:cubicBezTo>
                    <a:cubicBezTo>
                      <a:pt x="46827" y="46160"/>
                      <a:pt x="46996" y="46147"/>
                      <a:pt x="47153" y="46097"/>
                    </a:cubicBezTo>
                    <a:cubicBezTo>
                      <a:pt x="47566" y="46097"/>
                      <a:pt x="47930" y="46097"/>
                      <a:pt x="48293" y="45884"/>
                    </a:cubicBezTo>
                    <a:cubicBezTo>
                      <a:pt x="48388" y="45884"/>
                      <a:pt x="48403" y="45769"/>
                      <a:pt x="48494" y="45769"/>
                    </a:cubicBezTo>
                    <a:cubicBezTo>
                      <a:pt x="48512" y="45769"/>
                      <a:pt x="48532" y="45774"/>
                      <a:pt x="48556" y="45784"/>
                    </a:cubicBezTo>
                    <a:cubicBezTo>
                      <a:pt x="48556" y="45721"/>
                      <a:pt x="48606" y="45721"/>
                      <a:pt x="48669" y="45671"/>
                    </a:cubicBezTo>
                    <a:cubicBezTo>
                      <a:pt x="48669" y="45521"/>
                      <a:pt x="48769" y="45470"/>
                      <a:pt x="48769" y="45308"/>
                    </a:cubicBezTo>
                    <a:cubicBezTo>
                      <a:pt x="48819" y="45257"/>
                      <a:pt x="48819" y="45257"/>
                      <a:pt x="48819" y="45207"/>
                    </a:cubicBezTo>
                    <a:cubicBezTo>
                      <a:pt x="48819" y="45044"/>
                      <a:pt x="48819" y="44894"/>
                      <a:pt x="48769" y="44731"/>
                    </a:cubicBezTo>
                    <a:cubicBezTo>
                      <a:pt x="48456" y="43954"/>
                      <a:pt x="48093" y="43215"/>
                      <a:pt x="47729" y="42538"/>
                    </a:cubicBezTo>
                    <a:cubicBezTo>
                      <a:pt x="47516" y="42175"/>
                      <a:pt x="47303" y="41812"/>
                      <a:pt x="47353" y="41335"/>
                    </a:cubicBezTo>
                    <a:cubicBezTo>
                      <a:pt x="47416" y="41085"/>
                      <a:pt x="47416" y="40771"/>
                      <a:pt x="47303" y="40508"/>
                    </a:cubicBezTo>
                    <a:lnTo>
                      <a:pt x="47303" y="40245"/>
                    </a:lnTo>
                    <a:cubicBezTo>
                      <a:pt x="47153" y="39518"/>
                      <a:pt x="46790" y="38892"/>
                      <a:pt x="46213" y="38366"/>
                    </a:cubicBezTo>
                    <a:cubicBezTo>
                      <a:pt x="45850" y="38002"/>
                      <a:pt x="45637" y="37576"/>
                      <a:pt x="45424" y="37113"/>
                    </a:cubicBezTo>
                    <a:cubicBezTo>
                      <a:pt x="45323" y="36636"/>
                      <a:pt x="45110" y="36273"/>
                      <a:pt x="44747" y="35960"/>
                    </a:cubicBezTo>
                    <a:cubicBezTo>
                      <a:pt x="44334" y="35596"/>
                      <a:pt x="43857" y="35233"/>
                      <a:pt x="43394" y="34970"/>
                    </a:cubicBezTo>
                    <a:cubicBezTo>
                      <a:pt x="43231" y="34870"/>
                      <a:pt x="43080" y="34757"/>
                      <a:pt x="42867" y="34657"/>
                    </a:cubicBezTo>
                    <a:cubicBezTo>
                      <a:pt x="42654" y="34556"/>
                      <a:pt x="42554" y="34343"/>
                      <a:pt x="42404" y="34130"/>
                    </a:cubicBezTo>
                    <a:cubicBezTo>
                      <a:pt x="42291" y="33667"/>
                      <a:pt x="41978" y="33303"/>
                      <a:pt x="41564" y="33040"/>
                    </a:cubicBezTo>
                    <a:cubicBezTo>
                      <a:pt x="41201" y="32827"/>
                      <a:pt x="40888" y="32627"/>
                      <a:pt x="40524" y="32464"/>
                    </a:cubicBezTo>
                    <a:cubicBezTo>
                      <a:pt x="40098" y="32251"/>
                      <a:pt x="39785" y="32000"/>
                      <a:pt x="39472" y="31687"/>
                    </a:cubicBezTo>
                    <a:cubicBezTo>
                      <a:pt x="39371" y="31574"/>
                      <a:pt x="39208" y="31373"/>
                      <a:pt x="39008" y="31311"/>
                    </a:cubicBezTo>
                    <a:cubicBezTo>
                      <a:pt x="38695" y="31060"/>
                      <a:pt x="38331" y="30847"/>
                      <a:pt x="37905" y="30747"/>
                    </a:cubicBezTo>
                    <a:cubicBezTo>
                      <a:pt x="37492" y="30534"/>
                      <a:pt x="37016" y="30371"/>
                      <a:pt x="36602" y="30271"/>
                    </a:cubicBezTo>
                    <a:cubicBezTo>
                      <a:pt x="36389" y="30171"/>
                      <a:pt x="36138" y="30120"/>
                      <a:pt x="35925" y="30058"/>
                    </a:cubicBezTo>
                    <a:cubicBezTo>
                      <a:pt x="35612" y="29958"/>
                      <a:pt x="35299" y="29907"/>
                      <a:pt x="34986" y="29807"/>
                    </a:cubicBezTo>
                    <a:cubicBezTo>
                      <a:pt x="34277" y="29628"/>
                      <a:pt x="33539" y="29518"/>
                      <a:pt x="32812" y="29518"/>
                    </a:cubicBezTo>
                    <a:cubicBezTo>
                      <a:pt x="32472" y="29518"/>
                      <a:pt x="32134" y="29542"/>
                      <a:pt x="31803" y="29594"/>
                    </a:cubicBezTo>
                    <a:cubicBezTo>
                      <a:pt x="31640" y="29594"/>
                      <a:pt x="31490" y="29594"/>
                      <a:pt x="31327" y="29644"/>
                    </a:cubicBezTo>
                    <a:cubicBezTo>
                      <a:pt x="30750" y="29694"/>
                      <a:pt x="30237" y="29857"/>
                      <a:pt x="29710" y="29958"/>
                    </a:cubicBezTo>
                    <a:cubicBezTo>
                      <a:pt x="29632" y="29976"/>
                      <a:pt x="29569" y="29988"/>
                      <a:pt x="29514" y="29988"/>
                    </a:cubicBezTo>
                    <a:cubicBezTo>
                      <a:pt x="29417" y="29988"/>
                      <a:pt x="29342" y="29953"/>
                      <a:pt x="29247" y="29857"/>
                    </a:cubicBezTo>
                    <a:cubicBezTo>
                      <a:pt x="29134" y="29745"/>
                      <a:pt x="28983" y="29594"/>
                      <a:pt x="28821" y="29544"/>
                    </a:cubicBezTo>
                    <a:cubicBezTo>
                      <a:pt x="28507" y="29118"/>
                      <a:pt x="28094" y="28867"/>
                      <a:pt x="27730" y="28554"/>
                    </a:cubicBezTo>
                    <a:cubicBezTo>
                      <a:pt x="27568" y="28441"/>
                      <a:pt x="27517" y="28291"/>
                      <a:pt x="27304" y="28241"/>
                    </a:cubicBezTo>
                    <a:cubicBezTo>
                      <a:pt x="26941" y="27815"/>
                      <a:pt x="26477" y="27502"/>
                      <a:pt x="26051" y="27138"/>
                    </a:cubicBezTo>
                    <a:cubicBezTo>
                      <a:pt x="25274" y="26461"/>
                      <a:pt x="24435" y="25835"/>
                      <a:pt x="23658" y="25208"/>
                    </a:cubicBezTo>
                    <a:cubicBezTo>
                      <a:pt x="22919" y="24582"/>
                      <a:pt x="22142" y="23955"/>
                      <a:pt x="21415" y="23279"/>
                    </a:cubicBezTo>
                    <a:cubicBezTo>
                      <a:pt x="20788" y="22752"/>
                      <a:pt x="20162" y="22226"/>
                      <a:pt x="19586" y="21712"/>
                    </a:cubicBezTo>
                    <a:cubicBezTo>
                      <a:pt x="19109" y="21286"/>
                      <a:pt x="18696" y="20923"/>
                      <a:pt x="18170" y="20509"/>
                    </a:cubicBezTo>
                    <a:lnTo>
                      <a:pt x="18383" y="20509"/>
                    </a:lnTo>
                    <a:cubicBezTo>
                      <a:pt x="18909" y="20509"/>
                      <a:pt x="19423" y="20560"/>
                      <a:pt x="19949" y="20610"/>
                    </a:cubicBezTo>
                    <a:cubicBezTo>
                      <a:pt x="20099" y="20610"/>
                      <a:pt x="20212" y="20660"/>
                      <a:pt x="20312" y="20660"/>
                    </a:cubicBezTo>
                    <a:lnTo>
                      <a:pt x="24071" y="21136"/>
                    </a:lnTo>
                    <a:cubicBezTo>
                      <a:pt x="24172" y="21136"/>
                      <a:pt x="24285" y="21186"/>
                      <a:pt x="24335" y="21286"/>
                    </a:cubicBezTo>
                    <a:cubicBezTo>
                      <a:pt x="24548" y="21662"/>
                      <a:pt x="24698" y="21976"/>
                      <a:pt x="24961" y="22289"/>
                    </a:cubicBezTo>
                    <a:cubicBezTo>
                      <a:pt x="25011" y="22489"/>
                      <a:pt x="25174" y="22652"/>
                      <a:pt x="25274" y="22752"/>
                    </a:cubicBezTo>
                    <a:cubicBezTo>
                      <a:pt x="25688" y="23229"/>
                      <a:pt x="26051" y="23692"/>
                      <a:pt x="26527" y="24056"/>
                    </a:cubicBezTo>
                    <a:cubicBezTo>
                      <a:pt x="27054" y="24482"/>
                      <a:pt x="27618" y="24895"/>
                      <a:pt x="28194" y="25208"/>
                    </a:cubicBezTo>
                    <a:cubicBezTo>
                      <a:pt x="29134" y="25735"/>
                      <a:pt x="30124" y="26098"/>
                      <a:pt x="31126" y="26361"/>
                    </a:cubicBezTo>
                    <a:cubicBezTo>
                      <a:pt x="32267" y="26674"/>
                      <a:pt x="33469" y="26875"/>
                      <a:pt x="34672" y="26988"/>
                    </a:cubicBezTo>
                    <a:cubicBezTo>
                      <a:pt x="34936" y="27038"/>
                      <a:pt x="35249" y="27038"/>
                      <a:pt x="35562" y="27038"/>
                    </a:cubicBezTo>
                    <a:cubicBezTo>
                      <a:pt x="35884" y="27059"/>
                      <a:pt x="36216" y="27071"/>
                      <a:pt x="36551" y="27071"/>
                    </a:cubicBezTo>
                    <a:cubicBezTo>
                      <a:pt x="37024" y="27071"/>
                      <a:pt x="37500" y="27046"/>
                      <a:pt x="37955" y="26988"/>
                    </a:cubicBezTo>
                    <a:cubicBezTo>
                      <a:pt x="38532" y="26988"/>
                      <a:pt x="39158" y="26925"/>
                      <a:pt x="39735" y="26825"/>
                    </a:cubicBezTo>
                    <a:cubicBezTo>
                      <a:pt x="39948" y="26775"/>
                      <a:pt x="40098" y="26775"/>
                      <a:pt x="40311" y="26775"/>
                    </a:cubicBezTo>
                    <a:cubicBezTo>
                      <a:pt x="40361" y="26725"/>
                      <a:pt x="40462" y="26725"/>
                      <a:pt x="40524" y="26725"/>
                    </a:cubicBezTo>
                    <a:cubicBezTo>
                      <a:pt x="41251" y="26612"/>
                      <a:pt x="41978" y="26461"/>
                      <a:pt x="42654" y="26248"/>
                    </a:cubicBezTo>
                    <a:cubicBezTo>
                      <a:pt x="44020" y="25935"/>
                      <a:pt x="45323" y="25472"/>
                      <a:pt x="46627" y="24945"/>
                    </a:cubicBezTo>
                    <a:cubicBezTo>
                      <a:pt x="47103" y="24732"/>
                      <a:pt x="47566" y="24532"/>
                      <a:pt x="47980" y="24168"/>
                    </a:cubicBezTo>
                    <a:cubicBezTo>
                      <a:pt x="48406" y="23792"/>
                      <a:pt x="48456" y="23279"/>
                      <a:pt x="48043" y="22965"/>
                    </a:cubicBezTo>
                    <a:cubicBezTo>
                      <a:pt x="47779" y="22752"/>
                      <a:pt x="47516" y="22602"/>
                      <a:pt x="47203" y="22439"/>
                    </a:cubicBezTo>
                    <a:cubicBezTo>
                      <a:pt x="46990" y="22339"/>
                      <a:pt x="46790" y="22176"/>
                      <a:pt x="46526" y="22076"/>
                    </a:cubicBezTo>
                    <a:cubicBezTo>
                      <a:pt x="45850" y="21662"/>
                      <a:pt x="45161" y="21286"/>
                      <a:pt x="44434" y="20973"/>
                    </a:cubicBezTo>
                    <a:cubicBezTo>
                      <a:pt x="44221" y="20873"/>
                      <a:pt x="44070" y="20773"/>
                      <a:pt x="43857" y="20660"/>
                    </a:cubicBezTo>
                    <a:cubicBezTo>
                      <a:pt x="43131" y="20296"/>
                      <a:pt x="42341" y="19883"/>
                      <a:pt x="41715" y="19357"/>
                    </a:cubicBezTo>
                    <a:cubicBezTo>
                      <a:pt x="41301" y="18993"/>
                      <a:pt x="40837" y="18680"/>
                      <a:pt x="40361" y="18417"/>
                    </a:cubicBezTo>
                    <a:cubicBezTo>
                      <a:pt x="39635" y="18053"/>
                      <a:pt x="38895" y="17953"/>
                      <a:pt x="38118" y="17903"/>
                    </a:cubicBezTo>
                    <a:cubicBezTo>
                      <a:pt x="37542" y="17840"/>
                      <a:pt x="37016" y="17740"/>
                      <a:pt x="36502" y="17377"/>
                    </a:cubicBezTo>
                    <a:cubicBezTo>
                      <a:pt x="36339" y="17277"/>
                      <a:pt x="36189" y="17164"/>
                      <a:pt x="36026" y="17114"/>
                    </a:cubicBezTo>
                    <a:lnTo>
                      <a:pt x="35925" y="17114"/>
                    </a:lnTo>
                    <a:cubicBezTo>
                      <a:pt x="35299" y="16750"/>
                      <a:pt x="34672" y="16537"/>
                      <a:pt x="33996" y="16487"/>
                    </a:cubicBezTo>
                    <a:cubicBezTo>
                      <a:pt x="33833" y="16437"/>
                      <a:pt x="33682" y="16437"/>
                      <a:pt x="33570" y="16437"/>
                    </a:cubicBezTo>
                    <a:cubicBezTo>
                      <a:pt x="33458" y="16429"/>
                      <a:pt x="33346" y="16424"/>
                      <a:pt x="33234" y="16424"/>
                    </a:cubicBezTo>
                    <a:cubicBezTo>
                      <a:pt x="32669" y="16424"/>
                      <a:pt x="32104" y="16531"/>
                      <a:pt x="31540" y="16750"/>
                    </a:cubicBezTo>
                    <a:cubicBezTo>
                      <a:pt x="31525" y="16736"/>
                      <a:pt x="31505" y="16729"/>
                      <a:pt x="31483" y="16729"/>
                    </a:cubicBezTo>
                    <a:cubicBezTo>
                      <a:pt x="31429" y="16729"/>
                      <a:pt x="31362" y="16765"/>
                      <a:pt x="31327" y="16800"/>
                    </a:cubicBezTo>
                    <a:cubicBezTo>
                      <a:pt x="31025" y="16884"/>
                      <a:pt x="30723" y="16976"/>
                      <a:pt x="30392" y="16976"/>
                    </a:cubicBezTo>
                    <a:cubicBezTo>
                      <a:pt x="30325" y="16976"/>
                      <a:pt x="30256" y="16972"/>
                      <a:pt x="30186" y="16963"/>
                    </a:cubicBezTo>
                    <a:cubicBezTo>
                      <a:pt x="30074" y="16963"/>
                      <a:pt x="29973" y="16901"/>
                      <a:pt x="29873" y="16901"/>
                    </a:cubicBezTo>
                    <a:cubicBezTo>
                      <a:pt x="29454" y="16870"/>
                      <a:pt x="29059" y="16821"/>
                      <a:pt x="28661" y="16821"/>
                    </a:cubicBezTo>
                    <a:cubicBezTo>
                      <a:pt x="28404" y="16821"/>
                      <a:pt x="28146" y="16842"/>
                      <a:pt x="27881" y="16901"/>
                    </a:cubicBezTo>
                    <a:cubicBezTo>
                      <a:pt x="27568" y="16901"/>
                      <a:pt x="27254" y="17013"/>
                      <a:pt x="26941" y="17063"/>
                    </a:cubicBezTo>
                    <a:cubicBezTo>
                      <a:pt x="26214" y="17277"/>
                      <a:pt x="25588" y="17640"/>
                      <a:pt x="25061" y="18104"/>
                    </a:cubicBezTo>
                    <a:cubicBezTo>
                      <a:pt x="24861" y="18317"/>
                      <a:pt x="24598" y="18530"/>
                      <a:pt x="24435" y="18843"/>
                    </a:cubicBezTo>
                    <a:cubicBezTo>
                      <a:pt x="24122" y="19093"/>
                      <a:pt x="23971" y="19469"/>
                      <a:pt x="23808" y="19833"/>
                    </a:cubicBezTo>
                    <a:cubicBezTo>
                      <a:pt x="23708" y="19983"/>
                      <a:pt x="23658" y="19983"/>
                      <a:pt x="23495" y="19983"/>
                    </a:cubicBezTo>
                    <a:cubicBezTo>
                      <a:pt x="22718" y="19883"/>
                      <a:pt x="21929" y="19783"/>
                      <a:pt x="21202" y="19670"/>
                    </a:cubicBezTo>
                    <a:cubicBezTo>
                      <a:pt x="19736" y="19469"/>
                      <a:pt x="18282" y="19469"/>
                      <a:pt x="16816" y="19306"/>
                    </a:cubicBezTo>
                    <a:cubicBezTo>
                      <a:pt x="16766" y="19256"/>
                      <a:pt x="16653" y="19256"/>
                      <a:pt x="16603" y="19206"/>
                    </a:cubicBezTo>
                    <a:cubicBezTo>
                      <a:pt x="16089" y="18780"/>
                      <a:pt x="15513" y="18417"/>
                      <a:pt x="15037" y="18003"/>
                    </a:cubicBezTo>
                    <a:cubicBezTo>
                      <a:pt x="14460" y="17527"/>
                      <a:pt x="13947" y="17013"/>
                      <a:pt x="13370" y="16537"/>
                    </a:cubicBezTo>
                    <a:cubicBezTo>
                      <a:pt x="13157" y="16274"/>
                      <a:pt x="12894" y="16074"/>
                      <a:pt x="12644" y="15861"/>
                    </a:cubicBezTo>
                    <a:cubicBezTo>
                      <a:pt x="12581" y="15810"/>
                      <a:pt x="12531" y="15810"/>
                      <a:pt x="12481" y="15760"/>
                    </a:cubicBezTo>
                    <a:cubicBezTo>
                      <a:pt x="12330" y="15710"/>
                      <a:pt x="12268" y="15597"/>
                      <a:pt x="12167" y="15497"/>
                    </a:cubicBezTo>
                    <a:cubicBezTo>
                      <a:pt x="11591" y="15134"/>
                      <a:pt x="11077" y="14658"/>
                      <a:pt x="10501" y="14294"/>
                    </a:cubicBezTo>
                    <a:cubicBezTo>
                      <a:pt x="10025" y="13931"/>
                      <a:pt x="9561" y="13567"/>
                      <a:pt x="9035" y="13204"/>
                    </a:cubicBezTo>
                    <a:cubicBezTo>
                      <a:pt x="8358" y="12728"/>
                      <a:pt x="7681" y="12264"/>
                      <a:pt x="7055" y="11788"/>
                    </a:cubicBezTo>
                    <a:cubicBezTo>
                      <a:pt x="6942" y="11738"/>
                      <a:pt x="6892" y="11688"/>
                      <a:pt x="6842" y="11638"/>
                    </a:cubicBezTo>
                    <a:cubicBezTo>
                      <a:pt x="6579" y="11475"/>
                      <a:pt x="6378" y="11262"/>
                      <a:pt x="6115" y="11111"/>
                    </a:cubicBezTo>
                    <a:cubicBezTo>
                      <a:pt x="5952" y="11061"/>
                      <a:pt x="5902" y="10848"/>
                      <a:pt x="5689" y="10848"/>
                    </a:cubicBezTo>
                    <a:cubicBezTo>
                      <a:pt x="5689" y="10798"/>
                      <a:pt x="5639" y="10748"/>
                      <a:pt x="5589" y="10698"/>
                    </a:cubicBezTo>
                    <a:cubicBezTo>
                      <a:pt x="5539" y="10535"/>
                      <a:pt x="5326" y="10535"/>
                      <a:pt x="5225" y="10385"/>
                    </a:cubicBezTo>
                    <a:cubicBezTo>
                      <a:pt x="5489" y="10322"/>
                      <a:pt x="5689" y="10272"/>
                      <a:pt x="5952" y="10222"/>
                    </a:cubicBezTo>
                    <a:cubicBezTo>
                      <a:pt x="6265" y="10172"/>
                      <a:pt x="6579" y="10172"/>
                      <a:pt x="6942" y="10071"/>
                    </a:cubicBezTo>
                    <a:cubicBezTo>
                      <a:pt x="7055" y="10071"/>
                      <a:pt x="7155" y="10009"/>
                      <a:pt x="7318" y="10009"/>
                    </a:cubicBezTo>
                    <a:cubicBezTo>
                      <a:pt x="7342" y="10009"/>
                      <a:pt x="7376" y="9998"/>
                      <a:pt x="7412" y="9998"/>
                    </a:cubicBezTo>
                    <a:cubicBezTo>
                      <a:pt x="7451" y="9998"/>
                      <a:pt x="7492" y="10012"/>
                      <a:pt x="7519" y="10071"/>
                    </a:cubicBezTo>
                    <a:cubicBezTo>
                      <a:pt x="7569" y="10172"/>
                      <a:pt x="7631" y="10322"/>
                      <a:pt x="7681" y="10385"/>
                    </a:cubicBezTo>
                    <a:cubicBezTo>
                      <a:pt x="8045" y="10798"/>
                      <a:pt x="8408" y="11212"/>
                      <a:pt x="8934" y="11525"/>
                    </a:cubicBezTo>
                    <a:cubicBezTo>
                      <a:pt x="9348" y="11788"/>
                      <a:pt x="9824" y="12001"/>
                      <a:pt x="10338" y="12151"/>
                    </a:cubicBezTo>
                    <a:cubicBezTo>
                      <a:pt x="11127" y="12415"/>
                      <a:pt x="11904" y="12465"/>
                      <a:pt x="12694" y="12515"/>
                    </a:cubicBezTo>
                    <a:cubicBezTo>
                      <a:pt x="12744" y="12578"/>
                      <a:pt x="12794" y="12578"/>
                      <a:pt x="12844" y="12578"/>
                    </a:cubicBezTo>
                    <a:cubicBezTo>
                      <a:pt x="13997" y="12678"/>
                      <a:pt x="15150" y="12778"/>
                      <a:pt x="16290" y="12778"/>
                    </a:cubicBezTo>
                    <a:cubicBezTo>
                      <a:pt x="16716" y="12828"/>
                      <a:pt x="17079" y="12828"/>
                      <a:pt x="17443" y="12828"/>
                    </a:cubicBezTo>
                    <a:cubicBezTo>
                      <a:pt x="17827" y="12828"/>
                      <a:pt x="18211" y="12856"/>
                      <a:pt x="18592" y="12856"/>
                    </a:cubicBezTo>
                    <a:cubicBezTo>
                      <a:pt x="18782" y="12856"/>
                      <a:pt x="18972" y="12849"/>
                      <a:pt x="19159" y="12828"/>
                    </a:cubicBezTo>
                    <a:cubicBezTo>
                      <a:pt x="19272" y="12828"/>
                      <a:pt x="19423" y="12828"/>
                      <a:pt x="19535" y="12778"/>
                    </a:cubicBezTo>
                    <a:cubicBezTo>
                      <a:pt x="19686" y="12778"/>
                      <a:pt x="19849" y="12778"/>
                      <a:pt x="19999" y="12728"/>
                    </a:cubicBezTo>
                    <a:cubicBezTo>
                      <a:pt x="20049" y="12753"/>
                      <a:pt x="20115" y="12765"/>
                      <a:pt x="20181" y="12765"/>
                    </a:cubicBezTo>
                    <a:cubicBezTo>
                      <a:pt x="20247" y="12765"/>
                      <a:pt x="20312" y="12753"/>
                      <a:pt x="20362" y="12728"/>
                    </a:cubicBezTo>
                    <a:cubicBezTo>
                      <a:pt x="20475" y="12728"/>
                      <a:pt x="20575" y="12728"/>
                      <a:pt x="20726" y="12678"/>
                    </a:cubicBezTo>
                    <a:cubicBezTo>
                      <a:pt x="21252" y="12628"/>
                      <a:pt x="21778" y="12578"/>
                      <a:pt x="22355" y="12515"/>
                    </a:cubicBezTo>
                    <a:cubicBezTo>
                      <a:pt x="22605" y="12465"/>
                      <a:pt x="22919" y="12465"/>
                      <a:pt x="23232" y="12364"/>
                    </a:cubicBezTo>
                    <a:cubicBezTo>
                      <a:pt x="23708" y="12314"/>
                      <a:pt x="24122" y="12202"/>
                      <a:pt x="24548" y="12101"/>
                    </a:cubicBezTo>
                    <a:cubicBezTo>
                      <a:pt x="25011" y="12051"/>
                      <a:pt x="25487" y="11951"/>
                      <a:pt x="25901" y="11838"/>
                    </a:cubicBezTo>
                    <a:cubicBezTo>
                      <a:pt x="26264" y="11738"/>
                      <a:pt x="26628" y="11688"/>
                      <a:pt x="26941" y="11525"/>
                    </a:cubicBezTo>
                    <a:cubicBezTo>
                      <a:pt x="27367" y="11425"/>
                      <a:pt x="27831" y="11262"/>
                      <a:pt x="28244" y="11111"/>
                    </a:cubicBezTo>
                    <a:cubicBezTo>
                      <a:pt x="28670" y="11011"/>
                      <a:pt x="29034" y="10798"/>
                      <a:pt x="29447" y="10635"/>
                    </a:cubicBezTo>
                    <a:cubicBezTo>
                      <a:pt x="29447" y="10635"/>
                      <a:pt x="29497" y="10635"/>
                      <a:pt x="29560" y="10585"/>
                    </a:cubicBezTo>
                    <a:cubicBezTo>
                      <a:pt x="30186" y="10272"/>
                      <a:pt x="30913" y="10071"/>
                      <a:pt x="31590" y="9808"/>
                    </a:cubicBezTo>
                    <a:cubicBezTo>
                      <a:pt x="32116" y="9645"/>
                      <a:pt x="32693" y="9495"/>
                      <a:pt x="33206" y="9332"/>
                    </a:cubicBezTo>
                    <a:cubicBezTo>
                      <a:pt x="33783" y="9182"/>
                      <a:pt x="34359" y="9069"/>
                      <a:pt x="34986" y="8919"/>
                    </a:cubicBezTo>
                    <a:cubicBezTo>
                      <a:pt x="35662" y="8756"/>
                      <a:pt x="36339" y="8655"/>
                      <a:pt x="37016" y="8342"/>
                    </a:cubicBezTo>
                    <a:cubicBezTo>
                      <a:pt x="37279" y="8242"/>
                      <a:pt x="37592" y="8079"/>
                      <a:pt x="37642" y="7766"/>
                    </a:cubicBezTo>
                    <a:cubicBezTo>
                      <a:pt x="37705" y="7716"/>
                      <a:pt x="37755" y="7716"/>
                      <a:pt x="37705" y="7666"/>
                    </a:cubicBezTo>
                    <a:cubicBezTo>
                      <a:pt x="37755" y="7503"/>
                      <a:pt x="37705" y="7352"/>
                      <a:pt x="37642" y="7252"/>
                    </a:cubicBezTo>
                    <a:cubicBezTo>
                      <a:pt x="37592" y="7139"/>
                      <a:pt x="37492" y="7039"/>
                      <a:pt x="37392" y="6939"/>
                    </a:cubicBezTo>
                    <a:cubicBezTo>
                      <a:pt x="36815" y="6513"/>
                      <a:pt x="36138" y="6199"/>
                      <a:pt x="35449" y="5886"/>
                    </a:cubicBezTo>
                    <a:cubicBezTo>
                      <a:pt x="35399" y="5886"/>
                      <a:pt x="35399" y="5836"/>
                      <a:pt x="35349" y="5836"/>
                    </a:cubicBezTo>
                    <a:cubicBezTo>
                      <a:pt x="34572" y="5473"/>
                      <a:pt x="33833" y="5109"/>
                      <a:pt x="33006" y="4796"/>
                    </a:cubicBezTo>
                    <a:cubicBezTo>
                      <a:pt x="32630" y="4633"/>
                      <a:pt x="32267" y="4483"/>
                      <a:pt x="31903" y="4370"/>
                    </a:cubicBezTo>
                    <a:cubicBezTo>
                      <a:pt x="31640" y="4220"/>
                      <a:pt x="31377" y="4169"/>
                      <a:pt x="31176" y="4057"/>
                    </a:cubicBezTo>
                    <a:cubicBezTo>
                      <a:pt x="30437" y="3743"/>
                      <a:pt x="29760" y="3493"/>
                      <a:pt x="29134" y="3180"/>
                    </a:cubicBezTo>
                    <a:cubicBezTo>
                      <a:pt x="29084" y="3117"/>
                      <a:pt x="29084" y="3117"/>
                      <a:pt x="29034" y="3067"/>
                    </a:cubicBezTo>
                    <a:cubicBezTo>
                      <a:pt x="28507" y="2753"/>
                      <a:pt x="27994" y="2390"/>
                      <a:pt x="27467" y="2027"/>
                    </a:cubicBezTo>
                    <a:cubicBezTo>
                      <a:pt x="27154" y="1713"/>
                      <a:pt x="26841" y="1450"/>
                      <a:pt x="26477" y="1237"/>
                    </a:cubicBezTo>
                    <a:cubicBezTo>
                      <a:pt x="25738" y="724"/>
                      <a:pt x="25011" y="511"/>
                      <a:pt x="24172" y="511"/>
                    </a:cubicBezTo>
                    <a:cubicBezTo>
                      <a:pt x="24067" y="494"/>
                      <a:pt x="23970" y="488"/>
                      <a:pt x="23875" y="488"/>
                    </a:cubicBezTo>
                    <a:cubicBezTo>
                      <a:pt x="23684" y="488"/>
                      <a:pt x="23503" y="511"/>
                      <a:pt x="23295" y="511"/>
                    </a:cubicBezTo>
                    <a:cubicBezTo>
                      <a:pt x="23044" y="511"/>
                      <a:pt x="22799" y="555"/>
                      <a:pt x="22556" y="555"/>
                    </a:cubicBezTo>
                    <a:cubicBezTo>
                      <a:pt x="22434" y="555"/>
                      <a:pt x="22313" y="544"/>
                      <a:pt x="22192" y="511"/>
                    </a:cubicBezTo>
                    <a:cubicBezTo>
                      <a:pt x="21829" y="410"/>
                      <a:pt x="21515" y="297"/>
                      <a:pt x="21202" y="197"/>
                    </a:cubicBezTo>
                    <a:cubicBezTo>
                      <a:pt x="20729" y="70"/>
                      <a:pt x="20243" y="1"/>
                      <a:pt x="197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703" name="Google Shape;703;p29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 rot="-10471542">
                <a:off x="2240540" y="1660760"/>
                <a:ext cx="2185966" cy="21019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04" name="Google Shape;704;p29"/>
            <p:cNvGrpSpPr/>
            <p:nvPr/>
          </p:nvGrpSpPr>
          <p:grpSpPr>
            <a:xfrm>
              <a:off x="1106371" y="3348784"/>
              <a:ext cx="1492873" cy="1511931"/>
              <a:chOff x="-239629" y="2293723"/>
              <a:chExt cx="1525675" cy="1545152"/>
            </a:xfrm>
          </p:grpSpPr>
          <p:sp>
            <p:nvSpPr>
              <p:cNvPr id="705" name="Google Shape;705;p29"/>
              <p:cNvSpPr/>
              <p:nvPr/>
            </p:nvSpPr>
            <p:spPr>
              <a:xfrm>
                <a:off x="-207962" y="2325624"/>
                <a:ext cx="1462342" cy="1481343"/>
              </a:xfrm>
              <a:custGeom>
                <a:rect b="b" l="l" r="r" t="t"/>
                <a:pathLst>
                  <a:path extrusionOk="0" h="49506" w="48871">
                    <a:moveTo>
                      <a:pt x="27023" y="0"/>
                    </a:moveTo>
                    <a:cubicBezTo>
                      <a:pt x="26995" y="0"/>
                      <a:pt x="26967" y="13"/>
                      <a:pt x="26942" y="38"/>
                    </a:cubicBezTo>
                    <a:cubicBezTo>
                      <a:pt x="26678" y="188"/>
                      <a:pt x="26528" y="401"/>
                      <a:pt x="26365" y="614"/>
                    </a:cubicBezTo>
                    <a:cubicBezTo>
                      <a:pt x="26365" y="664"/>
                      <a:pt x="26365" y="664"/>
                      <a:pt x="26315" y="664"/>
                    </a:cubicBezTo>
                    <a:cubicBezTo>
                      <a:pt x="26315" y="714"/>
                      <a:pt x="26265" y="764"/>
                      <a:pt x="26265" y="815"/>
                    </a:cubicBezTo>
                    <a:cubicBezTo>
                      <a:pt x="25952" y="1241"/>
                      <a:pt x="25689" y="1654"/>
                      <a:pt x="25425" y="2068"/>
                    </a:cubicBezTo>
                    <a:cubicBezTo>
                      <a:pt x="25375" y="2180"/>
                      <a:pt x="25325" y="2230"/>
                      <a:pt x="25325" y="2281"/>
                    </a:cubicBezTo>
                    <a:cubicBezTo>
                      <a:pt x="25225" y="2444"/>
                      <a:pt x="25112" y="2544"/>
                      <a:pt x="25062" y="2694"/>
                    </a:cubicBezTo>
                    <a:cubicBezTo>
                      <a:pt x="25012" y="2807"/>
                      <a:pt x="24962" y="2957"/>
                      <a:pt x="24862" y="3070"/>
                    </a:cubicBezTo>
                    <a:cubicBezTo>
                      <a:pt x="24862" y="3120"/>
                      <a:pt x="24799" y="3170"/>
                      <a:pt x="24799" y="3220"/>
                    </a:cubicBezTo>
                    <a:cubicBezTo>
                      <a:pt x="24749" y="3271"/>
                      <a:pt x="24749" y="3321"/>
                      <a:pt x="24699" y="3383"/>
                    </a:cubicBezTo>
                    <a:cubicBezTo>
                      <a:pt x="24699" y="3433"/>
                      <a:pt x="24649" y="3484"/>
                      <a:pt x="24649" y="3534"/>
                    </a:cubicBezTo>
                    <a:cubicBezTo>
                      <a:pt x="24598" y="3584"/>
                      <a:pt x="24598" y="3584"/>
                      <a:pt x="24598" y="3634"/>
                    </a:cubicBezTo>
                    <a:cubicBezTo>
                      <a:pt x="24486" y="3847"/>
                      <a:pt x="24385" y="4060"/>
                      <a:pt x="24285" y="4210"/>
                    </a:cubicBezTo>
                    <a:lnTo>
                      <a:pt x="24285" y="4323"/>
                    </a:lnTo>
                    <a:cubicBezTo>
                      <a:pt x="24235" y="4373"/>
                      <a:pt x="24235" y="4423"/>
                      <a:pt x="24235" y="4473"/>
                    </a:cubicBezTo>
                    <a:cubicBezTo>
                      <a:pt x="24172" y="4524"/>
                      <a:pt x="24122" y="4574"/>
                      <a:pt x="24122" y="4686"/>
                    </a:cubicBezTo>
                    <a:cubicBezTo>
                      <a:pt x="24072" y="4737"/>
                      <a:pt x="24022" y="4837"/>
                      <a:pt x="24022" y="4887"/>
                    </a:cubicBezTo>
                    <a:cubicBezTo>
                      <a:pt x="23972" y="4950"/>
                      <a:pt x="23972" y="5000"/>
                      <a:pt x="23972" y="5050"/>
                    </a:cubicBezTo>
                    <a:cubicBezTo>
                      <a:pt x="23859" y="5100"/>
                      <a:pt x="23859" y="5200"/>
                      <a:pt x="23859" y="5263"/>
                    </a:cubicBezTo>
                    <a:cubicBezTo>
                      <a:pt x="23608" y="5889"/>
                      <a:pt x="23345" y="6516"/>
                      <a:pt x="23132" y="7193"/>
                    </a:cubicBezTo>
                    <a:cubicBezTo>
                      <a:pt x="23132" y="7193"/>
                      <a:pt x="23082" y="7243"/>
                      <a:pt x="23082" y="7293"/>
                    </a:cubicBezTo>
                    <a:cubicBezTo>
                      <a:pt x="23082" y="7293"/>
                      <a:pt x="23032" y="7343"/>
                      <a:pt x="23032" y="7393"/>
                    </a:cubicBezTo>
                    <a:cubicBezTo>
                      <a:pt x="22982" y="7506"/>
                      <a:pt x="22982" y="7556"/>
                      <a:pt x="22982" y="7656"/>
                    </a:cubicBezTo>
                    <a:cubicBezTo>
                      <a:pt x="22919" y="7706"/>
                      <a:pt x="22919" y="7706"/>
                      <a:pt x="22919" y="7769"/>
                    </a:cubicBezTo>
                    <a:cubicBezTo>
                      <a:pt x="22919" y="7819"/>
                      <a:pt x="22869" y="7819"/>
                      <a:pt x="22869" y="7819"/>
                    </a:cubicBezTo>
                    <a:lnTo>
                      <a:pt x="22869" y="7869"/>
                    </a:lnTo>
                    <a:cubicBezTo>
                      <a:pt x="22869" y="7919"/>
                      <a:pt x="22869" y="7970"/>
                      <a:pt x="22819" y="7970"/>
                    </a:cubicBezTo>
                    <a:cubicBezTo>
                      <a:pt x="22769" y="8183"/>
                      <a:pt x="22719" y="8396"/>
                      <a:pt x="22669" y="8596"/>
                    </a:cubicBezTo>
                    <a:cubicBezTo>
                      <a:pt x="22606" y="8759"/>
                      <a:pt x="22556" y="8909"/>
                      <a:pt x="22506" y="9072"/>
                    </a:cubicBezTo>
                    <a:cubicBezTo>
                      <a:pt x="22456" y="9273"/>
                      <a:pt x="22406" y="9436"/>
                      <a:pt x="22355" y="9586"/>
                    </a:cubicBezTo>
                    <a:cubicBezTo>
                      <a:pt x="22355" y="9649"/>
                      <a:pt x="22293" y="9649"/>
                      <a:pt x="22293" y="9649"/>
                    </a:cubicBezTo>
                    <a:lnTo>
                      <a:pt x="22293" y="9749"/>
                    </a:lnTo>
                    <a:cubicBezTo>
                      <a:pt x="22243" y="9849"/>
                      <a:pt x="22192" y="10012"/>
                      <a:pt x="22192" y="10112"/>
                    </a:cubicBezTo>
                    <a:cubicBezTo>
                      <a:pt x="22142" y="10162"/>
                      <a:pt x="22142" y="10162"/>
                      <a:pt x="22142" y="10213"/>
                    </a:cubicBezTo>
                    <a:cubicBezTo>
                      <a:pt x="22092" y="10426"/>
                      <a:pt x="22042" y="10639"/>
                      <a:pt x="21979" y="10839"/>
                    </a:cubicBezTo>
                    <a:cubicBezTo>
                      <a:pt x="21929" y="11002"/>
                      <a:pt x="21879" y="11152"/>
                      <a:pt x="21829" y="11315"/>
                    </a:cubicBezTo>
                    <a:cubicBezTo>
                      <a:pt x="21779" y="11466"/>
                      <a:pt x="21729" y="11679"/>
                      <a:pt x="21666" y="11892"/>
                    </a:cubicBezTo>
                    <a:cubicBezTo>
                      <a:pt x="21666" y="11942"/>
                      <a:pt x="21666" y="11992"/>
                      <a:pt x="21616" y="12092"/>
                    </a:cubicBezTo>
                    <a:lnTo>
                      <a:pt x="21616" y="12205"/>
                    </a:lnTo>
                    <a:cubicBezTo>
                      <a:pt x="21566" y="12255"/>
                      <a:pt x="21566" y="12305"/>
                      <a:pt x="21566" y="12355"/>
                    </a:cubicBezTo>
                    <a:cubicBezTo>
                      <a:pt x="21416" y="13032"/>
                      <a:pt x="21253" y="13658"/>
                      <a:pt x="21152" y="14348"/>
                    </a:cubicBezTo>
                    <a:cubicBezTo>
                      <a:pt x="21040" y="14811"/>
                      <a:pt x="21040" y="15225"/>
                      <a:pt x="21040" y="15701"/>
                    </a:cubicBezTo>
                    <a:cubicBezTo>
                      <a:pt x="20990" y="15914"/>
                      <a:pt x="20990" y="16064"/>
                      <a:pt x="20990" y="16277"/>
                    </a:cubicBezTo>
                    <a:lnTo>
                      <a:pt x="20990" y="16591"/>
                    </a:lnTo>
                    <a:lnTo>
                      <a:pt x="20990" y="16954"/>
                    </a:lnTo>
                    <a:lnTo>
                      <a:pt x="20990" y="17054"/>
                    </a:lnTo>
                    <a:cubicBezTo>
                      <a:pt x="20939" y="17317"/>
                      <a:pt x="20990" y="17530"/>
                      <a:pt x="20990" y="17794"/>
                    </a:cubicBezTo>
                    <a:cubicBezTo>
                      <a:pt x="20990" y="17994"/>
                      <a:pt x="20939" y="18207"/>
                      <a:pt x="20990" y="18420"/>
                    </a:cubicBezTo>
                    <a:cubicBezTo>
                      <a:pt x="20990" y="18470"/>
                      <a:pt x="20990" y="18570"/>
                      <a:pt x="20939" y="18621"/>
                    </a:cubicBezTo>
                    <a:lnTo>
                      <a:pt x="20939" y="18671"/>
                    </a:lnTo>
                    <a:lnTo>
                      <a:pt x="20939" y="19097"/>
                    </a:lnTo>
                    <a:lnTo>
                      <a:pt x="20939" y="19247"/>
                    </a:lnTo>
                    <a:cubicBezTo>
                      <a:pt x="20939" y="19360"/>
                      <a:pt x="20889" y="19460"/>
                      <a:pt x="20939" y="19510"/>
                    </a:cubicBezTo>
                    <a:lnTo>
                      <a:pt x="20939" y="19723"/>
                    </a:lnTo>
                    <a:cubicBezTo>
                      <a:pt x="20939" y="19723"/>
                      <a:pt x="20889" y="19773"/>
                      <a:pt x="20889" y="19824"/>
                    </a:cubicBezTo>
                    <a:lnTo>
                      <a:pt x="20889" y="20037"/>
                    </a:lnTo>
                    <a:lnTo>
                      <a:pt x="20889" y="20187"/>
                    </a:lnTo>
                    <a:cubicBezTo>
                      <a:pt x="20889" y="20300"/>
                      <a:pt x="20839" y="20350"/>
                      <a:pt x="20839" y="20450"/>
                    </a:cubicBezTo>
                    <a:lnTo>
                      <a:pt x="20839" y="20613"/>
                    </a:lnTo>
                    <a:cubicBezTo>
                      <a:pt x="20789" y="20763"/>
                      <a:pt x="20789" y="20926"/>
                      <a:pt x="20789" y="21026"/>
                    </a:cubicBezTo>
                    <a:cubicBezTo>
                      <a:pt x="20726" y="21340"/>
                      <a:pt x="20726" y="21603"/>
                      <a:pt x="20626" y="21916"/>
                    </a:cubicBezTo>
                    <a:cubicBezTo>
                      <a:pt x="20626" y="21916"/>
                      <a:pt x="20626" y="21938"/>
                      <a:pt x="20611" y="21938"/>
                    </a:cubicBezTo>
                    <a:cubicBezTo>
                      <a:pt x="20604" y="21938"/>
                      <a:pt x="20593" y="21933"/>
                      <a:pt x="20576" y="21916"/>
                    </a:cubicBezTo>
                    <a:cubicBezTo>
                      <a:pt x="20526" y="21803"/>
                      <a:pt x="20413" y="21653"/>
                      <a:pt x="20363" y="21553"/>
                    </a:cubicBezTo>
                    <a:cubicBezTo>
                      <a:pt x="20313" y="21390"/>
                      <a:pt x="20263" y="21239"/>
                      <a:pt x="20213" y="21077"/>
                    </a:cubicBezTo>
                    <a:cubicBezTo>
                      <a:pt x="20163" y="20813"/>
                      <a:pt x="20100" y="20550"/>
                      <a:pt x="20000" y="20300"/>
                    </a:cubicBezTo>
                    <a:cubicBezTo>
                      <a:pt x="20000" y="20087"/>
                      <a:pt x="19950" y="19874"/>
                      <a:pt x="19899" y="19673"/>
                    </a:cubicBezTo>
                    <a:lnTo>
                      <a:pt x="19899" y="19610"/>
                    </a:lnTo>
                    <a:lnTo>
                      <a:pt x="19899" y="19560"/>
                    </a:lnTo>
                    <a:cubicBezTo>
                      <a:pt x="19899" y="19197"/>
                      <a:pt x="19899" y="18783"/>
                      <a:pt x="19849" y="18420"/>
                    </a:cubicBezTo>
                    <a:lnTo>
                      <a:pt x="19849" y="18357"/>
                    </a:lnTo>
                    <a:cubicBezTo>
                      <a:pt x="19899" y="18207"/>
                      <a:pt x="19899" y="18107"/>
                      <a:pt x="19849" y="17994"/>
                    </a:cubicBezTo>
                    <a:cubicBezTo>
                      <a:pt x="19899" y="17794"/>
                      <a:pt x="19899" y="17631"/>
                      <a:pt x="19899" y="17418"/>
                    </a:cubicBezTo>
                    <a:lnTo>
                      <a:pt x="19899" y="17167"/>
                    </a:lnTo>
                    <a:cubicBezTo>
                      <a:pt x="19950" y="16954"/>
                      <a:pt x="19950" y="16741"/>
                      <a:pt x="19950" y="16540"/>
                    </a:cubicBezTo>
                    <a:cubicBezTo>
                      <a:pt x="19950" y="16277"/>
                      <a:pt x="19950" y="15964"/>
                      <a:pt x="20000" y="15701"/>
                    </a:cubicBezTo>
                    <a:lnTo>
                      <a:pt x="20000" y="14811"/>
                    </a:lnTo>
                    <a:lnTo>
                      <a:pt x="20000" y="14661"/>
                    </a:lnTo>
                    <a:lnTo>
                      <a:pt x="20000" y="14285"/>
                    </a:lnTo>
                    <a:lnTo>
                      <a:pt x="20000" y="14235"/>
                    </a:lnTo>
                    <a:lnTo>
                      <a:pt x="19950" y="14185"/>
                    </a:lnTo>
                    <a:cubicBezTo>
                      <a:pt x="20000" y="13922"/>
                      <a:pt x="19950" y="13658"/>
                      <a:pt x="19950" y="13408"/>
                    </a:cubicBezTo>
                    <a:cubicBezTo>
                      <a:pt x="19950" y="13145"/>
                      <a:pt x="19950" y="12882"/>
                      <a:pt x="19849" y="12618"/>
                    </a:cubicBezTo>
                    <a:cubicBezTo>
                      <a:pt x="19849" y="12618"/>
                      <a:pt x="19899" y="12568"/>
                      <a:pt x="19849" y="12518"/>
                    </a:cubicBezTo>
                    <a:cubicBezTo>
                      <a:pt x="19849" y="12305"/>
                      <a:pt x="19787" y="12092"/>
                      <a:pt x="19736" y="11892"/>
                    </a:cubicBezTo>
                    <a:cubicBezTo>
                      <a:pt x="19686" y="11679"/>
                      <a:pt x="19636" y="11528"/>
                      <a:pt x="19636" y="11365"/>
                    </a:cubicBezTo>
                    <a:cubicBezTo>
                      <a:pt x="19536" y="11002"/>
                      <a:pt x="19473" y="10689"/>
                      <a:pt x="19323" y="10426"/>
                    </a:cubicBezTo>
                    <a:cubicBezTo>
                      <a:pt x="19223" y="10112"/>
                      <a:pt x="19060" y="9799"/>
                      <a:pt x="18909" y="9536"/>
                    </a:cubicBezTo>
                    <a:cubicBezTo>
                      <a:pt x="18960" y="9486"/>
                      <a:pt x="18909" y="9436"/>
                      <a:pt x="18909" y="9436"/>
                    </a:cubicBezTo>
                    <a:cubicBezTo>
                      <a:pt x="18847" y="9385"/>
                      <a:pt x="18847" y="9335"/>
                      <a:pt x="18797" y="9273"/>
                    </a:cubicBezTo>
                    <a:cubicBezTo>
                      <a:pt x="18646" y="8909"/>
                      <a:pt x="18433" y="8546"/>
                      <a:pt x="18170" y="8283"/>
                    </a:cubicBezTo>
                    <a:cubicBezTo>
                      <a:pt x="18070" y="8132"/>
                      <a:pt x="17970" y="8020"/>
                      <a:pt x="17907" y="7869"/>
                    </a:cubicBezTo>
                    <a:cubicBezTo>
                      <a:pt x="17857" y="7869"/>
                      <a:pt x="17857" y="7869"/>
                      <a:pt x="17807" y="7819"/>
                    </a:cubicBezTo>
                    <a:lnTo>
                      <a:pt x="17807" y="7769"/>
                    </a:lnTo>
                    <a:lnTo>
                      <a:pt x="17707" y="7656"/>
                    </a:lnTo>
                    <a:cubicBezTo>
                      <a:pt x="17656" y="7606"/>
                      <a:pt x="17656" y="7556"/>
                      <a:pt x="17594" y="7556"/>
                    </a:cubicBezTo>
                    <a:cubicBezTo>
                      <a:pt x="17544" y="7506"/>
                      <a:pt x="17544" y="7393"/>
                      <a:pt x="17443" y="7393"/>
                    </a:cubicBezTo>
                    <a:cubicBezTo>
                      <a:pt x="17343" y="7193"/>
                      <a:pt x="17130" y="7030"/>
                      <a:pt x="16967" y="6829"/>
                    </a:cubicBezTo>
                    <a:lnTo>
                      <a:pt x="16917" y="6829"/>
                    </a:lnTo>
                    <a:cubicBezTo>
                      <a:pt x="16817" y="6666"/>
                      <a:pt x="16717" y="6566"/>
                      <a:pt x="16604" y="6516"/>
                    </a:cubicBezTo>
                    <a:cubicBezTo>
                      <a:pt x="16554" y="6403"/>
                      <a:pt x="16504" y="6353"/>
                      <a:pt x="16403" y="6303"/>
                    </a:cubicBezTo>
                    <a:cubicBezTo>
                      <a:pt x="16341" y="6253"/>
                      <a:pt x="16341" y="6203"/>
                      <a:pt x="16291" y="6203"/>
                    </a:cubicBezTo>
                    <a:cubicBezTo>
                      <a:pt x="16090" y="5990"/>
                      <a:pt x="15827" y="5777"/>
                      <a:pt x="15564" y="5626"/>
                    </a:cubicBezTo>
                    <a:cubicBezTo>
                      <a:pt x="15514" y="5514"/>
                      <a:pt x="15401" y="5463"/>
                      <a:pt x="15351" y="5413"/>
                    </a:cubicBezTo>
                    <a:cubicBezTo>
                      <a:pt x="14987" y="5150"/>
                      <a:pt x="14674" y="4887"/>
                      <a:pt x="14311" y="4636"/>
                    </a:cubicBezTo>
                    <a:cubicBezTo>
                      <a:pt x="14277" y="4636"/>
                      <a:pt x="14266" y="4609"/>
                      <a:pt x="14262" y="4609"/>
                    </a:cubicBezTo>
                    <a:cubicBezTo>
                      <a:pt x="14261" y="4609"/>
                      <a:pt x="14261" y="4615"/>
                      <a:pt x="14261" y="4636"/>
                    </a:cubicBezTo>
                    <a:cubicBezTo>
                      <a:pt x="14148" y="4524"/>
                      <a:pt x="14098" y="4473"/>
                      <a:pt x="13997" y="4473"/>
                    </a:cubicBezTo>
                    <a:cubicBezTo>
                      <a:pt x="13947" y="4423"/>
                      <a:pt x="13897" y="4373"/>
                      <a:pt x="13835" y="4373"/>
                    </a:cubicBezTo>
                    <a:cubicBezTo>
                      <a:pt x="13734" y="4260"/>
                      <a:pt x="13634" y="4210"/>
                      <a:pt x="13521" y="4160"/>
                    </a:cubicBezTo>
                    <a:cubicBezTo>
                      <a:pt x="13421" y="4060"/>
                      <a:pt x="13271" y="4010"/>
                      <a:pt x="13108" y="3897"/>
                    </a:cubicBezTo>
                    <a:cubicBezTo>
                      <a:pt x="12845" y="3747"/>
                      <a:pt x="12531" y="3584"/>
                      <a:pt x="12218" y="3484"/>
                    </a:cubicBezTo>
                    <a:cubicBezTo>
                      <a:pt x="12168" y="3433"/>
                      <a:pt x="12118" y="3433"/>
                      <a:pt x="12068" y="3383"/>
                    </a:cubicBezTo>
                    <a:cubicBezTo>
                      <a:pt x="12018" y="3321"/>
                      <a:pt x="11905" y="3321"/>
                      <a:pt x="11855" y="3321"/>
                    </a:cubicBezTo>
                    <a:cubicBezTo>
                      <a:pt x="11805" y="3271"/>
                      <a:pt x="11754" y="3271"/>
                      <a:pt x="11754" y="3271"/>
                    </a:cubicBezTo>
                    <a:cubicBezTo>
                      <a:pt x="11705" y="3263"/>
                      <a:pt x="11660" y="3259"/>
                      <a:pt x="11618" y="3259"/>
                    </a:cubicBezTo>
                    <a:cubicBezTo>
                      <a:pt x="11392" y="3259"/>
                      <a:pt x="11263" y="3379"/>
                      <a:pt x="11178" y="3697"/>
                    </a:cubicBezTo>
                    <a:cubicBezTo>
                      <a:pt x="11128" y="3797"/>
                      <a:pt x="11078" y="3897"/>
                      <a:pt x="11128" y="4010"/>
                    </a:cubicBezTo>
                    <a:lnTo>
                      <a:pt x="11078" y="4060"/>
                    </a:lnTo>
                    <a:lnTo>
                      <a:pt x="11078" y="4110"/>
                    </a:lnTo>
                    <a:lnTo>
                      <a:pt x="11078" y="4260"/>
                    </a:lnTo>
                    <a:lnTo>
                      <a:pt x="11078" y="4373"/>
                    </a:lnTo>
                    <a:cubicBezTo>
                      <a:pt x="11078" y="4636"/>
                      <a:pt x="11015" y="4837"/>
                      <a:pt x="11015" y="5100"/>
                    </a:cubicBezTo>
                    <a:lnTo>
                      <a:pt x="11015" y="5990"/>
                    </a:lnTo>
                    <a:lnTo>
                      <a:pt x="11015" y="6453"/>
                    </a:lnTo>
                    <a:cubicBezTo>
                      <a:pt x="11015" y="6516"/>
                      <a:pt x="11015" y="6566"/>
                      <a:pt x="11078" y="6616"/>
                    </a:cubicBezTo>
                    <a:cubicBezTo>
                      <a:pt x="11015" y="6716"/>
                      <a:pt x="11015" y="6829"/>
                      <a:pt x="11078" y="6929"/>
                    </a:cubicBezTo>
                    <a:cubicBezTo>
                      <a:pt x="11015" y="6980"/>
                      <a:pt x="11078" y="7030"/>
                      <a:pt x="11078" y="7080"/>
                    </a:cubicBezTo>
                    <a:lnTo>
                      <a:pt x="11078" y="7193"/>
                    </a:lnTo>
                    <a:cubicBezTo>
                      <a:pt x="11078" y="7506"/>
                      <a:pt x="11078" y="7819"/>
                      <a:pt x="11128" y="8082"/>
                    </a:cubicBezTo>
                    <a:cubicBezTo>
                      <a:pt x="11128" y="8333"/>
                      <a:pt x="11128" y="8596"/>
                      <a:pt x="11178" y="8859"/>
                    </a:cubicBezTo>
                    <a:lnTo>
                      <a:pt x="11178" y="9072"/>
                    </a:lnTo>
                    <a:cubicBezTo>
                      <a:pt x="11178" y="9122"/>
                      <a:pt x="11178" y="9172"/>
                      <a:pt x="11228" y="9223"/>
                    </a:cubicBezTo>
                    <a:cubicBezTo>
                      <a:pt x="11228" y="9436"/>
                      <a:pt x="11228" y="9699"/>
                      <a:pt x="11278" y="9899"/>
                    </a:cubicBezTo>
                    <a:cubicBezTo>
                      <a:pt x="11328" y="10162"/>
                      <a:pt x="11328" y="10375"/>
                      <a:pt x="11391" y="10639"/>
                    </a:cubicBezTo>
                    <a:cubicBezTo>
                      <a:pt x="11391" y="10689"/>
                      <a:pt x="11391" y="10739"/>
                      <a:pt x="11441" y="10739"/>
                    </a:cubicBezTo>
                    <a:cubicBezTo>
                      <a:pt x="11441" y="10902"/>
                      <a:pt x="11441" y="11052"/>
                      <a:pt x="11491" y="11215"/>
                    </a:cubicBezTo>
                    <a:cubicBezTo>
                      <a:pt x="11491" y="11265"/>
                      <a:pt x="11491" y="11315"/>
                      <a:pt x="11541" y="11365"/>
                    </a:cubicBezTo>
                    <a:lnTo>
                      <a:pt x="11541" y="11528"/>
                    </a:lnTo>
                    <a:cubicBezTo>
                      <a:pt x="11592" y="11841"/>
                      <a:pt x="11704" y="12155"/>
                      <a:pt x="11805" y="12405"/>
                    </a:cubicBezTo>
                    <a:cubicBezTo>
                      <a:pt x="11855" y="12669"/>
                      <a:pt x="11905" y="12882"/>
                      <a:pt x="11955" y="13095"/>
                    </a:cubicBezTo>
                    <a:cubicBezTo>
                      <a:pt x="12331" y="14348"/>
                      <a:pt x="12845" y="15601"/>
                      <a:pt x="13471" y="16741"/>
                    </a:cubicBezTo>
                    <a:cubicBezTo>
                      <a:pt x="13835" y="17480"/>
                      <a:pt x="14210" y="18207"/>
                      <a:pt x="14574" y="18934"/>
                    </a:cubicBezTo>
                    <a:cubicBezTo>
                      <a:pt x="14724" y="19297"/>
                      <a:pt x="14887" y="19673"/>
                      <a:pt x="15150" y="20037"/>
                    </a:cubicBezTo>
                    <a:cubicBezTo>
                      <a:pt x="15088" y="20037"/>
                      <a:pt x="15088" y="20087"/>
                      <a:pt x="15150" y="20087"/>
                    </a:cubicBezTo>
                    <a:cubicBezTo>
                      <a:pt x="15351" y="20450"/>
                      <a:pt x="15564" y="20864"/>
                      <a:pt x="15827" y="21239"/>
                    </a:cubicBezTo>
                    <a:cubicBezTo>
                      <a:pt x="15827" y="21290"/>
                      <a:pt x="15927" y="21340"/>
                      <a:pt x="15977" y="21390"/>
                    </a:cubicBezTo>
                    <a:cubicBezTo>
                      <a:pt x="15977" y="21440"/>
                      <a:pt x="16027" y="21553"/>
                      <a:pt x="16027" y="21603"/>
                    </a:cubicBezTo>
                    <a:cubicBezTo>
                      <a:pt x="16341" y="21966"/>
                      <a:pt x="16604" y="22380"/>
                      <a:pt x="16867" y="22806"/>
                    </a:cubicBezTo>
                    <a:cubicBezTo>
                      <a:pt x="17030" y="23006"/>
                      <a:pt x="17180" y="23269"/>
                      <a:pt x="17180" y="23533"/>
                    </a:cubicBezTo>
                    <a:cubicBezTo>
                      <a:pt x="17180" y="23583"/>
                      <a:pt x="17180" y="23683"/>
                      <a:pt x="17130" y="23683"/>
                    </a:cubicBezTo>
                    <a:cubicBezTo>
                      <a:pt x="17113" y="23704"/>
                      <a:pt x="17097" y="23711"/>
                      <a:pt x="17082" y="23711"/>
                    </a:cubicBezTo>
                    <a:cubicBezTo>
                      <a:pt x="17052" y="23711"/>
                      <a:pt x="17030" y="23683"/>
                      <a:pt x="17030" y="23683"/>
                    </a:cubicBezTo>
                    <a:cubicBezTo>
                      <a:pt x="16767" y="23533"/>
                      <a:pt x="16604" y="23370"/>
                      <a:pt x="16403" y="23219"/>
                    </a:cubicBezTo>
                    <a:cubicBezTo>
                      <a:pt x="16027" y="22906"/>
                      <a:pt x="15664" y="22643"/>
                      <a:pt x="15301" y="22330"/>
                    </a:cubicBezTo>
                    <a:cubicBezTo>
                      <a:pt x="15088" y="22179"/>
                      <a:pt x="14887" y="21966"/>
                      <a:pt x="14674" y="21753"/>
                    </a:cubicBezTo>
                    <a:cubicBezTo>
                      <a:pt x="14461" y="21553"/>
                      <a:pt x="14210" y="21290"/>
                      <a:pt x="13947" y="21026"/>
                    </a:cubicBezTo>
                    <a:cubicBezTo>
                      <a:pt x="13584" y="20713"/>
                      <a:pt x="13208" y="20400"/>
                      <a:pt x="12845" y="20087"/>
                    </a:cubicBezTo>
                    <a:cubicBezTo>
                      <a:pt x="12481" y="19824"/>
                      <a:pt x="12118" y="19560"/>
                      <a:pt x="11704" y="19297"/>
                    </a:cubicBezTo>
                    <a:cubicBezTo>
                      <a:pt x="11441" y="19097"/>
                      <a:pt x="11128" y="18884"/>
                      <a:pt x="10765" y="18671"/>
                    </a:cubicBezTo>
                    <a:cubicBezTo>
                      <a:pt x="10765" y="18621"/>
                      <a:pt x="10702" y="18621"/>
                      <a:pt x="10602" y="18570"/>
                    </a:cubicBezTo>
                    <a:cubicBezTo>
                      <a:pt x="10552" y="18520"/>
                      <a:pt x="10389" y="18470"/>
                      <a:pt x="10288" y="18420"/>
                    </a:cubicBezTo>
                    <a:cubicBezTo>
                      <a:pt x="10188" y="18307"/>
                      <a:pt x="10075" y="18257"/>
                      <a:pt x="9975" y="18257"/>
                    </a:cubicBezTo>
                    <a:lnTo>
                      <a:pt x="9975" y="18207"/>
                    </a:lnTo>
                    <a:cubicBezTo>
                      <a:pt x="9875" y="18207"/>
                      <a:pt x="9825" y="18157"/>
                      <a:pt x="9712" y="18157"/>
                    </a:cubicBezTo>
                    <a:cubicBezTo>
                      <a:pt x="9712" y="18107"/>
                      <a:pt x="9662" y="18107"/>
                      <a:pt x="9612" y="18107"/>
                    </a:cubicBezTo>
                    <a:cubicBezTo>
                      <a:pt x="9562" y="18044"/>
                      <a:pt x="9511" y="18044"/>
                      <a:pt x="9449" y="18044"/>
                    </a:cubicBezTo>
                    <a:cubicBezTo>
                      <a:pt x="9399" y="17994"/>
                      <a:pt x="9349" y="17994"/>
                      <a:pt x="9298" y="17994"/>
                    </a:cubicBezTo>
                    <a:cubicBezTo>
                      <a:pt x="9298" y="17944"/>
                      <a:pt x="9298" y="17944"/>
                      <a:pt x="9248" y="17944"/>
                    </a:cubicBezTo>
                    <a:cubicBezTo>
                      <a:pt x="9085" y="17894"/>
                      <a:pt x="8885" y="17844"/>
                      <a:pt x="8722" y="17794"/>
                    </a:cubicBezTo>
                    <a:lnTo>
                      <a:pt x="8622" y="17794"/>
                    </a:lnTo>
                    <a:cubicBezTo>
                      <a:pt x="8572" y="17794"/>
                      <a:pt x="8572" y="17794"/>
                      <a:pt x="8509" y="17731"/>
                    </a:cubicBezTo>
                    <a:lnTo>
                      <a:pt x="8258" y="17731"/>
                    </a:lnTo>
                    <a:cubicBezTo>
                      <a:pt x="8196" y="17681"/>
                      <a:pt x="8196" y="17681"/>
                      <a:pt x="8146" y="17681"/>
                    </a:cubicBezTo>
                    <a:lnTo>
                      <a:pt x="7995" y="17681"/>
                    </a:lnTo>
                    <a:cubicBezTo>
                      <a:pt x="7883" y="17681"/>
                      <a:pt x="7832" y="17631"/>
                      <a:pt x="7732" y="17631"/>
                    </a:cubicBezTo>
                    <a:lnTo>
                      <a:pt x="7469" y="17631"/>
                    </a:lnTo>
                    <a:cubicBezTo>
                      <a:pt x="7452" y="17614"/>
                      <a:pt x="7430" y="17608"/>
                      <a:pt x="7405" y="17608"/>
                    </a:cubicBezTo>
                    <a:cubicBezTo>
                      <a:pt x="7356" y="17608"/>
                      <a:pt x="7298" y="17631"/>
                      <a:pt x="7256" y="17631"/>
                    </a:cubicBezTo>
                    <a:cubicBezTo>
                      <a:pt x="7231" y="17606"/>
                      <a:pt x="7206" y="17593"/>
                      <a:pt x="7181" y="17593"/>
                    </a:cubicBezTo>
                    <a:cubicBezTo>
                      <a:pt x="7156" y="17593"/>
                      <a:pt x="7131" y="17606"/>
                      <a:pt x="7106" y="17631"/>
                    </a:cubicBezTo>
                    <a:cubicBezTo>
                      <a:pt x="7055" y="17631"/>
                      <a:pt x="7055" y="17631"/>
                      <a:pt x="7005" y="17581"/>
                    </a:cubicBezTo>
                    <a:cubicBezTo>
                      <a:pt x="6943" y="17631"/>
                      <a:pt x="6893" y="17631"/>
                      <a:pt x="6842" y="17631"/>
                    </a:cubicBezTo>
                    <a:lnTo>
                      <a:pt x="6579" y="17631"/>
                    </a:lnTo>
                    <a:cubicBezTo>
                      <a:pt x="6479" y="17631"/>
                      <a:pt x="6316" y="17631"/>
                      <a:pt x="6216" y="17681"/>
                    </a:cubicBezTo>
                    <a:lnTo>
                      <a:pt x="6066" y="17681"/>
                    </a:lnTo>
                    <a:cubicBezTo>
                      <a:pt x="6003" y="17681"/>
                      <a:pt x="5953" y="17681"/>
                      <a:pt x="5853" y="17731"/>
                    </a:cubicBezTo>
                    <a:cubicBezTo>
                      <a:pt x="5853" y="17714"/>
                      <a:pt x="5847" y="17709"/>
                      <a:pt x="5838" y="17709"/>
                    </a:cubicBezTo>
                    <a:cubicBezTo>
                      <a:pt x="5819" y="17709"/>
                      <a:pt x="5786" y="17731"/>
                      <a:pt x="5752" y="17731"/>
                    </a:cubicBezTo>
                    <a:cubicBezTo>
                      <a:pt x="5690" y="17731"/>
                      <a:pt x="5589" y="17731"/>
                      <a:pt x="5539" y="17794"/>
                    </a:cubicBezTo>
                    <a:cubicBezTo>
                      <a:pt x="5326" y="17794"/>
                      <a:pt x="5126" y="17844"/>
                      <a:pt x="4913" y="17894"/>
                    </a:cubicBezTo>
                    <a:lnTo>
                      <a:pt x="4863" y="17894"/>
                    </a:lnTo>
                    <a:cubicBezTo>
                      <a:pt x="4650" y="17944"/>
                      <a:pt x="4437" y="17994"/>
                      <a:pt x="4236" y="18107"/>
                    </a:cubicBezTo>
                    <a:cubicBezTo>
                      <a:pt x="4219" y="18086"/>
                      <a:pt x="4208" y="18079"/>
                      <a:pt x="4201" y="18079"/>
                    </a:cubicBezTo>
                    <a:cubicBezTo>
                      <a:pt x="4186" y="18079"/>
                      <a:pt x="4186" y="18107"/>
                      <a:pt x="4186" y="18107"/>
                    </a:cubicBezTo>
                    <a:cubicBezTo>
                      <a:pt x="4023" y="18107"/>
                      <a:pt x="3873" y="18157"/>
                      <a:pt x="3760" y="18207"/>
                    </a:cubicBezTo>
                    <a:cubicBezTo>
                      <a:pt x="3660" y="18207"/>
                      <a:pt x="3559" y="18207"/>
                      <a:pt x="3497" y="18257"/>
                    </a:cubicBezTo>
                    <a:cubicBezTo>
                      <a:pt x="3447" y="18257"/>
                      <a:pt x="3346" y="18257"/>
                      <a:pt x="3296" y="18307"/>
                    </a:cubicBezTo>
                    <a:cubicBezTo>
                      <a:pt x="3184" y="18307"/>
                      <a:pt x="3083" y="18307"/>
                      <a:pt x="2983" y="18357"/>
                    </a:cubicBezTo>
                    <a:lnTo>
                      <a:pt x="2933" y="18357"/>
                    </a:lnTo>
                    <a:cubicBezTo>
                      <a:pt x="2770" y="18357"/>
                      <a:pt x="2670" y="18420"/>
                      <a:pt x="2557" y="18420"/>
                    </a:cubicBezTo>
                    <a:cubicBezTo>
                      <a:pt x="2507" y="18420"/>
                      <a:pt x="2457" y="18420"/>
                      <a:pt x="2407" y="18470"/>
                    </a:cubicBezTo>
                    <a:cubicBezTo>
                      <a:pt x="2306" y="18470"/>
                      <a:pt x="2143" y="18520"/>
                      <a:pt x="2043" y="18520"/>
                    </a:cubicBezTo>
                    <a:cubicBezTo>
                      <a:pt x="1930" y="18520"/>
                      <a:pt x="1880" y="18520"/>
                      <a:pt x="1830" y="18570"/>
                    </a:cubicBezTo>
                    <a:cubicBezTo>
                      <a:pt x="1797" y="18570"/>
                      <a:pt x="1786" y="18548"/>
                      <a:pt x="1767" y="18548"/>
                    </a:cubicBezTo>
                    <a:cubicBezTo>
                      <a:pt x="1758" y="18548"/>
                      <a:pt x="1747" y="18554"/>
                      <a:pt x="1730" y="18570"/>
                    </a:cubicBezTo>
                    <a:lnTo>
                      <a:pt x="1680" y="18570"/>
                    </a:lnTo>
                    <a:cubicBezTo>
                      <a:pt x="1567" y="18570"/>
                      <a:pt x="1517" y="18570"/>
                      <a:pt x="1467" y="18621"/>
                    </a:cubicBezTo>
                    <a:cubicBezTo>
                      <a:pt x="1367" y="18621"/>
                      <a:pt x="1204" y="18621"/>
                      <a:pt x="1103" y="18671"/>
                    </a:cubicBezTo>
                    <a:cubicBezTo>
                      <a:pt x="991" y="18671"/>
                      <a:pt x="890" y="18671"/>
                      <a:pt x="790" y="18733"/>
                    </a:cubicBezTo>
                    <a:cubicBezTo>
                      <a:pt x="677" y="18733"/>
                      <a:pt x="577" y="18733"/>
                      <a:pt x="477" y="18783"/>
                    </a:cubicBezTo>
                    <a:cubicBezTo>
                      <a:pt x="364" y="18783"/>
                      <a:pt x="264" y="18834"/>
                      <a:pt x="164" y="18884"/>
                    </a:cubicBezTo>
                    <a:cubicBezTo>
                      <a:pt x="51" y="18934"/>
                      <a:pt x="51" y="18984"/>
                      <a:pt x="1" y="19047"/>
                    </a:cubicBezTo>
                    <a:lnTo>
                      <a:pt x="1" y="19147"/>
                    </a:lnTo>
                    <a:cubicBezTo>
                      <a:pt x="1" y="19297"/>
                      <a:pt x="164" y="19410"/>
                      <a:pt x="214" y="19510"/>
                    </a:cubicBezTo>
                    <a:cubicBezTo>
                      <a:pt x="314" y="19610"/>
                      <a:pt x="364" y="19673"/>
                      <a:pt x="477" y="19723"/>
                    </a:cubicBezTo>
                    <a:cubicBezTo>
                      <a:pt x="477" y="19773"/>
                      <a:pt x="477" y="19773"/>
                      <a:pt x="527" y="19773"/>
                    </a:cubicBezTo>
                    <a:cubicBezTo>
                      <a:pt x="677" y="19924"/>
                      <a:pt x="840" y="20087"/>
                      <a:pt x="991" y="20300"/>
                    </a:cubicBezTo>
                    <a:lnTo>
                      <a:pt x="1053" y="20350"/>
                    </a:lnTo>
                    <a:cubicBezTo>
                      <a:pt x="1254" y="20500"/>
                      <a:pt x="1367" y="20713"/>
                      <a:pt x="1567" y="20864"/>
                    </a:cubicBezTo>
                    <a:cubicBezTo>
                      <a:pt x="1680" y="21077"/>
                      <a:pt x="1830" y="21239"/>
                      <a:pt x="1993" y="21390"/>
                    </a:cubicBezTo>
                    <a:cubicBezTo>
                      <a:pt x="2093" y="21553"/>
                      <a:pt x="2194" y="21653"/>
                      <a:pt x="2306" y="21803"/>
                    </a:cubicBezTo>
                    <a:cubicBezTo>
                      <a:pt x="2457" y="21966"/>
                      <a:pt x="2557" y="22179"/>
                      <a:pt x="2770" y="22330"/>
                    </a:cubicBezTo>
                    <a:lnTo>
                      <a:pt x="2820" y="22380"/>
                    </a:lnTo>
                    <a:cubicBezTo>
                      <a:pt x="3033" y="22643"/>
                      <a:pt x="3246" y="22956"/>
                      <a:pt x="3559" y="23219"/>
                    </a:cubicBezTo>
                    <a:cubicBezTo>
                      <a:pt x="3810" y="23583"/>
                      <a:pt x="4123" y="23896"/>
                      <a:pt x="4437" y="24209"/>
                    </a:cubicBezTo>
                    <a:cubicBezTo>
                      <a:pt x="4499" y="24372"/>
                      <a:pt x="4599" y="24422"/>
                      <a:pt x="4700" y="24523"/>
                    </a:cubicBezTo>
                    <a:cubicBezTo>
                      <a:pt x="4813" y="24623"/>
                      <a:pt x="4863" y="24736"/>
                      <a:pt x="5013" y="24836"/>
                    </a:cubicBezTo>
                    <a:cubicBezTo>
                      <a:pt x="5063" y="24886"/>
                      <a:pt x="5126" y="24936"/>
                      <a:pt x="5176" y="24999"/>
                    </a:cubicBezTo>
                    <a:cubicBezTo>
                      <a:pt x="5326" y="25149"/>
                      <a:pt x="5439" y="25249"/>
                      <a:pt x="5589" y="25362"/>
                    </a:cubicBezTo>
                    <a:cubicBezTo>
                      <a:pt x="5752" y="25563"/>
                      <a:pt x="5953" y="25725"/>
                      <a:pt x="6166" y="25876"/>
                    </a:cubicBezTo>
                    <a:cubicBezTo>
                      <a:pt x="6216" y="25938"/>
                      <a:pt x="6316" y="25989"/>
                      <a:pt x="6379" y="26039"/>
                    </a:cubicBezTo>
                    <a:cubicBezTo>
                      <a:pt x="6943" y="26452"/>
                      <a:pt x="7519" y="26816"/>
                      <a:pt x="8146" y="27129"/>
                    </a:cubicBezTo>
                    <a:cubicBezTo>
                      <a:pt x="8359" y="27242"/>
                      <a:pt x="8572" y="27342"/>
                      <a:pt x="8772" y="27392"/>
                    </a:cubicBezTo>
                    <a:cubicBezTo>
                      <a:pt x="8935" y="27505"/>
                      <a:pt x="9136" y="27555"/>
                      <a:pt x="9349" y="27605"/>
                    </a:cubicBezTo>
                    <a:cubicBezTo>
                      <a:pt x="9399" y="27655"/>
                      <a:pt x="9449" y="27655"/>
                      <a:pt x="9562" y="27655"/>
                    </a:cubicBezTo>
                    <a:cubicBezTo>
                      <a:pt x="9712" y="27755"/>
                      <a:pt x="9925" y="27818"/>
                      <a:pt x="10075" y="27868"/>
                    </a:cubicBezTo>
                    <a:cubicBezTo>
                      <a:pt x="10965" y="28131"/>
                      <a:pt x="11855" y="28232"/>
                      <a:pt x="12744" y="28332"/>
                    </a:cubicBezTo>
                    <a:cubicBezTo>
                      <a:pt x="13208" y="28382"/>
                      <a:pt x="13734" y="28445"/>
                      <a:pt x="14210" y="28495"/>
                    </a:cubicBezTo>
                    <a:cubicBezTo>
                      <a:pt x="15251" y="28645"/>
                      <a:pt x="16240" y="28808"/>
                      <a:pt x="17280" y="28808"/>
                    </a:cubicBezTo>
                    <a:cubicBezTo>
                      <a:pt x="17544" y="28808"/>
                      <a:pt x="17757" y="28858"/>
                      <a:pt x="18020" y="28858"/>
                    </a:cubicBezTo>
                    <a:cubicBezTo>
                      <a:pt x="17970" y="28908"/>
                      <a:pt x="17907" y="28908"/>
                      <a:pt x="17907" y="28958"/>
                    </a:cubicBezTo>
                    <a:cubicBezTo>
                      <a:pt x="17393" y="29384"/>
                      <a:pt x="16817" y="29748"/>
                      <a:pt x="16291" y="30161"/>
                    </a:cubicBezTo>
                    <a:cubicBezTo>
                      <a:pt x="15514" y="30738"/>
                      <a:pt x="14774" y="31314"/>
                      <a:pt x="13997" y="31891"/>
                    </a:cubicBezTo>
                    <a:cubicBezTo>
                      <a:pt x="13634" y="32141"/>
                      <a:pt x="13271" y="32404"/>
                      <a:pt x="12895" y="32718"/>
                    </a:cubicBezTo>
                    <a:cubicBezTo>
                      <a:pt x="12744" y="32880"/>
                      <a:pt x="12531" y="32981"/>
                      <a:pt x="12331" y="33144"/>
                    </a:cubicBezTo>
                    <a:cubicBezTo>
                      <a:pt x="12068" y="33294"/>
                      <a:pt x="11805" y="33457"/>
                      <a:pt x="11541" y="33657"/>
                    </a:cubicBezTo>
                    <a:cubicBezTo>
                      <a:pt x="11228" y="33820"/>
                      <a:pt x="10965" y="34021"/>
                      <a:pt x="10702" y="34234"/>
                    </a:cubicBezTo>
                    <a:cubicBezTo>
                      <a:pt x="10552" y="34284"/>
                      <a:pt x="10451" y="34397"/>
                      <a:pt x="10288" y="34497"/>
                    </a:cubicBezTo>
                    <a:cubicBezTo>
                      <a:pt x="10238" y="34497"/>
                      <a:pt x="10238" y="34547"/>
                      <a:pt x="10188" y="34547"/>
                    </a:cubicBezTo>
                    <a:cubicBezTo>
                      <a:pt x="10138" y="34597"/>
                      <a:pt x="10025" y="34597"/>
                      <a:pt x="9975" y="34710"/>
                    </a:cubicBezTo>
                    <a:cubicBezTo>
                      <a:pt x="9925" y="34760"/>
                      <a:pt x="9762" y="34760"/>
                      <a:pt x="9712" y="34860"/>
                    </a:cubicBezTo>
                    <a:cubicBezTo>
                      <a:pt x="9612" y="34961"/>
                      <a:pt x="9511" y="35073"/>
                      <a:pt x="9612" y="35224"/>
                    </a:cubicBezTo>
                    <a:cubicBezTo>
                      <a:pt x="9612" y="35336"/>
                      <a:pt x="9612" y="35437"/>
                      <a:pt x="9712" y="35487"/>
                    </a:cubicBezTo>
                    <a:cubicBezTo>
                      <a:pt x="9712" y="35650"/>
                      <a:pt x="9825" y="35700"/>
                      <a:pt x="9875" y="35800"/>
                    </a:cubicBezTo>
                    <a:lnTo>
                      <a:pt x="9925" y="35850"/>
                    </a:lnTo>
                    <a:cubicBezTo>
                      <a:pt x="9975" y="35900"/>
                      <a:pt x="10025" y="35963"/>
                      <a:pt x="10025" y="36013"/>
                    </a:cubicBezTo>
                    <a:cubicBezTo>
                      <a:pt x="10075" y="36013"/>
                      <a:pt x="10075" y="36063"/>
                      <a:pt x="10075" y="36063"/>
                    </a:cubicBezTo>
                    <a:cubicBezTo>
                      <a:pt x="10188" y="36163"/>
                      <a:pt x="10238" y="36276"/>
                      <a:pt x="10339" y="36326"/>
                    </a:cubicBezTo>
                    <a:cubicBezTo>
                      <a:pt x="10389" y="36427"/>
                      <a:pt x="10501" y="36477"/>
                      <a:pt x="10602" y="36477"/>
                    </a:cubicBezTo>
                    <a:cubicBezTo>
                      <a:pt x="10639" y="36519"/>
                      <a:pt x="10686" y="36537"/>
                      <a:pt x="10735" y="36537"/>
                    </a:cubicBezTo>
                    <a:cubicBezTo>
                      <a:pt x="10816" y="36537"/>
                      <a:pt x="10903" y="36489"/>
                      <a:pt x="10965" y="36427"/>
                    </a:cubicBezTo>
                    <a:cubicBezTo>
                      <a:pt x="11078" y="36427"/>
                      <a:pt x="11128" y="36276"/>
                      <a:pt x="11228" y="36276"/>
                    </a:cubicBezTo>
                    <a:cubicBezTo>
                      <a:pt x="11278" y="36214"/>
                      <a:pt x="11328" y="36113"/>
                      <a:pt x="11391" y="36063"/>
                    </a:cubicBezTo>
                    <a:cubicBezTo>
                      <a:pt x="11541" y="35900"/>
                      <a:pt x="11704" y="35800"/>
                      <a:pt x="11805" y="35650"/>
                    </a:cubicBezTo>
                    <a:cubicBezTo>
                      <a:pt x="12068" y="35437"/>
                      <a:pt x="12331" y="35224"/>
                      <a:pt x="12582" y="34961"/>
                    </a:cubicBezTo>
                    <a:cubicBezTo>
                      <a:pt x="12845" y="34760"/>
                      <a:pt x="13058" y="34547"/>
                      <a:pt x="13321" y="34284"/>
                    </a:cubicBezTo>
                    <a:cubicBezTo>
                      <a:pt x="13684" y="33971"/>
                      <a:pt x="13997" y="33657"/>
                      <a:pt x="14361" y="33344"/>
                    </a:cubicBezTo>
                    <a:cubicBezTo>
                      <a:pt x="15150" y="32718"/>
                      <a:pt x="15877" y="32091"/>
                      <a:pt x="16604" y="31464"/>
                    </a:cubicBezTo>
                    <a:cubicBezTo>
                      <a:pt x="17030" y="31151"/>
                      <a:pt x="17443" y="30788"/>
                      <a:pt x="17857" y="30475"/>
                    </a:cubicBezTo>
                    <a:cubicBezTo>
                      <a:pt x="17857" y="30424"/>
                      <a:pt x="17907" y="30424"/>
                      <a:pt x="17907" y="30424"/>
                    </a:cubicBezTo>
                    <a:cubicBezTo>
                      <a:pt x="18170" y="30161"/>
                      <a:pt x="18433" y="29948"/>
                      <a:pt x="18696" y="29748"/>
                    </a:cubicBezTo>
                    <a:lnTo>
                      <a:pt x="18696" y="29898"/>
                    </a:lnTo>
                    <a:cubicBezTo>
                      <a:pt x="18534" y="30575"/>
                      <a:pt x="18433" y="31264"/>
                      <a:pt x="18333" y="31941"/>
                    </a:cubicBezTo>
                    <a:cubicBezTo>
                      <a:pt x="18283" y="32517"/>
                      <a:pt x="18283" y="33081"/>
                      <a:pt x="18170" y="33657"/>
                    </a:cubicBezTo>
                    <a:cubicBezTo>
                      <a:pt x="18020" y="34760"/>
                      <a:pt x="17907" y="35850"/>
                      <a:pt x="17857" y="36953"/>
                    </a:cubicBezTo>
                    <a:cubicBezTo>
                      <a:pt x="17857" y="37366"/>
                      <a:pt x="17857" y="37843"/>
                      <a:pt x="17907" y="38256"/>
                    </a:cubicBezTo>
                    <a:cubicBezTo>
                      <a:pt x="17907" y="38356"/>
                      <a:pt x="17907" y="38406"/>
                      <a:pt x="17970" y="38469"/>
                    </a:cubicBezTo>
                    <a:cubicBezTo>
                      <a:pt x="17970" y="38670"/>
                      <a:pt x="18020" y="38883"/>
                      <a:pt x="18020" y="39033"/>
                    </a:cubicBezTo>
                    <a:lnTo>
                      <a:pt x="18020" y="39096"/>
                    </a:lnTo>
                    <a:cubicBezTo>
                      <a:pt x="18120" y="39609"/>
                      <a:pt x="18220" y="40086"/>
                      <a:pt x="18383" y="40599"/>
                    </a:cubicBezTo>
                    <a:cubicBezTo>
                      <a:pt x="18534" y="41075"/>
                      <a:pt x="18696" y="41539"/>
                      <a:pt x="18960" y="41965"/>
                    </a:cubicBezTo>
                    <a:cubicBezTo>
                      <a:pt x="19060" y="42166"/>
                      <a:pt x="19160" y="42429"/>
                      <a:pt x="19273" y="42642"/>
                    </a:cubicBezTo>
                    <a:cubicBezTo>
                      <a:pt x="19373" y="42792"/>
                      <a:pt x="19473" y="42955"/>
                      <a:pt x="19586" y="43105"/>
                    </a:cubicBezTo>
                    <a:cubicBezTo>
                      <a:pt x="19586" y="43218"/>
                      <a:pt x="19636" y="43268"/>
                      <a:pt x="19686" y="43318"/>
                    </a:cubicBezTo>
                    <a:cubicBezTo>
                      <a:pt x="19736" y="43481"/>
                      <a:pt x="19849" y="43582"/>
                      <a:pt x="19950" y="43682"/>
                    </a:cubicBezTo>
                    <a:cubicBezTo>
                      <a:pt x="20000" y="43795"/>
                      <a:pt x="20050" y="43945"/>
                      <a:pt x="20163" y="43995"/>
                    </a:cubicBezTo>
                    <a:cubicBezTo>
                      <a:pt x="20363" y="44421"/>
                      <a:pt x="20626" y="44785"/>
                      <a:pt x="20889" y="45098"/>
                    </a:cubicBezTo>
                    <a:cubicBezTo>
                      <a:pt x="21102" y="45461"/>
                      <a:pt x="21353" y="45724"/>
                      <a:pt x="21566" y="46038"/>
                    </a:cubicBezTo>
                    <a:lnTo>
                      <a:pt x="21616" y="46088"/>
                    </a:lnTo>
                    <a:cubicBezTo>
                      <a:pt x="21729" y="46301"/>
                      <a:pt x="21879" y="46451"/>
                      <a:pt x="21979" y="46614"/>
                    </a:cubicBezTo>
                    <a:cubicBezTo>
                      <a:pt x="22092" y="46764"/>
                      <a:pt x="22243" y="46927"/>
                      <a:pt x="22355" y="47078"/>
                    </a:cubicBezTo>
                    <a:cubicBezTo>
                      <a:pt x="22456" y="47241"/>
                      <a:pt x="22606" y="47391"/>
                      <a:pt x="22719" y="47604"/>
                    </a:cubicBezTo>
                    <a:cubicBezTo>
                      <a:pt x="22819" y="47804"/>
                      <a:pt x="23032" y="47967"/>
                      <a:pt x="23132" y="48180"/>
                    </a:cubicBezTo>
                    <a:lnTo>
                      <a:pt x="23295" y="48331"/>
                    </a:lnTo>
                    <a:lnTo>
                      <a:pt x="23295" y="48381"/>
                    </a:lnTo>
                    <a:cubicBezTo>
                      <a:pt x="23395" y="48544"/>
                      <a:pt x="23446" y="48644"/>
                      <a:pt x="23546" y="48807"/>
                    </a:cubicBezTo>
                    <a:lnTo>
                      <a:pt x="23608" y="48857"/>
                    </a:lnTo>
                    <a:lnTo>
                      <a:pt x="23608" y="48907"/>
                    </a:lnTo>
                    <a:cubicBezTo>
                      <a:pt x="23659" y="49007"/>
                      <a:pt x="23709" y="49120"/>
                      <a:pt x="23809" y="49220"/>
                    </a:cubicBezTo>
                    <a:cubicBezTo>
                      <a:pt x="23859" y="49271"/>
                      <a:pt x="23922" y="49433"/>
                      <a:pt x="24072" y="49484"/>
                    </a:cubicBezTo>
                    <a:cubicBezTo>
                      <a:pt x="24106" y="49484"/>
                      <a:pt x="24117" y="49506"/>
                      <a:pt x="24135" y="49506"/>
                    </a:cubicBezTo>
                    <a:cubicBezTo>
                      <a:pt x="24144" y="49506"/>
                      <a:pt x="24156" y="49500"/>
                      <a:pt x="24172" y="49484"/>
                    </a:cubicBezTo>
                    <a:cubicBezTo>
                      <a:pt x="24235" y="49484"/>
                      <a:pt x="24335" y="49484"/>
                      <a:pt x="24385" y="49433"/>
                    </a:cubicBezTo>
                    <a:cubicBezTo>
                      <a:pt x="24435" y="49321"/>
                      <a:pt x="24486" y="49220"/>
                      <a:pt x="24548" y="49120"/>
                    </a:cubicBezTo>
                    <a:cubicBezTo>
                      <a:pt x="24598" y="49058"/>
                      <a:pt x="24598" y="49058"/>
                      <a:pt x="24598" y="49007"/>
                    </a:cubicBezTo>
                    <a:cubicBezTo>
                      <a:pt x="24598" y="48957"/>
                      <a:pt x="24649" y="48907"/>
                      <a:pt x="24649" y="48907"/>
                    </a:cubicBezTo>
                    <a:lnTo>
                      <a:pt x="24699" y="48857"/>
                    </a:lnTo>
                    <a:cubicBezTo>
                      <a:pt x="24749" y="48744"/>
                      <a:pt x="24749" y="48644"/>
                      <a:pt x="24799" y="48544"/>
                    </a:cubicBezTo>
                    <a:lnTo>
                      <a:pt x="24799" y="48431"/>
                    </a:lnTo>
                    <a:lnTo>
                      <a:pt x="24862" y="48431"/>
                    </a:lnTo>
                    <a:cubicBezTo>
                      <a:pt x="24912" y="48331"/>
                      <a:pt x="24912" y="48281"/>
                      <a:pt x="24962" y="48180"/>
                    </a:cubicBezTo>
                    <a:cubicBezTo>
                      <a:pt x="24962" y="48118"/>
                      <a:pt x="25012" y="48068"/>
                      <a:pt x="25012" y="48017"/>
                    </a:cubicBezTo>
                    <a:lnTo>
                      <a:pt x="25012" y="47967"/>
                    </a:lnTo>
                    <a:cubicBezTo>
                      <a:pt x="25062" y="47917"/>
                      <a:pt x="25062" y="47867"/>
                      <a:pt x="25062" y="47804"/>
                    </a:cubicBezTo>
                    <a:cubicBezTo>
                      <a:pt x="25112" y="47754"/>
                      <a:pt x="25112" y="47704"/>
                      <a:pt x="25112" y="47654"/>
                    </a:cubicBezTo>
                    <a:cubicBezTo>
                      <a:pt x="25225" y="47554"/>
                      <a:pt x="25275" y="47441"/>
                      <a:pt x="25275" y="47291"/>
                    </a:cubicBezTo>
                    <a:cubicBezTo>
                      <a:pt x="25325" y="47241"/>
                      <a:pt x="25325" y="47241"/>
                      <a:pt x="25325" y="47178"/>
                    </a:cubicBezTo>
                    <a:cubicBezTo>
                      <a:pt x="25425" y="47078"/>
                      <a:pt x="25425" y="46927"/>
                      <a:pt x="25488" y="46815"/>
                    </a:cubicBezTo>
                    <a:cubicBezTo>
                      <a:pt x="25538" y="46815"/>
                      <a:pt x="25538" y="46815"/>
                      <a:pt x="25538" y="46764"/>
                    </a:cubicBezTo>
                    <a:cubicBezTo>
                      <a:pt x="25588" y="46664"/>
                      <a:pt x="25638" y="46551"/>
                      <a:pt x="25689" y="46401"/>
                    </a:cubicBezTo>
                    <a:cubicBezTo>
                      <a:pt x="25739" y="46301"/>
                      <a:pt x="25801" y="46188"/>
                      <a:pt x="25851" y="46038"/>
                    </a:cubicBezTo>
                    <a:cubicBezTo>
                      <a:pt x="25952" y="45925"/>
                      <a:pt x="26002" y="45825"/>
                      <a:pt x="26052" y="45674"/>
                    </a:cubicBezTo>
                    <a:cubicBezTo>
                      <a:pt x="26052" y="45674"/>
                      <a:pt x="26115" y="45674"/>
                      <a:pt x="26052" y="45612"/>
                    </a:cubicBezTo>
                    <a:cubicBezTo>
                      <a:pt x="26215" y="45411"/>
                      <a:pt x="26315" y="45248"/>
                      <a:pt x="26365" y="45048"/>
                    </a:cubicBezTo>
                    <a:lnTo>
                      <a:pt x="26428" y="44985"/>
                    </a:lnTo>
                    <a:cubicBezTo>
                      <a:pt x="26428" y="44935"/>
                      <a:pt x="26428" y="44885"/>
                      <a:pt x="26478" y="44885"/>
                    </a:cubicBezTo>
                    <a:cubicBezTo>
                      <a:pt x="26478" y="44785"/>
                      <a:pt x="26528" y="44734"/>
                      <a:pt x="26578" y="44672"/>
                    </a:cubicBezTo>
                    <a:cubicBezTo>
                      <a:pt x="26628" y="44572"/>
                      <a:pt x="26628" y="44521"/>
                      <a:pt x="26678" y="44421"/>
                    </a:cubicBezTo>
                    <a:cubicBezTo>
                      <a:pt x="26678" y="44359"/>
                      <a:pt x="26741" y="44258"/>
                      <a:pt x="26741" y="44208"/>
                    </a:cubicBezTo>
                    <a:cubicBezTo>
                      <a:pt x="26791" y="44158"/>
                      <a:pt x="26791" y="44158"/>
                      <a:pt x="26791" y="44108"/>
                    </a:cubicBezTo>
                    <a:cubicBezTo>
                      <a:pt x="26841" y="44045"/>
                      <a:pt x="26841" y="43995"/>
                      <a:pt x="26891" y="43895"/>
                    </a:cubicBezTo>
                    <a:cubicBezTo>
                      <a:pt x="26942" y="43795"/>
                      <a:pt x="26992" y="43632"/>
                      <a:pt x="27054" y="43481"/>
                    </a:cubicBezTo>
                    <a:lnTo>
                      <a:pt x="27054" y="43369"/>
                    </a:lnTo>
                    <a:cubicBezTo>
                      <a:pt x="27105" y="43318"/>
                      <a:pt x="27105" y="43318"/>
                      <a:pt x="27105" y="43268"/>
                    </a:cubicBezTo>
                    <a:lnTo>
                      <a:pt x="27105" y="43218"/>
                    </a:lnTo>
                    <a:cubicBezTo>
                      <a:pt x="27155" y="43168"/>
                      <a:pt x="27155" y="43105"/>
                      <a:pt x="27155" y="43005"/>
                    </a:cubicBezTo>
                    <a:cubicBezTo>
                      <a:pt x="27205" y="43005"/>
                      <a:pt x="27155" y="42955"/>
                      <a:pt x="27155" y="42905"/>
                    </a:cubicBezTo>
                    <a:cubicBezTo>
                      <a:pt x="27205" y="42855"/>
                      <a:pt x="27255" y="42855"/>
                      <a:pt x="27205" y="42792"/>
                    </a:cubicBezTo>
                    <a:cubicBezTo>
                      <a:pt x="27205" y="42692"/>
                      <a:pt x="27255" y="42642"/>
                      <a:pt x="27255" y="42542"/>
                    </a:cubicBezTo>
                    <a:lnTo>
                      <a:pt x="27255" y="42429"/>
                    </a:lnTo>
                    <a:cubicBezTo>
                      <a:pt x="27305" y="42429"/>
                      <a:pt x="27305" y="42429"/>
                      <a:pt x="27305" y="42379"/>
                    </a:cubicBezTo>
                    <a:lnTo>
                      <a:pt x="27305" y="42329"/>
                    </a:lnTo>
                    <a:lnTo>
                      <a:pt x="27305" y="42065"/>
                    </a:lnTo>
                    <a:cubicBezTo>
                      <a:pt x="27368" y="42015"/>
                      <a:pt x="27368" y="41965"/>
                      <a:pt x="27305" y="41965"/>
                    </a:cubicBezTo>
                    <a:lnTo>
                      <a:pt x="27305" y="41915"/>
                    </a:lnTo>
                    <a:cubicBezTo>
                      <a:pt x="27305" y="41852"/>
                      <a:pt x="27368" y="41802"/>
                      <a:pt x="27368" y="41802"/>
                    </a:cubicBezTo>
                    <a:lnTo>
                      <a:pt x="27368" y="41752"/>
                    </a:lnTo>
                    <a:lnTo>
                      <a:pt x="27368" y="41652"/>
                    </a:lnTo>
                    <a:lnTo>
                      <a:pt x="27368" y="41602"/>
                    </a:lnTo>
                    <a:lnTo>
                      <a:pt x="27368" y="41539"/>
                    </a:lnTo>
                    <a:lnTo>
                      <a:pt x="27368" y="41389"/>
                    </a:lnTo>
                    <a:lnTo>
                      <a:pt x="27368" y="41289"/>
                    </a:lnTo>
                    <a:lnTo>
                      <a:pt x="27368" y="40762"/>
                    </a:lnTo>
                    <a:cubicBezTo>
                      <a:pt x="27368" y="40712"/>
                      <a:pt x="27368" y="40712"/>
                      <a:pt x="27305" y="40712"/>
                    </a:cubicBezTo>
                    <a:cubicBezTo>
                      <a:pt x="27368" y="40662"/>
                      <a:pt x="27368" y="40599"/>
                      <a:pt x="27305" y="40499"/>
                    </a:cubicBezTo>
                    <a:lnTo>
                      <a:pt x="27305" y="40399"/>
                    </a:lnTo>
                    <a:cubicBezTo>
                      <a:pt x="27305" y="40349"/>
                      <a:pt x="27305" y="40286"/>
                      <a:pt x="27255" y="40236"/>
                    </a:cubicBezTo>
                    <a:cubicBezTo>
                      <a:pt x="27305" y="40186"/>
                      <a:pt x="27255" y="40086"/>
                      <a:pt x="27255" y="40035"/>
                    </a:cubicBezTo>
                    <a:cubicBezTo>
                      <a:pt x="27255" y="39973"/>
                      <a:pt x="27255" y="39973"/>
                      <a:pt x="27205" y="39973"/>
                    </a:cubicBezTo>
                    <a:cubicBezTo>
                      <a:pt x="27205" y="39873"/>
                      <a:pt x="27205" y="39772"/>
                      <a:pt x="27155" y="39609"/>
                    </a:cubicBezTo>
                    <a:cubicBezTo>
                      <a:pt x="27105" y="39509"/>
                      <a:pt x="27105" y="39409"/>
                      <a:pt x="27054" y="39296"/>
                    </a:cubicBezTo>
                    <a:cubicBezTo>
                      <a:pt x="27054" y="39196"/>
                      <a:pt x="26992" y="39146"/>
                      <a:pt x="26992" y="39096"/>
                    </a:cubicBezTo>
                    <a:cubicBezTo>
                      <a:pt x="26891" y="38720"/>
                      <a:pt x="26741" y="38406"/>
                      <a:pt x="26578" y="38043"/>
                    </a:cubicBezTo>
                    <a:cubicBezTo>
                      <a:pt x="26528" y="37893"/>
                      <a:pt x="26478" y="37680"/>
                      <a:pt x="26365" y="37529"/>
                    </a:cubicBezTo>
                    <a:cubicBezTo>
                      <a:pt x="26115" y="36840"/>
                      <a:pt x="25801" y="36163"/>
                      <a:pt x="25425" y="35537"/>
                    </a:cubicBezTo>
                    <a:cubicBezTo>
                      <a:pt x="25275" y="35274"/>
                      <a:pt x="25112" y="35023"/>
                      <a:pt x="24962" y="34760"/>
                    </a:cubicBezTo>
                    <a:cubicBezTo>
                      <a:pt x="24799" y="34447"/>
                      <a:pt x="24598" y="34184"/>
                      <a:pt x="24435" y="33870"/>
                    </a:cubicBezTo>
                    <a:cubicBezTo>
                      <a:pt x="24235" y="33457"/>
                      <a:pt x="24072" y="33031"/>
                      <a:pt x="23859" y="32617"/>
                    </a:cubicBezTo>
                    <a:cubicBezTo>
                      <a:pt x="23759" y="32354"/>
                      <a:pt x="23608" y="32141"/>
                      <a:pt x="23546" y="31891"/>
                    </a:cubicBezTo>
                    <a:cubicBezTo>
                      <a:pt x="23496" y="31728"/>
                      <a:pt x="23546" y="31728"/>
                      <a:pt x="23659" y="31728"/>
                    </a:cubicBezTo>
                    <a:cubicBezTo>
                      <a:pt x="23759" y="31778"/>
                      <a:pt x="23859" y="31828"/>
                      <a:pt x="23972" y="31891"/>
                    </a:cubicBezTo>
                    <a:cubicBezTo>
                      <a:pt x="24335" y="32091"/>
                      <a:pt x="24598" y="32454"/>
                      <a:pt x="24862" y="32768"/>
                    </a:cubicBezTo>
                    <a:cubicBezTo>
                      <a:pt x="25062" y="32981"/>
                      <a:pt x="25275" y="33244"/>
                      <a:pt x="25488" y="33457"/>
                    </a:cubicBezTo>
                    <a:lnTo>
                      <a:pt x="25638" y="33607"/>
                    </a:lnTo>
                    <a:cubicBezTo>
                      <a:pt x="25689" y="33657"/>
                      <a:pt x="25739" y="33770"/>
                      <a:pt x="25851" y="33820"/>
                    </a:cubicBezTo>
                    <a:cubicBezTo>
                      <a:pt x="26115" y="34083"/>
                      <a:pt x="26365" y="34284"/>
                      <a:pt x="26628" y="34547"/>
                    </a:cubicBezTo>
                    <a:cubicBezTo>
                      <a:pt x="26841" y="34760"/>
                      <a:pt x="27054" y="34910"/>
                      <a:pt x="27255" y="35073"/>
                    </a:cubicBezTo>
                    <a:cubicBezTo>
                      <a:pt x="27881" y="35587"/>
                      <a:pt x="28508" y="36113"/>
                      <a:pt x="29084" y="36640"/>
                    </a:cubicBezTo>
                    <a:cubicBezTo>
                      <a:pt x="29811" y="37216"/>
                      <a:pt x="30550" y="37843"/>
                      <a:pt x="31327" y="38356"/>
                    </a:cubicBezTo>
                    <a:cubicBezTo>
                      <a:pt x="31954" y="38782"/>
                      <a:pt x="32580" y="39196"/>
                      <a:pt x="33320" y="39559"/>
                    </a:cubicBezTo>
                    <a:cubicBezTo>
                      <a:pt x="33570" y="39722"/>
                      <a:pt x="33833" y="39873"/>
                      <a:pt x="34147" y="39973"/>
                    </a:cubicBezTo>
                    <a:cubicBezTo>
                      <a:pt x="34147" y="39973"/>
                      <a:pt x="34197" y="40035"/>
                      <a:pt x="34259" y="40035"/>
                    </a:cubicBezTo>
                    <a:cubicBezTo>
                      <a:pt x="34310" y="40086"/>
                      <a:pt x="34360" y="40086"/>
                      <a:pt x="34410" y="40086"/>
                    </a:cubicBezTo>
                    <a:cubicBezTo>
                      <a:pt x="34510" y="40136"/>
                      <a:pt x="34623" y="40186"/>
                      <a:pt x="34723" y="40236"/>
                    </a:cubicBezTo>
                    <a:cubicBezTo>
                      <a:pt x="34773" y="40286"/>
                      <a:pt x="34886" y="40286"/>
                      <a:pt x="34986" y="40349"/>
                    </a:cubicBezTo>
                    <a:cubicBezTo>
                      <a:pt x="35199" y="40449"/>
                      <a:pt x="35400" y="40499"/>
                      <a:pt x="35613" y="40599"/>
                    </a:cubicBezTo>
                    <a:lnTo>
                      <a:pt x="35663" y="40599"/>
                    </a:lnTo>
                    <a:cubicBezTo>
                      <a:pt x="35826" y="40712"/>
                      <a:pt x="36026" y="40762"/>
                      <a:pt x="36189" y="40812"/>
                    </a:cubicBezTo>
                    <a:lnTo>
                      <a:pt x="36289" y="40812"/>
                    </a:lnTo>
                    <a:cubicBezTo>
                      <a:pt x="36325" y="40848"/>
                      <a:pt x="36360" y="40883"/>
                      <a:pt x="36400" y="40883"/>
                    </a:cubicBezTo>
                    <a:cubicBezTo>
                      <a:pt x="36417" y="40883"/>
                      <a:pt x="36434" y="40877"/>
                      <a:pt x="36452" y="40862"/>
                    </a:cubicBezTo>
                    <a:cubicBezTo>
                      <a:pt x="36502" y="40913"/>
                      <a:pt x="36553" y="40913"/>
                      <a:pt x="36603" y="40975"/>
                    </a:cubicBezTo>
                    <a:cubicBezTo>
                      <a:pt x="36866" y="41025"/>
                      <a:pt x="37129" y="41126"/>
                      <a:pt x="37392" y="41176"/>
                    </a:cubicBezTo>
                    <a:cubicBezTo>
                      <a:pt x="37543" y="41289"/>
                      <a:pt x="37756" y="41289"/>
                      <a:pt x="37956" y="41389"/>
                    </a:cubicBezTo>
                    <a:lnTo>
                      <a:pt x="38069" y="41389"/>
                    </a:lnTo>
                    <a:cubicBezTo>
                      <a:pt x="38119" y="41389"/>
                      <a:pt x="38169" y="41439"/>
                      <a:pt x="38219" y="41439"/>
                    </a:cubicBezTo>
                    <a:cubicBezTo>
                      <a:pt x="38253" y="41439"/>
                      <a:pt x="38292" y="41461"/>
                      <a:pt x="38314" y="41461"/>
                    </a:cubicBezTo>
                    <a:cubicBezTo>
                      <a:pt x="38325" y="41461"/>
                      <a:pt x="38332" y="41456"/>
                      <a:pt x="38332" y="41439"/>
                    </a:cubicBezTo>
                    <a:cubicBezTo>
                      <a:pt x="38532" y="41539"/>
                      <a:pt x="38695" y="41539"/>
                      <a:pt x="38846" y="41602"/>
                    </a:cubicBezTo>
                    <a:cubicBezTo>
                      <a:pt x="38896" y="41602"/>
                      <a:pt x="38958" y="41602"/>
                      <a:pt x="38958" y="41652"/>
                    </a:cubicBezTo>
                    <a:cubicBezTo>
                      <a:pt x="39109" y="41652"/>
                      <a:pt x="39209" y="41702"/>
                      <a:pt x="39372" y="41752"/>
                    </a:cubicBezTo>
                    <a:cubicBezTo>
                      <a:pt x="39522" y="41802"/>
                      <a:pt x="39685" y="41802"/>
                      <a:pt x="39786" y="41852"/>
                    </a:cubicBezTo>
                    <a:cubicBezTo>
                      <a:pt x="40212" y="41915"/>
                      <a:pt x="40575" y="42015"/>
                      <a:pt x="40988" y="42065"/>
                    </a:cubicBezTo>
                    <a:cubicBezTo>
                      <a:pt x="41039" y="42065"/>
                      <a:pt x="41039" y="42065"/>
                      <a:pt x="41089" y="42116"/>
                    </a:cubicBezTo>
                    <a:lnTo>
                      <a:pt x="41352" y="42116"/>
                    </a:lnTo>
                    <a:cubicBezTo>
                      <a:pt x="41389" y="42132"/>
                      <a:pt x="41426" y="42138"/>
                      <a:pt x="41461" y="42138"/>
                    </a:cubicBezTo>
                    <a:cubicBezTo>
                      <a:pt x="41531" y="42138"/>
                      <a:pt x="41598" y="42116"/>
                      <a:pt x="41665" y="42116"/>
                    </a:cubicBezTo>
                    <a:cubicBezTo>
                      <a:pt x="42028" y="42116"/>
                      <a:pt x="42191" y="41965"/>
                      <a:pt x="42191" y="41702"/>
                    </a:cubicBezTo>
                    <a:cubicBezTo>
                      <a:pt x="42242" y="41652"/>
                      <a:pt x="42191" y="41602"/>
                      <a:pt x="42191" y="41539"/>
                    </a:cubicBezTo>
                    <a:cubicBezTo>
                      <a:pt x="42191" y="41439"/>
                      <a:pt x="42141" y="41289"/>
                      <a:pt x="42141" y="41126"/>
                    </a:cubicBezTo>
                    <a:cubicBezTo>
                      <a:pt x="42141" y="41075"/>
                      <a:pt x="42091" y="41075"/>
                      <a:pt x="42091" y="41025"/>
                    </a:cubicBezTo>
                    <a:lnTo>
                      <a:pt x="42091" y="40862"/>
                    </a:lnTo>
                    <a:cubicBezTo>
                      <a:pt x="42028" y="40662"/>
                      <a:pt x="41978" y="40399"/>
                      <a:pt x="41878" y="40186"/>
                    </a:cubicBezTo>
                    <a:cubicBezTo>
                      <a:pt x="41878" y="40086"/>
                      <a:pt x="41828" y="39923"/>
                      <a:pt x="41778" y="39822"/>
                    </a:cubicBezTo>
                    <a:cubicBezTo>
                      <a:pt x="41715" y="39660"/>
                      <a:pt x="41665" y="39509"/>
                      <a:pt x="41615" y="39346"/>
                    </a:cubicBezTo>
                    <a:cubicBezTo>
                      <a:pt x="41665" y="39296"/>
                      <a:pt x="41565" y="39296"/>
                      <a:pt x="41565" y="39246"/>
                    </a:cubicBezTo>
                    <a:cubicBezTo>
                      <a:pt x="41565" y="39146"/>
                      <a:pt x="41515" y="39033"/>
                      <a:pt x="41465" y="38933"/>
                    </a:cubicBezTo>
                    <a:cubicBezTo>
                      <a:pt x="41515" y="38933"/>
                      <a:pt x="41465" y="38883"/>
                      <a:pt x="41465" y="38883"/>
                    </a:cubicBezTo>
                    <a:cubicBezTo>
                      <a:pt x="41402" y="38670"/>
                      <a:pt x="41302" y="38519"/>
                      <a:pt x="41252" y="38356"/>
                    </a:cubicBezTo>
                    <a:cubicBezTo>
                      <a:pt x="41089" y="37993"/>
                      <a:pt x="40988" y="37680"/>
                      <a:pt x="40775" y="37366"/>
                    </a:cubicBezTo>
                    <a:cubicBezTo>
                      <a:pt x="40675" y="37103"/>
                      <a:pt x="40575" y="36840"/>
                      <a:pt x="40362" y="36590"/>
                    </a:cubicBezTo>
                    <a:cubicBezTo>
                      <a:pt x="40412" y="36527"/>
                      <a:pt x="40362" y="36477"/>
                      <a:pt x="40312" y="36477"/>
                    </a:cubicBezTo>
                    <a:cubicBezTo>
                      <a:pt x="40312" y="36377"/>
                      <a:pt x="40262" y="36276"/>
                      <a:pt x="40212" y="36214"/>
                    </a:cubicBezTo>
                    <a:cubicBezTo>
                      <a:pt x="40212" y="36113"/>
                      <a:pt x="40049" y="36063"/>
                      <a:pt x="40049" y="35963"/>
                    </a:cubicBezTo>
                    <a:cubicBezTo>
                      <a:pt x="39999" y="35900"/>
                      <a:pt x="39948" y="35850"/>
                      <a:pt x="39898" y="35750"/>
                    </a:cubicBezTo>
                    <a:cubicBezTo>
                      <a:pt x="39786" y="35537"/>
                      <a:pt x="39635" y="35336"/>
                      <a:pt x="39472" y="35174"/>
                    </a:cubicBezTo>
                    <a:cubicBezTo>
                      <a:pt x="39422" y="35023"/>
                      <a:pt x="39322" y="34860"/>
                      <a:pt x="39209" y="34760"/>
                    </a:cubicBezTo>
                    <a:cubicBezTo>
                      <a:pt x="39159" y="34760"/>
                      <a:pt x="39159" y="34710"/>
                      <a:pt x="39159" y="34710"/>
                    </a:cubicBezTo>
                    <a:lnTo>
                      <a:pt x="39109" y="34647"/>
                    </a:lnTo>
                    <a:cubicBezTo>
                      <a:pt x="39009" y="34497"/>
                      <a:pt x="38896" y="34397"/>
                      <a:pt x="38796" y="34284"/>
                    </a:cubicBezTo>
                    <a:cubicBezTo>
                      <a:pt x="38583" y="33971"/>
                      <a:pt x="38269" y="33707"/>
                      <a:pt x="37956" y="33457"/>
                    </a:cubicBezTo>
                    <a:cubicBezTo>
                      <a:pt x="37956" y="33394"/>
                      <a:pt x="37906" y="33344"/>
                      <a:pt x="37806" y="33294"/>
                    </a:cubicBezTo>
                    <a:cubicBezTo>
                      <a:pt x="37806" y="33294"/>
                      <a:pt x="37806" y="33244"/>
                      <a:pt x="37756" y="33244"/>
                    </a:cubicBezTo>
                    <a:cubicBezTo>
                      <a:pt x="37492" y="33031"/>
                      <a:pt x="37279" y="32830"/>
                      <a:pt x="36966" y="32667"/>
                    </a:cubicBezTo>
                    <a:cubicBezTo>
                      <a:pt x="36703" y="32454"/>
                      <a:pt x="36452" y="32304"/>
                      <a:pt x="36139" y="32141"/>
                    </a:cubicBezTo>
                    <a:cubicBezTo>
                      <a:pt x="35976" y="32091"/>
                      <a:pt x="35826" y="31991"/>
                      <a:pt x="35663" y="31941"/>
                    </a:cubicBezTo>
                    <a:cubicBezTo>
                      <a:pt x="35450" y="31828"/>
                      <a:pt x="35249" y="31728"/>
                      <a:pt x="35036" y="31678"/>
                    </a:cubicBezTo>
                    <a:cubicBezTo>
                      <a:pt x="34986" y="31627"/>
                      <a:pt x="34986" y="31627"/>
                      <a:pt x="34936" y="31627"/>
                    </a:cubicBezTo>
                    <a:cubicBezTo>
                      <a:pt x="34673" y="31515"/>
                      <a:pt x="34360" y="31414"/>
                      <a:pt x="34046" y="31314"/>
                    </a:cubicBezTo>
                    <a:cubicBezTo>
                      <a:pt x="33833" y="31264"/>
                      <a:pt x="33683" y="31201"/>
                      <a:pt x="33470" y="31151"/>
                    </a:cubicBezTo>
                    <a:cubicBezTo>
                      <a:pt x="33257" y="31101"/>
                      <a:pt x="33107" y="31051"/>
                      <a:pt x="32944" y="31051"/>
                    </a:cubicBezTo>
                    <a:cubicBezTo>
                      <a:pt x="32894" y="31001"/>
                      <a:pt x="32894" y="31001"/>
                      <a:pt x="32844" y="31001"/>
                    </a:cubicBezTo>
                    <a:cubicBezTo>
                      <a:pt x="32530" y="30951"/>
                      <a:pt x="32267" y="30888"/>
                      <a:pt x="31954" y="30838"/>
                    </a:cubicBezTo>
                    <a:cubicBezTo>
                      <a:pt x="31691" y="30788"/>
                      <a:pt x="31440" y="30688"/>
                      <a:pt x="31177" y="30688"/>
                    </a:cubicBezTo>
                    <a:cubicBezTo>
                      <a:pt x="30964" y="30637"/>
                      <a:pt x="30751" y="30575"/>
                      <a:pt x="30550" y="30575"/>
                    </a:cubicBezTo>
                    <a:cubicBezTo>
                      <a:pt x="30438" y="30525"/>
                      <a:pt x="30337" y="30525"/>
                      <a:pt x="30287" y="30525"/>
                    </a:cubicBezTo>
                    <a:cubicBezTo>
                      <a:pt x="30074" y="30475"/>
                      <a:pt x="29924" y="30424"/>
                      <a:pt x="29711" y="30424"/>
                    </a:cubicBezTo>
                    <a:cubicBezTo>
                      <a:pt x="29611" y="30374"/>
                      <a:pt x="29498" y="30324"/>
                      <a:pt x="29347" y="30324"/>
                    </a:cubicBezTo>
                    <a:lnTo>
                      <a:pt x="29297" y="30324"/>
                    </a:lnTo>
                    <a:cubicBezTo>
                      <a:pt x="29034" y="30262"/>
                      <a:pt x="28771" y="30161"/>
                      <a:pt x="28508" y="30111"/>
                    </a:cubicBezTo>
                    <a:cubicBezTo>
                      <a:pt x="28358" y="30061"/>
                      <a:pt x="28245" y="30011"/>
                      <a:pt x="28094" y="29948"/>
                    </a:cubicBezTo>
                    <a:cubicBezTo>
                      <a:pt x="27881" y="29898"/>
                      <a:pt x="27731" y="29798"/>
                      <a:pt x="27518" y="29748"/>
                    </a:cubicBezTo>
                    <a:cubicBezTo>
                      <a:pt x="27255" y="29585"/>
                      <a:pt x="27054" y="29485"/>
                      <a:pt x="26791" y="29384"/>
                    </a:cubicBezTo>
                    <a:cubicBezTo>
                      <a:pt x="26628" y="29272"/>
                      <a:pt x="26528" y="29222"/>
                      <a:pt x="26365" y="29121"/>
                    </a:cubicBezTo>
                    <a:cubicBezTo>
                      <a:pt x="26265" y="29008"/>
                      <a:pt x="26165" y="28908"/>
                      <a:pt x="26052" y="28808"/>
                    </a:cubicBezTo>
                    <a:cubicBezTo>
                      <a:pt x="26027" y="28783"/>
                      <a:pt x="26027" y="28783"/>
                      <a:pt x="26041" y="28783"/>
                    </a:cubicBezTo>
                    <a:cubicBezTo>
                      <a:pt x="26055" y="28783"/>
                      <a:pt x="26083" y="28783"/>
                      <a:pt x="26115" y="28758"/>
                    </a:cubicBezTo>
                    <a:cubicBezTo>
                      <a:pt x="26215" y="28758"/>
                      <a:pt x="26315" y="28758"/>
                      <a:pt x="26428" y="28808"/>
                    </a:cubicBezTo>
                    <a:lnTo>
                      <a:pt x="26942" y="28808"/>
                    </a:lnTo>
                    <a:cubicBezTo>
                      <a:pt x="27092" y="28843"/>
                      <a:pt x="27243" y="28879"/>
                      <a:pt x="27389" y="28879"/>
                    </a:cubicBezTo>
                    <a:cubicBezTo>
                      <a:pt x="27450" y="28879"/>
                      <a:pt x="27509" y="28873"/>
                      <a:pt x="27568" y="28858"/>
                    </a:cubicBezTo>
                    <a:cubicBezTo>
                      <a:pt x="27681" y="28958"/>
                      <a:pt x="27831" y="28908"/>
                      <a:pt x="27994" y="28958"/>
                    </a:cubicBezTo>
                    <a:lnTo>
                      <a:pt x="28195" y="28958"/>
                    </a:lnTo>
                    <a:cubicBezTo>
                      <a:pt x="28195" y="28983"/>
                      <a:pt x="28207" y="28983"/>
                      <a:pt x="28228" y="28983"/>
                    </a:cubicBezTo>
                    <a:cubicBezTo>
                      <a:pt x="28248" y="28983"/>
                      <a:pt x="28276" y="28983"/>
                      <a:pt x="28307" y="29008"/>
                    </a:cubicBezTo>
                    <a:lnTo>
                      <a:pt x="28458" y="29008"/>
                    </a:lnTo>
                    <a:cubicBezTo>
                      <a:pt x="28558" y="29071"/>
                      <a:pt x="28621" y="29071"/>
                      <a:pt x="28721" y="29071"/>
                    </a:cubicBezTo>
                    <a:cubicBezTo>
                      <a:pt x="28771" y="29071"/>
                      <a:pt x="28821" y="29071"/>
                      <a:pt x="28871" y="29121"/>
                    </a:cubicBezTo>
                    <a:cubicBezTo>
                      <a:pt x="29034" y="29121"/>
                      <a:pt x="29134" y="29171"/>
                      <a:pt x="29297" y="29171"/>
                    </a:cubicBezTo>
                    <a:lnTo>
                      <a:pt x="29347" y="29222"/>
                    </a:lnTo>
                    <a:lnTo>
                      <a:pt x="29561" y="29222"/>
                    </a:lnTo>
                    <a:cubicBezTo>
                      <a:pt x="29661" y="29272"/>
                      <a:pt x="29811" y="29322"/>
                      <a:pt x="29974" y="29322"/>
                    </a:cubicBezTo>
                    <a:cubicBezTo>
                      <a:pt x="30124" y="29384"/>
                      <a:pt x="30287" y="29435"/>
                      <a:pt x="30500" y="29435"/>
                    </a:cubicBezTo>
                    <a:cubicBezTo>
                      <a:pt x="30651" y="29485"/>
                      <a:pt x="30751" y="29535"/>
                      <a:pt x="30914" y="29535"/>
                    </a:cubicBezTo>
                    <a:lnTo>
                      <a:pt x="30964" y="29535"/>
                    </a:lnTo>
                    <a:cubicBezTo>
                      <a:pt x="31035" y="29570"/>
                      <a:pt x="31112" y="29606"/>
                      <a:pt x="31187" y="29606"/>
                    </a:cubicBezTo>
                    <a:cubicBezTo>
                      <a:pt x="31217" y="29606"/>
                      <a:pt x="31248" y="29600"/>
                      <a:pt x="31277" y="29585"/>
                    </a:cubicBezTo>
                    <a:cubicBezTo>
                      <a:pt x="31327" y="29635"/>
                      <a:pt x="31327" y="29635"/>
                      <a:pt x="31377" y="29635"/>
                    </a:cubicBezTo>
                    <a:cubicBezTo>
                      <a:pt x="31490" y="29635"/>
                      <a:pt x="31540" y="29698"/>
                      <a:pt x="31641" y="29698"/>
                    </a:cubicBezTo>
                    <a:cubicBezTo>
                      <a:pt x="31753" y="29698"/>
                      <a:pt x="31803" y="29748"/>
                      <a:pt x="31904" y="29748"/>
                    </a:cubicBezTo>
                    <a:cubicBezTo>
                      <a:pt x="32004" y="29748"/>
                      <a:pt x="32167" y="29798"/>
                      <a:pt x="32267" y="29798"/>
                    </a:cubicBezTo>
                    <a:cubicBezTo>
                      <a:pt x="32430" y="29848"/>
                      <a:pt x="32580" y="29848"/>
                      <a:pt x="32693" y="29898"/>
                    </a:cubicBezTo>
                    <a:cubicBezTo>
                      <a:pt x="33006" y="29898"/>
                      <a:pt x="33257" y="29948"/>
                      <a:pt x="33520" y="29948"/>
                    </a:cubicBezTo>
                    <a:cubicBezTo>
                      <a:pt x="33683" y="29948"/>
                      <a:pt x="33783" y="30011"/>
                      <a:pt x="33884" y="30011"/>
                    </a:cubicBezTo>
                    <a:cubicBezTo>
                      <a:pt x="34197" y="30011"/>
                      <a:pt x="34573" y="30061"/>
                      <a:pt x="34886" y="30061"/>
                    </a:cubicBezTo>
                    <a:lnTo>
                      <a:pt x="35876" y="30061"/>
                    </a:lnTo>
                    <a:cubicBezTo>
                      <a:pt x="35901" y="30036"/>
                      <a:pt x="35939" y="30036"/>
                      <a:pt x="35976" y="30036"/>
                    </a:cubicBezTo>
                    <a:cubicBezTo>
                      <a:pt x="36014" y="30036"/>
                      <a:pt x="36051" y="30036"/>
                      <a:pt x="36076" y="30011"/>
                    </a:cubicBezTo>
                    <a:cubicBezTo>
                      <a:pt x="36114" y="30028"/>
                      <a:pt x="36150" y="30033"/>
                      <a:pt x="36186" y="30033"/>
                    </a:cubicBezTo>
                    <a:cubicBezTo>
                      <a:pt x="36256" y="30033"/>
                      <a:pt x="36323" y="30011"/>
                      <a:pt x="36390" y="30011"/>
                    </a:cubicBezTo>
                    <a:lnTo>
                      <a:pt x="36703" y="30011"/>
                    </a:lnTo>
                    <a:cubicBezTo>
                      <a:pt x="36966" y="30011"/>
                      <a:pt x="37179" y="30011"/>
                      <a:pt x="37392" y="29948"/>
                    </a:cubicBezTo>
                    <a:lnTo>
                      <a:pt x="37906" y="29948"/>
                    </a:lnTo>
                    <a:cubicBezTo>
                      <a:pt x="38069" y="29948"/>
                      <a:pt x="38169" y="29948"/>
                      <a:pt x="38332" y="29898"/>
                    </a:cubicBezTo>
                    <a:cubicBezTo>
                      <a:pt x="38332" y="29923"/>
                      <a:pt x="38344" y="29936"/>
                      <a:pt x="38357" y="29936"/>
                    </a:cubicBezTo>
                    <a:cubicBezTo>
                      <a:pt x="38370" y="29936"/>
                      <a:pt x="38382" y="29923"/>
                      <a:pt x="38382" y="29898"/>
                    </a:cubicBezTo>
                    <a:lnTo>
                      <a:pt x="38432" y="29898"/>
                    </a:lnTo>
                    <a:cubicBezTo>
                      <a:pt x="38645" y="29898"/>
                      <a:pt x="38846" y="29898"/>
                      <a:pt x="39059" y="29848"/>
                    </a:cubicBezTo>
                    <a:cubicBezTo>
                      <a:pt x="39272" y="29848"/>
                      <a:pt x="39422" y="29848"/>
                      <a:pt x="39635" y="29798"/>
                    </a:cubicBezTo>
                    <a:cubicBezTo>
                      <a:pt x="39685" y="29815"/>
                      <a:pt x="39737" y="29820"/>
                      <a:pt x="39791" y="29820"/>
                    </a:cubicBezTo>
                    <a:cubicBezTo>
                      <a:pt x="39898" y="29820"/>
                      <a:pt x="40015" y="29798"/>
                      <a:pt x="40149" y="29798"/>
                    </a:cubicBezTo>
                    <a:cubicBezTo>
                      <a:pt x="40149" y="29798"/>
                      <a:pt x="40212" y="29798"/>
                      <a:pt x="40262" y="29748"/>
                    </a:cubicBezTo>
                    <a:lnTo>
                      <a:pt x="40312" y="29748"/>
                    </a:lnTo>
                    <a:cubicBezTo>
                      <a:pt x="40312" y="29764"/>
                      <a:pt x="40317" y="29770"/>
                      <a:pt x="40325" y="29770"/>
                    </a:cubicBezTo>
                    <a:cubicBezTo>
                      <a:pt x="40340" y="29770"/>
                      <a:pt x="40362" y="29748"/>
                      <a:pt x="40362" y="29748"/>
                    </a:cubicBezTo>
                    <a:cubicBezTo>
                      <a:pt x="40379" y="29764"/>
                      <a:pt x="40390" y="29770"/>
                      <a:pt x="40399" y="29770"/>
                    </a:cubicBezTo>
                    <a:cubicBezTo>
                      <a:pt x="40418" y="29770"/>
                      <a:pt x="40429" y="29748"/>
                      <a:pt x="40462" y="29748"/>
                    </a:cubicBezTo>
                    <a:lnTo>
                      <a:pt x="40725" y="29748"/>
                    </a:lnTo>
                    <a:cubicBezTo>
                      <a:pt x="40775" y="29748"/>
                      <a:pt x="40838" y="29748"/>
                      <a:pt x="40888" y="29698"/>
                    </a:cubicBezTo>
                    <a:lnTo>
                      <a:pt x="40988" y="29698"/>
                    </a:lnTo>
                    <a:cubicBezTo>
                      <a:pt x="41201" y="29698"/>
                      <a:pt x="41402" y="29635"/>
                      <a:pt x="41615" y="29635"/>
                    </a:cubicBezTo>
                    <a:cubicBezTo>
                      <a:pt x="41665" y="29635"/>
                      <a:pt x="41715" y="29635"/>
                      <a:pt x="41715" y="29585"/>
                    </a:cubicBezTo>
                    <a:lnTo>
                      <a:pt x="41778" y="29585"/>
                    </a:lnTo>
                    <a:cubicBezTo>
                      <a:pt x="41878" y="29585"/>
                      <a:pt x="41978" y="29585"/>
                      <a:pt x="42091" y="29535"/>
                    </a:cubicBezTo>
                    <a:lnTo>
                      <a:pt x="42404" y="29535"/>
                    </a:lnTo>
                    <a:cubicBezTo>
                      <a:pt x="42718" y="29485"/>
                      <a:pt x="42968" y="29435"/>
                      <a:pt x="43282" y="29384"/>
                    </a:cubicBezTo>
                    <a:cubicBezTo>
                      <a:pt x="43282" y="29384"/>
                      <a:pt x="43344" y="29384"/>
                      <a:pt x="43394" y="29322"/>
                    </a:cubicBezTo>
                    <a:lnTo>
                      <a:pt x="43657" y="29322"/>
                    </a:lnTo>
                    <a:cubicBezTo>
                      <a:pt x="43758" y="29272"/>
                      <a:pt x="43808" y="29272"/>
                      <a:pt x="43908" y="29272"/>
                    </a:cubicBezTo>
                    <a:cubicBezTo>
                      <a:pt x="43971" y="29222"/>
                      <a:pt x="44021" y="29222"/>
                      <a:pt x="44071" y="29222"/>
                    </a:cubicBezTo>
                    <a:lnTo>
                      <a:pt x="44121" y="29222"/>
                    </a:lnTo>
                    <a:cubicBezTo>
                      <a:pt x="44334" y="29171"/>
                      <a:pt x="44597" y="29171"/>
                      <a:pt x="44748" y="29071"/>
                    </a:cubicBezTo>
                    <a:lnTo>
                      <a:pt x="44848" y="29071"/>
                    </a:lnTo>
                    <a:cubicBezTo>
                      <a:pt x="44911" y="29071"/>
                      <a:pt x="45011" y="29008"/>
                      <a:pt x="45061" y="29008"/>
                    </a:cubicBezTo>
                    <a:cubicBezTo>
                      <a:pt x="45111" y="29008"/>
                      <a:pt x="45161" y="29008"/>
                      <a:pt x="45224" y="28958"/>
                    </a:cubicBezTo>
                    <a:cubicBezTo>
                      <a:pt x="45274" y="28958"/>
                      <a:pt x="45324" y="28958"/>
                      <a:pt x="45374" y="28908"/>
                    </a:cubicBezTo>
                    <a:cubicBezTo>
                      <a:pt x="45537" y="28908"/>
                      <a:pt x="45637" y="28858"/>
                      <a:pt x="45788" y="28808"/>
                    </a:cubicBezTo>
                    <a:cubicBezTo>
                      <a:pt x="45850" y="28808"/>
                      <a:pt x="45900" y="28808"/>
                      <a:pt x="46001" y="28758"/>
                    </a:cubicBezTo>
                    <a:cubicBezTo>
                      <a:pt x="46101" y="28758"/>
                      <a:pt x="46164" y="28695"/>
                      <a:pt x="46264" y="28645"/>
                    </a:cubicBezTo>
                    <a:cubicBezTo>
                      <a:pt x="46314" y="28645"/>
                      <a:pt x="46414" y="28645"/>
                      <a:pt x="46477" y="28595"/>
                    </a:cubicBezTo>
                    <a:cubicBezTo>
                      <a:pt x="46940" y="28495"/>
                      <a:pt x="47417" y="28282"/>
                      <a:pt x="47880" y="28069"/>
                    </a:cubicBezTo>
                    <a:cubicBezTo>
                      <a:pt x="47930" y="28069"/>
                      <a:pt x="47981" y="28069"/>
                      <a:pt x="48043" y="28019"/>
                    </a:cubicBezTo>
                    <a:lnTo>
                      <a:pt x="48093" y="28019"/>
                    </a:lnTo>
                    <a:cubicBezTo>
                      <a:pt x="48356" y="27968"/>
                      <a:pt x="48507" y="27818"/>
                      <a:pt x="48720" y="27705"/>
                    </a:cubicBezTo>
                    <a:cubicBezTo>
                      <a:pt x="48820" y="27655"/>
                      <a:pt x="48870" y="27555"/>
                      <a:pt x="48870" y="27442"/>
                    </a:cubicBezTo>
                    <a:cubicBezTo>
                      <a:pt x="48820" y="27292"/>
                      <a:pt x="48770" y="27242"/>
                      <a:pt x="48607" y="27192"/>
                    </a:cubicBezTo>
                    <a:cubicBezTo>
                      <a:pt x="48507" y="27192"/>
                      <a:pt x="48356" y="27129"/>
                      <a:pt x="48244" y="27079"/>
                    </a:cubicBezTo>
                    <a:lnTo>
                      <a:pt x="48143" y="27079"/>
                    </a:lnTo>
                    <a:cubicBezTo>
                      <a:pt x="48143" y="27029"/>
                      <a:pt x="48093" y="27029"/>
                      <a:pt x="48043" y="27029"/>
                    </a:cubicBezTo>
                    <a:cubicBezTo>
                      <a:pt x="47517" y="26878"/>
                      <a:pt x="46940" y="26665"/>
                      <a:pt x="46364" y="26502"/>
                    </a:cubicBezTo>
                    <a:cubicBezTo>
                      <a:pt x="46264" y="26452"/>
                      <a:pt x="46164" y="26402"/>
                      <a:pt x="46051" y="26402"/>
                    </a:cubicBezTo>
                    <a:cubicBezTo>
                      <a:pt x="45900" y="26302"/>
                      <a:pt x="45738" y="26252"/>
                      <a:pt x="45587" y="26189"/>
                    </a:cubicBezTo>
                    <a:cubicBezTo>
                      <a:pt x="45374" y="26089"/>
                      <a:pt x="45224" y="26039"/>
                      <a:pt x="45011" y="25938"/>
                    </a:cubicBezTo>
                    <a:cubicBezTo>
                      <a:pt x="44647" y="25776"/>
                      <a:pt x="44284" y="25625"/>
                      <a:pt x="43908" y="25412"/>
                    </a:cubicBezTo>
                    <a:cubicBezTo>
                      <a:pt x="43808" y="25362"/>
                      <a:pt x="43758" y="25312"/>
                      <a:pt x="43657" y="25312"/>
                    </a:cubicBezTo>
                    <a:cubicBezTo>
                      <a:pt x="43595" y="25249"/>
                      <a:pt x="43495" y="25199"/>
                      <a:pt x="43444" y="25149"/>
                    </a:cubicBezTo>
                    <a:cubicBezTo>
                      <a:pt x="43394" y="25149"/>
                      <a:pt x="43344" y="25099"/>
                      <a:pt x="43282" y="25099"/>
                    </a:cubicBezTo>
                    <a:lnTo>
                      <a:pt x="43231" y="25099"/>
                    </a:lnTo>
                    <a:cubicBezTo>
                      <a:pt x="43231" y="25099"/>
                      <a:pt x="43231" y="25049"/>
                      <a:pt x="43181" y="25049"/>
                    </a:cubicBezTo>
                    <a:cubicBezTo>
                      <a:pt x="43181" y="25049"/>
                      <a:pt x="43131" y="25049"/>
                      <a:pt x="43081" y="24999"/>
                    </a:cubicBezTo>
                    <a:cubicBezTo>
                      <a:pt x="43081" y="24999"/>
                      <a:pt x="43031" y="24936"/>
                      <a:pt x="42968" y="24936"/>
                    </a:cubicBezTo>
                    <a:cubicBezTo>
                      <a:pt x="42868" y="24886"/>
                      <a:pt x="42768" y="24836"/>
                      <a:pt x="42655" y="24836"/>
                    </a:cubicBezTo>
                    <a:cubicBezTo>
                      <a:pt x="42655" y="24786"/>
                      <a:pt x="42655" y="24786"/>
                      <a:pt x="42605" y="24786"/>
                    </a:cubicBezTo>
                    <a:cubicBezTo>
                      <a:pt x="42404" y="24685"/>
                      <a:pt x="42191" y="24573"/>
                      <a:pt x="41978" y="24523"/>
                    </a:cubicBezTo>
                    <a:cubicBezTo>
                      <a:pt x="41878" y="24472"/>
                      <a:pt x="41828" y="24422"/>
                      <a:pt x="41715" y="24422"/>
                    </a:cubicBezTo>
                    <a:cubicBezTo>
                      <a:pt x="41515" y="24309"/>
                      <a:pt x="41302" y="24209"/>
                      <a:pt x="41089" y="24159"/>
                    </a:cubicBezTo>
                    <a:cubicBezTo>
                      <a:pt x="41039" y="24109"/>
                      <a:pt x="40988" y="24109"/>
                      <a:pt x="40988" y="24109"/>
                    </a:cubicBezTo>
                    <a:cubicBezTo>
                      <a:pt x="40888" y="24059"/>
                      <a:pt x="40775" y="23996"/>
                      <a:pt x="40725" y="23996"/>
                    </a:cubicBezTo>
                    <a:cubicBezTo>
                      <a:pt x="40692" y="23996"/>
                      <a:pt x="40681" y="23974"/>
                      <a:pt x="40662" y="23974"/>
                    </a:cubicBezTo>
                    <a:cubicBezTo>
                      <a:pt x="40653" y="23974"/>
                      <a:pt x="40642" y="23980"/>
                      <a:pt x="40625" y="23996"/>
                    </a:cubicBezTo>
                    <a:cubicBezTo>
                      <a:pt x="40575" y="23946"/>
                      <a:pt x="40462" y="23896"/>
                      <a:pt x="40362" y="23896"/>
                    </a:cubicBezTo>
                    <a:cubicBezTo>
                      <a:pt x="40362" y="23846"/>
                      <a:pt x="40362" y="23846"/>
                      <a:pt x="40312" y="23846"/>
                    </a:cubicBezTo>
                    <a:cubicBezTo>
                      <a:pt x="40212" y="23846"/>
                      <a:pt x="40099" y="23796"/>
                      <a:pt x="39948" y="23746"/>
                    </a:cubicBezTo>
                    <a:cubicBezTo>
                      <a:pt x="39898" y="23746"/>
                      <a:pt x="39836" y="23683"/>
                      <a:pt x="39836" y="23683"/>
                    </a:cubicBezTo>
                    <a:cubicBezTo>
                      <a:pt x="39685" y="23633"/>
                      <a:pt x="39585" y="23633"/>
                      <a:pt x="39422" y="23583"/>
                    </a:cubicBezTo>
                    <a:cubicBezTo>
                      <a:pt x="39272" y="23533"/>
                      <a:pt x="39059" y="23482"/>
                      <a:pt x="38846" y="23432"/>
                    </a:cubicBezTo>
                    <a:cubicBezTo>
                      <a:pt x="38745" y="23432"/>
                      <a:pt x="38645" y="23370"/>
                      <a:pt x="38532" y="23370"/>
                    </a:cubicBezTo>
                    <a:cubicBezTo>
                      <a:pt x="38532" y="23370"/>
                      <a:pt x="38510" y="23347"/>
                      <a:pt x="38480" y="23347"/>
                    </a:cubicBezTo>
                    <a:cubicBezTo>
                      <a:pt x="38466" y="23347"/>
                      <a:pt x="38449" y="23353"/>
                      <a:pt x="38432" y="23370"/>
                    </a:cubicBezTo>
                    <a:cubicBezTo>
                      <a:pt x="38332" y="23320"/>
                      <a:pt x="38169" y="23269"/>
                      <a:pt x="38069" y="23269"/>
                    </a:cubicBezTo>
                    <a:cubicBezTo>
                      <a:pt x="38035" y="23269"/>
                      <a:pt x="37996" y="23247"/>
                      <a:pt x="37959" y="23247"/>
                    </a:cubicBezTo>
                    <a:cubicBezTo>
                      <a:pt x="37941" y="23247"/>
                      <a:pt x="37923" y="23253"/>
                      <a:pt x="37906" y="23269"/>
                    </a:cubicBezTo>
                    <a:cubicBezTo>
                      <a:pt x="37756" y="23219"/>
                      <a:pt x="37593" y="23219"/>
                      <a:pt x="37442" y="23169"/>
                    </a:cubicBezTo>
                    <a:lnTo>
                      <a:pt x="37179" y="23169"/>
                    </a:lnTo>
                    <a:cubicBezTo>
                      <a:pt x="37179" y="23144"/>
                      <a:pt x="37167" y="23132"/>
                      <a:pt x="37148" y="23132"/>
                    </a:cubicBezTo>
                    <a:cubicBezTo>
                      <a:pt x="37129" y="23132"/>
                      <a:pt x="37104" y="23144"/>
                      <a:pt x="37079" y="23169"/>
                    </a:cubicBezTo>
                    <a:cubicBezTo>
                      <a:pt x="37016" y="23119"/>
                      <a:pt x="36916" y="23119"/>
                      <a:pt x="36866" y="23119"/>
                    </a:cubicBezTo>
                    <a:cubicBezTo>
                      <a:pt x="36849" y="23098"/>
                      <a:pt x="36832" y="23091"/>
                      <a:pt x="36815" y="23091"/>
                    </a:cubicBezTo>
                    <a:cubicBezTo>
                      <a:pt x="36781" y="23091"/>
                      <a:pt x="36745" y="23119"/>
                      <a:pt x="36703" y="23119"/>
                    </a:cubicBezTo>
                    <a:lnTo>
                      <a:pt x="36653" y="23119"/>
                    </a:lnTo>
                    <a:cubicBezTo>
                      <a:pt x="35926" y="23006"/>
                      <a:pt x="35199" y="23006"/>
                      <a:pt x="34460" y="23006"/>
                    </a:cubicBezTo>
                    <a:cubicBezTo>
                      <a:pt x="34046" y="23006"/>
                      <a:pt x="33683" y="23006"/>
                      <a:pt x="33257" y="23056"/>
                    </a:cubicBezTo>
                    <a:cubicBezTo>
                      <a:pt x="33207" y="23056"/>
                      <a:pt x="33107" y="23119"/>
                      <a:pt x="33057" y="23119"/>
                    </a:cubicBezTo>
                    <a:lnTo>
                      <a:pt x="32480" y="23119"/>
                    </a:lnTo>
                    <a:cubicBezTo>
                      <a:pt x="32067" y="23169"/>
                      <a:pt x="31590" y="23219"/>
                      <a:pt x="31177" y="23320"/>
                    </a:cubicBezTo>
                    <a:lnTo>
                      <a:pt x="31064" y="23320"/>
                    </a:lnTo>
                    <a:cubicBezTo>
                      <a:pt x="31014" y="23320"/>
                      <a:pt x="30964" y="23370"/>
                      <a:pt x="30964" y="23370"/>
                    </a:cubicBezTo>
                    <a:cubicBezTo>
                      <a:pt x="30651" y="23432"/>
                      <a:pt x="30337" y="23432"/>
                      <a:pt x="30074" y="23533"/>
                    </a:cubicBezTo>
                    <a:cubicBezTo>
                      <a:pt x="29448" y="23633"/>
                      <a:pt x="28821" y="23796"/>
                      <a:pt x="28195" y="23946"/>
                    </a:cubicBezTo>
                    <a:lnTo>
                      <a:pt x="27994" y="23946"/>
                    </a:lnTo>
                    <a:cubicBezTo>
                      <a:pt x="27845" y="23981"/>
                      <a:pt x="27720" y="24022"/>
                      <a:pt x="27590" y="24022"/>
                    </a:cubicBezTo>
                    <a:cubicBezTo>
                      <a:pt x="27534" y="24022"/>
                      <a:pt x="27478" y="24015"/>
                      <a:pt x="27418" y="23996"/>
                    </a:cubicBezTo>
                    <a:cubicBezTo>
                      <a:pt x="27391" y="23996"/>
                      <a:pt x="27362" y="24014"/>
                      <a:pt x="27339" y="24014"/>
                    </a:cubicBezTo>
                    <a:cubicBezTo>
                      <a:pt x="27319" y="24014"/>
                      <a:pt x="27305" y="24000"/>
                      <a:pt x="27305" y="23946"/>
                    </a:cubicBezTo>
                    <a:lnTo>
                      <a:pt x="27368" y="23946"/>
                    </a:lnTo>
                    <a:cubicBezTo>
                      <a:pt x="27618" y="23796"/>
                      <a:pt x="27881" y="23633"/>
                      <a:pt x="28145" y="23482"/>
                    </a:cubicBezTo>
                    <a:cubicBezTo>
                      <a:pt x="28408" y="23370"/>
                      <a:pt x="28671" y="23219"/>
                      <a:pt x="28934" y="23119"/>
                    </a:cubicBezTo>
                    <a:cubicBezTo>
                      <a:pt x="29084" y="23006"/>
                      <a:pt x="29247" y="22956"/>
                      <a:pt x="29398" y="22906"/>
                    </a:cubicBezTo>
                    <a:cubicBezTo>
                      <a:pt x="29498" y="22856"/>
                      <a:pt x="29611" y="22806"/>
                      <a:pt x="29711" y="22743"/>
                    </a:cubicBezTo>
                    <a:cubicBezTo>
                      <a:pt x="29874" y="22693"/>
                      <a:pt x="30024" y="22643"/>
                      <a:pt x="30187" y="22593"/>
                    </a:cubicBezTo>
                    <a:cubicBezTo>
                      <a:pt x="30388" y="22493"/>
                      <a:pt x="30651" y="22430"/>
                      <a:pt x="30864" y="22280"/>
                    </a:cubicBezTo>
                    <a:cubicBezTo>
                      <a:pt x="30878" y="22294"/>
                      <a:pt x="30893" y="22300"/>
                      <a:pt x="30908" y="22300"/>
                    </a:cubicBezTo>
                    <a:cubicBezTo>
                      <a:pt x="30943" y="22300"/>
                      <a:pt x="30979" y="22265"/>
                      <a:pt x="31014" y="22229"/>
                    </a:cubicBezTo>
                    <a:cubicBezTo>
                      <a:pt x="31127" y="22229"/>
                      <a:pt x="31177" y="22179"/>
                      <a:pt x="31227" y="22179"/>
                    </a:cubicBezTo>
                    <a:cubicBezTo>
                      <a:pt x="31277" y="22117"/>
                      <a:pt x="31277" y="22117"/>
                      <a:pt x="31327" y="22117"/>
                    </a:cubicBezTo>
                    <a:cubicBezTo>
                      <a:pt x="31377" y="22117"/>
                      <a:pt x="31377" y="22117"/>
                      <a:pt x="31377" y="22067"/>
                    </a:cubicBezTo>
                    <a:cubicBezTo>
                      <a:pt x="31540" y="22067"/>
                      <a:pt x="31691" y="21966"/>
                      <a:pt x="31803" y="21916"/>
                    </a:cubicBezTo>
                    <a:cubicBezTo>
                      <a:pt x="32004" y="21866"/>
                      <a:pt x="32217" y="21753"/>
                      <a:pt x="32430" y="21653"/>
                    </a:cubicBezTo>
                    <a:cubicBezTo>
                      <a:pt x="32693" y="21553"/>
                      <a:pt x="32894" y="21440"/>
                      <a:pt x="33107" y="21340"/>
                    </a:cubicBezTo>
                    <a:cubicBezTo>
                      <a:pt x="33370" y="21177"/>
                      <a:pt x="33633" y="21077"/>
                      <a:pt x="33884" y="20926"/>
                    </a:cubicBezTo>
                    <a:lnTo>
                      <a:pt x="33884" y="20864"/>
                    </a:lnTo>
                    <a:cubicBezTo>
                      <a:pt x="33996" y="20864"/>
                      <a:pt x="33996" y="20813"/>
                      <a:pt x="34046" y="20813"/>
                    </a:cubicBezTo>
                    <a:cubicBezTo>
                      <a:pt x="34097" y="20813"/>
                      <a:pt x="34097" y="20813"/>
                      <a:pt x="34097" y="20763"/>
                    </a:cubicBezTo>
                    <a:cubicBezTo>
                      <a:pt x="34197" y="20713"/>
                      <a:pt x="34310" y="20663"/>
                      <a:pt x="34410" y="20613"/>
                    </a:cubicBezTo>
                    <a:cubicBezTo>
                      <a:pt x="34460" y="20613"/>
                      <a:pt x="34460" y="20613"/>
                      <a:pt x="34510" y="20550"/>
                    </a:cubicBezTo>
                    <a:cubicBezTo>
                      <a:pt x="34623" y="20500"/>
                      <a:pt x="34723" y="20450"/>
                      <a:pt x="34823" y="20350"/>
                    </a:cubicBezTo>
                    <a:lnTo>
                      <a:pt x="34886" y="20350"/>
                    </a:lnTo>
                    <a:cubicBezTo>
                      <a:pt x="35249" y="20087"/>
                      <a:pt x="35613" y="19874"/>
                      <a:pt x="35926" y="19673"/>
                    </a:cubicBezTo>
                    <a:cubicBezTo>
                      <a:pt x="35976" y="19610"/>
                      <a:pt x="36026" y="19610"/>
                      <a:pt x="36026" y="19560"/>
                    </a:cubicBezTo>
                    <a:cubicBezTo>
                      <a:pt x="36076" y="19560"/>
                      <a:pt x="36076" y="19510"/>
                      <a:pt x="36139" y="19510"/>
                    </a:cubicBezTo>
                    <a:cubicBezTo>
                      <a:pt x="36452" y="19247"/>
                      <a:pt x="36816" y="18984"/>
                      <a:pt x="37179" y="18733"/>
                    </a:cubicBezTo>
                    <a:cubicBezTo>
                      <a:pt x="37229" y="18671"/>
                      <a:pt x="37279" y="18621"/>
                      <a:pt x="37330" y="18570"/>
                    </a:cubicBezTo>
                    <a:cubicBezTo>
                      <a:pt x="37492" y="18470"/>
                      <a:pt x="37643" y="18357"/>
                      <a:pt x="37756" y="18207"/>
                    </a:cubicBezTo>
                    <a:cubicBezTo>
                      <a:pt x="37856" y="18107"/>
                      <a:pt x="38019" y="18044"/>
                      <a:pt x="38069" y="17944"/>
                    </a:cubicBezTo>
                    <a:cubicBezTo>
                      <a:pt x="38219" y="17794"/>
                      <a:pt x="38382" y="17731"/>
                      <a:pt x="38482" y="17530"/>
                    </a:cubicBezTo>
                    <a:cubicBezTo>
                      <a:pt x="38583" y="17480"/>
                      <a:pt x="38745" y="17368"/>
                      <a:pt x="38796" y="17267"/>
                    </a:cubicBezTo>
                    <a:cubicBezTo>
                      <a:pt x="38846" y="17217"/>
                      <a:pt x="38846" y="17217"/>
                      <a:pt x="38896" y="17217"/>
                    </a:cubicBezTo>
                    <a:cubicBezTo>
                      <a:pt x="38896" y="17167"/>
                      <a:pt x="38958" y="17167"/>
                      <a:pt x="38958" y="17104"/>
                    </a:cubicBezTo>
                    <a:cubicBezTo>
                      <a:pt x="39009" y="17104"/>
                      <a:pt x="39009" y="17054"/>
                      <a:pt x="39009" y="17054"/>
                    </a:cubicBezTo>
                    <a:cubicBezTo>
                      <a:pt x="39059" y="17004"/>
                      <a:pt x="39059" y="17004"/>
                      <a:pt x="39109" y="17004"/>
                    </a:cubicBezTo>
                    <a:cubicBezTo>
                      <a:pt x="39159" y="16904"/>
                      <a:pt x="39322" y="16854"/>
                      <a:pt x="39372" y="16691"/>
                    </a:cubicBezTo>
                    <a:cubicBezTo>
                      <a:pt x="39472" y="16591"/>
                      <a:pt x="39585" y="16540"/>
                      <a:pt x="39635" y="16428"/>
                    </a:cubicBezTo>
                    <a:cubicBezTo>
                      <a:pt x="39836" y="16227"/>
                      <a:pt x="40049" y="16014"/>
                      <a:pt x="40262" y="15751"/>
                    </a:cubicBezTo>
                    <a:cubicBezTo>
                      <a:pt x="40262" y="15701"/>
                      <a:pt x="40312" y="15701"/>
                      <a:pt x="40312" y="15701"/>
                    </a:cubicBezTo>
                    <a:cubicBezTo>
                      <a:pt x="40362" y="15601"/>
                      <a:pt x="40412" y="15601"/>
                      <a:pt x="40462" y="15488"/>
                    </a:cubicBezTo>
                    <a:cubicBezTo>
                      <a:pt x="40525" y="15488"/>
                      <a:pt x="40525" y="15388"/>
                      <a:pt x="40575" y="15338"/>
                    </a:cubicBezTo>
                    <a:cubicBezTo>
                      <a:pt x="40625" y="15338"/>
                      <a:pt x="40625" y="15338"/>
                      <a:pt x="40625" y="15287"/>
                    </a:cubicBezTo>
                    <a:cubicBezTo>
                      <a:pt x="40675" y="15225"/>
                      <a:pt x="40725" y="15175"/>
                      <a:pt x="40775" y="15125"/>
                    </a:cubicBezTo>
                    <a:cubicBezTo>
                      <a:pt x="40888" y="15024"/>
                      <a:pt x="40988" y="14912"/>
                      <a:pt x="41039" y="14761"/>
                    </a:cubicBezTo>
                    <a:lnTo>
                      <a:pt x="41089" y="14761"/>
                    </a:lnTo>
                    <a:cubicBezTo>
                      <a:pt x="41252" y="14548"/>
                      <a:pt x="41402" y="14285"/>
                      <a:pt x="41615" y="14084"/>
                    </a:cubicBezTo>
                    <a:cubicBezTo>
                      <a:pt x="41615" y="14034"/>
                      <a:pt x="41665" y="13972"/>
                      <a:pt x="41715" y="13922"/>
                    </a:cubicBezTo>
                    <a:cubicBezTo>
                      <a:pt x="41715" y="13922"/>
                      <a:pt x="41715" y="13871"/>
                      <a:pt x="41778" y="13871"/>
                    </a:cubicBezTo>
                    <a:cubicBezTo>
                      <a:pt x="41828" y="13771"/>
                      <a:pt x="41928" y="13608"/>
                      <a:pt x="42028" y="13508"/>
                    </a:cubicBezTo>
                    <a:cubicBezTo>
                      <a:pt x="42191" y="13295"/>
                      <a:pt x="42292" y="13095"/>
                      <a:pt x="42455" y="12932"/>
                    </a:cubicBezTo>
                    <a:cubicBezTo>
                      <a:pt x="42505" y="12882"/>
                      <a:pt x="42555" y="12831"/>
                      <a:pt x="42555" y="12781"/>
                    </a:cubicBezTo>
                    <a:cubicBezTo>
                      <a:pt x="42605" y="12719"/>
                      <a:pt x="42655" y="12618"/>
                      <a:pt x="42718" y="12568"/>
                    </a:cubicBezTo>
                    <a:cubicBezTo>
                      <a:pt x="42718" y="12518"/>
                      <a:pt x="42818" y="12518"/>
                      <a:pt x="42818" y="12468"/>
                    </a:cubicBezTo>
                    <a:cubicBezTo>
                      <a:pt x="42868" y="12355"/>
                      <a:pt x="42918" y="12305"/>
                      <a:pt x="42968" y="12205"/>
                    </a:cubicBezTo>
                    <a:cubicBezTo>
                      <a:pt x="42968" y="12155"/>
                      <a:pt x="43031" y="12155"/>
                      <a:pt x="43031" y="12092"/>
                    </a:cubicBezTo>
                    <a:cubicBezTo>
                      <a:pt x="43081" y="12042"/>
                      <a:pt x="43131" y="11992"/>
                      <a:pt x="43181" y="11942"/>
                    </a:cubicBezTo>
                    <a:cubicBezTo>
                      <a:pt x="43181" y="11892"/>
                      <a:pt x="43231" y="11841"/>
                      <a:pt x="43282" y="11779"/>
                    </a:cubicBezTo>
                    <a:cubicBezTo>
                      <a:pt x="43394" y="11628"/>
                      <a:pt x="43444" y="11528"/>
                      <a:pt x="43495" y="11415"/>
                    </a:cubicBezTo>
                    <a:cubicBezTo>
                      <a:pt x="43758" y="11102"/>
                      <a:pt x="43908" y="10839"/>
                      <a:pt x="44121" y="10526"/>
                    </a:cubicBezTo>
                    <a:cubicBezTo>
                      <a:pt x="44121" y="10476"/>
                      <a:pt x="44121" y="10476"/>
                      <a:pt x="44171" y="10426"/>
                    </a:cubicBezTo>
                    <a:cubicBezTo>
                      <a:pt x="44221" y="10275"/>
                      <a:pt x="44334" y="10162"/>
                      <a:pt x="44434" y="9962"/>
                    </a:cubicBezTo>
                    <a:cubicBezTo>
                      <a:pt x="44535" y="9849"/>
                      <a:pt x="44597" y="9699"/>
                      <a:pt x="44698" y="9486"/>
                    </a:cubicBezTo>
                    <a:cubicBezTo>
                      <a:pt x="44748" y="9385"/>
                      <a:pt x="44848" y="9223"/>
                      <a:pt x="44911" y="9122"/>
                    </a:cubicBezTo>
                    <a:cubicBezTo>
                      <a:pt x="45011" y="8959"/>
                      <a:pt x="45061" y="8809"/>
                      <a:pt x="45161" y="8646"/>
                    </a:cubicBezTo>
                    <a:cubicBezTo>
                      <a:pt x="45274" y="8446"/>
                      <a:pt x="45424" y="8233"/>
                      <a:pt x="45474" y="7970"/>
                    </a:cubicBezTo>
                    <a:cubicBezTo>
                      <a:pt x="45587" y="7869"/>
                      <a:pt x="45637" y="7769"/>
                      <a:pt x="45788" y="7769"/>
                    </a:cubicBezTo>
                    <a:cubicBezTo>
                      <a:pt x="45850" y="7769"/>
                      <a:pt x="45850" y="7706"/>
                      <a:pt x="45850" y="7656"/>
                    </a:cubicBezTo>
                    <a:lnTo>
                      <a:pt x="45900" y="7656"/>
                    </a:lnTo>
                    <a:cubicBezTo>
                      <a:pt x="45850" y="7556"/>
                      <a:pt x="45788" y="7506"/>
                      <a:pt x="45687" y="7393"/>
                    </a:cubicBezTo>
                    <a:lnTo>
                      <a:pt x="45687" y="7456"/>
                    </a:lnTo>
                    <a:cubicBezTo>
                      <a:pt x="45637" y="7456"/>
                      <a:pt x="45587" y="7456"/>
                      <a:pt x="45587" y="7506"/>
                    </a:cubicBezTo>
                    <a:cubicBezTo>
                      <a:pt x="45537" y="7606"/>
                      <a:pt x="45424" y="7656"/>
                      <a:pt x="45274" y="7706"/>
                    </a:cubicBezTo>
                    <a:cubicBezTo>
                      <a:pt x="45011" y="7769"/>
                      <a:pt x="44798" y="7819"/>
                      <a:pt x="44535" y="7919"/>
                    </a:cubicBezTo>
                    <a:cubicBezTo>
                      <a:pt x="44384" y="7919"/>
                      <a:pt x="44221" y="7970"/>
                      <a:pt x="44071" y="8020"/>
                    </a:cubicBezTo>
                    <a:cubicBezTo>
                      <a:pt x="44021" y="8020"/>
                      <a:pt x="43971" y="8082"/>
                      <a:pt x="43908" y="8082"/>
                    </a:cubicBezTo>
                    <a:cubicBezTo>
                      <a:pt x="43858" y="8082"/>
                      <a:pt x="43758" y="8132"/>
                      <a:pt x="43708" y="8132"/>
                    </a:cubicBezTo>
                    <a:cubicBezTo>
                      <a:pt x="43657" y="8132"/>
                      <a:pt x="43595" y="8183"/>
                      <a:pt x="43545" y="8183"/>
                    </a:cubicBezTo>
                    <a:lnTo>
                      <a:pt x="43495" y="8183"/>
                    </a:lnTo>
                    <a:cubicBezTo>
                      <a:pt x="43344" y="8233"/>
                      <a:pt x="43231" y="8283"/>
                      <a:pt x="43131" y="8333"/>
                    </a:cubicBezTo>
                    <a:cubicBezTo>
                      <a:pt x="42918" y="8333"/>
                      <a:pt x="42768" y="8396"/>
                      <a:pt x="42605" y="8446"/>
                    </a:cubicBezTo>
                    <a:cubicBezTo>
                      <a:pt x="42555" y="8496"/>
                      <a:pt x="42505" y="8496"/>
                      <a:pt x="42505" y="8496"/>
                    </a:cubicBezTo>
                    <a:cubicBezTo>
                      <a:pt x="42191" y="8596"/>
                      <a:pt x="41828" y="8709"/>
                      <a:pt x="41515" y="8859"/>
                    </a:cubicBezTo>
                    <a:cubicBezTo>
                      <a:pt x="41352" y="8909"/>
                      <a:pt x="41252" y="8959"/>
                      <a:pt x="41089" y="9022"/>
                    </a:cubicBezTo>
                    <a:cubicBezTo>
                      <a:pt x="41039" y="9022"/>
                      <a:pt x="40988" y="9072"/>
                      <a:pt x="40888" y="9122"/>
                    </a:cubicBezTo>
                    <a:cubicBezTo>
                      <a:pt x="40838" y="9122"/>
                      <a:pt x="40775" y="9122"/>
                      <a:pt x="40725" y="9172"/>
                    </a:cubicBezTo>
                    <a:cubicBezTo>
                      <a:pt x="40675" y="9172"/>
                      <a:pt x="40625" y="9223"/>
                      <a:pt x="40575" y="9223"/>
                    </a:cubicBezTo>
                    <a:cubicBezTo>
                      <a:pt x="40462" y="9273"/>
                      <a:pt x="40362" y="9335"/>
                      <a:pt x="40212" y="9385"/>
                    </a:cubicBezTo>
                    <a:cubicBezTo>
                      <a:pt x="40099" y="9436"/>
                      <a:pt x="40049" y="9436"/>
                      <a:pt x="39948" y="9486"/>
                    </a:cubicBezTo>
                    <a:cubicBezTo>
                      <a:pt x="39898" y="9486"/>
                      <a:pt x="39836" y="9536"/>
                      <a:pt x="39786" y="9536"/>
                    </a:cubicBezTo>
                    <a:cubicBezTo>
                      <a:pt x="39585" y="9649"/>
                      <a:pt x="39372" y="9749"/>
                      <a:pt x="39109" y="9849"/>
                    </a:cubicBezTo>
                    <a:cubicBezTo>
                      <a:pt x="39009" y="9899"/>
                      <a:pt x="38846" y="9962"/>
                      <a:pt x="38695" y="10062"/>
                    </a:cubicBezTo>
                    <a:cubicBezTo>
                      <a:pt x="38645" y="10062"/>
                      <a:pt x="38583" y="10112"/>
                      <a:pt x="38482" y="10112"/>
                    </a:cubicBezTo>
                    <a:cubicBezTo>
                      <a:pt x="38482" y="10112"/>
                      <a:pt x="38432" y="10162"/>
                      <a:pt x="38382" y="10162"/>
                    </a:cubicBezTo>
                    <a:cubicBezTo>
                      <a:pt x="38169" y="10275"/>
                      <a:pt x="37906" y="10375"/>
                      <a:pt x="37705" y="10476"/>
                    </a:cubicBezTo>
                    <a:cubicBezTo>
                      <a:pt x="37705" y="10476"/>
                      <a:pt x="37643" y="10476"/>
                      <a:pt x="37643" y="10526"/>
                    </a:cubicBezTo>
                    <a:cubicBezTo>
                      <a:pt x="37543" y="10588"/>
                      <a:pt x="37392" y="10639"/>
                      <a:pt x="37279" y="10689"/>
                    </a:cubicBezTo>
                    <a:cubicBezTo>
                      <a:pt x="37179" y="10739"/>
                      <a:pt x="37129" y="10739"/>
                      <a:pt x="37079" y="10789"/>
                    </a:cubicBezTo>
                    <a:cubicBezTo>
                      <a:pt x="37016" y="10789"/>
                      <a:pt x="37016" y="10789"/>
                      <a:pt x="37016" y="10839"/>
                    </a:cubicBezTo>
                    <a:cubicBezTo>
                      <a:pt x="36916" y="10839"/>
                      <a:pt x="36866" y="10902"/>
                      <a:pt x="36816" y="10952"/>
                    </a:cubicBezTo>
                    <a:cubicBezTo>
                      <a:pt x="36703" y="10952"/>
                      <a:pt x="36703" y="11002"/>
                      <a:pt x="36603" y="11002"/>
                    </a:cubicBezTo>
                    <a:cubicBezTo>
                      <a:pt x="36340" y="11215"/>
                      <a:pt x="36026" y="11315"/>
                      <a:pt x="35713" y="11528"/>
                    </a:cubicBezTo>
                    <a:cubicBezTo>
                      <a:pt x="35613" y="11578"/>
                      <a:pt x="35513" y="11628"/>
                      <a:pt x="35400" y="11679"/>
                    </a:cubicBezTo>
                    <a:lnTo>
                      <a:pt x="35400" y="11729"/>
                    </a:lnTo>
                    <a:cubicBezTo>
                      <a:pt x="35249" y="11729"/>
                      <a:pt x="35199" y="11841"/>
                      <a:pt x="35087" y="11892"/>
                    </a:cubicBezTo>
                    <a:cubicBezTo>
                      <a:pt x="35036" y="11942"/>
                      <a:pt x="35036" y="11942"/>
                      <a:pt x="34986" y="11942"/>
                    </a:cubicBezTo>
                    <a:cubicBezTo>
                      <a:pt x="34986" y="11992"/>
                      <a:pt x="34936" y="11992"/>
                      <a:pt x="34936" y="11992"/>
                    </a:cubicBezTo>
                    <a:cubicBezTo>
                      <a:pt x="34886" y="11992"/>
                      <a:pt x="34823" y="12042"/>
                      <a:pt x="34823" y="12042"/>
                    </a:cubicBezTo>
                    <a:lnTo>
                      <a:pt x="34723" y="12155"/>
                    </a:lnTo>
                    <a:cubicBezTo>
                      <a:pt x="34623" y="12205"/>
                      <a:pt x="34460" y="12305"/>
                      <a:pt x="34360" y="12405"/>
                    </a:cubicBezTo>
                    <a:cubicBezTo>
                      <a:pt x="34097" y="12568"/>
                      <a:pt x="33833" y="12719"/>
                      <a:pt x="33570" y="12932"/>
                    </a:cubicBezTo>
                    <a:cubicBezTo>
                      <a:pt x="33370" y="13032"/>
                      <a:pt x="33257" y="13145"/>
                      <a:pt x="33107" y="13295"/>
                    </a:cubicBezTo>
                    <a:cubicBezTo>
                      <a:pt x="33057" y="13295"/>
                      <a:pt x="33006" y="13345"/>
                      <a:pt x="32944" y="13408"/>
                    </a:cubicBezTo>
                    <a:cubicBezTo>
                      <a:pt x="32580" y="13658"/>
                      <a:pt x="32267" y="13922"/>
                      <a:pt x="31954" y="14235"/>
                    </a:cubicBezTo>
                    <a:cubicBezTo>
                      <a:pt x="31904" y="14235"/>
                      <a:pt x="31904" y="14285"/>
                      <a:pt x="31854" y="14285"/>
                    </a:cubicBezTo>
                    <a:cubicBezTo>
                      <a:pt x="31803" y="14348"/>
                      <a:pt x="31803" y="14348"/>
                      <a:pt x="31753" y="14398"/>
                    </a:cubicBezTo>
                    <a:cubicBezTo>
                      <a:pt x="31440" y="14661"/>
                      <a:pt x="31177" y="14974"/>
                      <a:pt x="30864" y="15225"/>
                    </a:cubicBezTo>
                    <a:lnTo>
                      <a:pt x="30814" y="15287"/>
                    </a:lnTo>
                    <a:cubicBezTo>
                      <a:pt x="30701" y="15388"/>
                      <a:pt x="30651" y="15488"/>
                      <a:pt x="30550" y="15601"/>
                    </a:cubicBezTo>
                    <a:cubicBezTo>
                      <a:pt x="30500" y="15601"/>
                      <a:pt x="30500" y="15601"/>
                      <a:pt x="30500" y="15651"/>
                    </a:cubicBezTo>
                    <a:cubicBezTo>
                      <a:pt x="30388" y="15701"/>
                      <a:pt x="30337" y="15801"/>
                      <a:pt x="30237" y="15914"/>
                    </a:cubicBezTo>
                    <a:cubicBezTo>
                      <a:pt x="30187" y="15964"/>
                      <a:pt x="30074" y="16014"/>
                      <a:pt x="30074" y="16064"/>
                    </a:cubicBezTo>
                    <a:cubicBezTo>
                      <a:pt x="29874" y="16277"/>
                      <a:pt x="29661" y="16540"/>
                      <a:pt x="29498" y="16741"/>
                    </a:cubicBezTo>
                    <a:cubicBezTo>
                      <a:pt x="29297" y="16954"/>
                      <a:pt x="29134" y="17104"/>
                      <a:pt x="29034" y="17317"/>
                    </a:cubicBezTo>
                    <a:cubicBezTo>
                      <a:pt x="28771" y="17631"/>
                      <a:pt x="28558" y="17944"/>
                      <a:pt x="28358" y="18257"/>
                    </a:cubicBezTo>
                    <a:cubicBezTo>
                      <a:pt x="28358" y="18257"/>
                      <a:pt x="28307" y="18257"/>
                      <a:pt x="28307" y="18307"/>
                    </a:cubicBezTo>
                    <a:lnTo>
                      <a:pt x="28245" y="18357"/>
                    </a:lnTo>
                    <a:cubicBezTo>
                      <a:pt x="28195" y="18520"/>
                      <a:pt x="28044" y="18621"/>
                      <a:pt x="27994" y="18733"/>
                    </a:cubicBezTo>
                    <a:cubicBezTo>
                      <a:pt x="27831" y="18934"/>
                      <a:pt x="27731" y="19147"/>
                      <a:pt x="27618" y="19360"/>
                    </a:cubicBezTo>
                    <a:cubicBezTo>
                      <a:pt x="27468" y="19460"/>
                      <a:pt x="27418" y="19610"/>
                      <a:pt x="27305" y="19773"/>
                    </a:cubicBezTo>
                    <a:cubicBezTo>
                      <a:pt x="27255" y="19824"/>
                      <a:pt x="27155" y="19924"/>
                      <a:pt x="27105" y="19986"/>
                    </a:cubicBezTo>
                    <a:cubicBezTo>
                      <a:pt x="26992" y="20137"/>
                      <a:pt x="26891" y="20300"/>
                      <a:pt x="26791" y="20400"/>
                    </a:cubicBezTo>
                    <a:cubicBezTo>
                      <a:pt x="26628" y="20663"/>
                      <a:pt x="26428" y="20864"/>
                      <a:pt x="26265" y="21077"/>
                    </a:cubicBezTo>
                    <a:cubicBezTo>
                      <a:pt x="26165" y="21127"/>
                      <a:pt x="26115" y="21177"/>
                      <a:pt x="26052" y="21290"/>
                    </a:cubicBezTo>
                    <a:cubicBezTo>
                      <a:pt x="25902" y="21440"/>
                      <a:pt x="25801" y="21603"/>
                      <a:pt x="25638" y="21753"/>
                    </a:cubicBezTo>
                    <a:lnTo>
                      <a:pt x="25588" y="21803"/>
                    </a:lnTo>
                    <a:cubicBezTo>
                      <a:pt x="25538" y="21803"/>
                      <a:pt x="25538" y="21753"/>
                      <a:pt x="25538" y="21753"/>
                    </a:cubicBezTo>
                    <a:cubicBezTo>
                      <a:pt x="25588" y="21653"/>
                      <a:pt x="25588" y="21553"/>
                      <a:pt x="25588" y="21490"/>
                    </a:cubicBezTo>
                    <a:cubicBezTo>
                      <a:pt x="25902" y="20713"/>
                      <a:pt x="26315" y="19986"/>
                      <a:pt x="26628" y="19197"/>
                    </a:cubicBezTo>
                    <a:cubicBezTo>
                      <a:pt x="26791" y="18934"/>
                      <a:pt x="26891" y="18671"/>
                      <a:pt x="26992" y="18420"/>
                    </a:cubicBezTo>
                    <a:cubicBezTo>
                      <a:pt x="27054" y="18357"/>
                      <a:pt x="27054" y="18307"/>
                      <a:pt x="27054" y="18307"/>
                    </a:cubicBezTo>
                    <a:lnTo>
                      <a:pt x="27054" y="18257"/>
                    </a:lnTo>
                    <a:cubicBezTo>
                      <a:pt x="27105" y="18257"/>
                      <a:pt x="27105" y="18207"/>
                      <a:pt x="27105" y="18207"/>
                    </a:cubicBezTo>
                    <a:cubicBezTo>
                      <a:pt x="27305" y="17731"/>
                      <a:pt x="27468" y="17317"/>
                      <a:pt x="27618" y="16854"/>
                    </a:cubicBezTo>
                    <a:cubicBezTo>
                      <a:pt x="27681" y="16691"/>
                      <a:pt x="27731" y="16591"/>
                      <a:pt x="27731" y="16428"/>
                    </a:cubicBezTo>
                    <a:cubicBezTo>
                      <a:pt x="27781" y="16327"/>
                      <a:pt x="27781" y="16277"/>
                      <a:pt x="27831" y="16227"/>
                    </a:cubicBezTo>
                    <a:lnTo>
                      <a:pt x="27831" y="16165"/>
                    </a:lnTo>
                    <a:cubicBezTo>
                      <a:pt x="27932" y="15751"/>
                      <a:pt x="28094" y="15338"/>
                      <a:pt x="28195" y="14861"/>
                    </a:cubicBezTo>
                    <a:cubicBezTo>
                      <a:pt x="28358" y="14185"/>
                      <a:pt x="28508" y="13508"/>
                      <a:pt x="28558" y="12831"/>
                    </a:cubicBezTo>
                    <a:cubicBezTo>
                      <a:pt x="28558" y="12781"/>
                      <a:pt x="28621" y="12719"/>
                      <a:pt x="28621" y="12669"/>
                    </a:cubicBezTo>
                    <a:lnTo>
                      <a:pt x="28621" y="12518"/>
                    </a:lnTo>
                    <a:cubicBezTo>
                      <a:pt x="28621" y="12355"/>
                      <a:pt x="28721" y="12255"/>
                      <a:pt x="28671" y="12092"/>
                    </a:cubicBezTo>
                    <a:lnTo>
                      <a:pt x="28671" y="11992"/>
                    </a:lnTo>
                    <a:cubicBezTo>
                      <a:pt x="28671" y="11892"/>
                      <a:pt x="28721" y="11729"/>
                      <a:pt x="28721" y="11578"/>
                    </a:cubicBezTo>
                    <a:lnTo>
                      <a:pt x="28721" y="11466"/>
                    </a:lnTo>
                    <a:lnTo>
                      <a:pt x="28721" y="11102"/>
                    </a:lnTo>
                    <a:lnTo>
                      <a:pt x="28721" y="11002"/>
                    </a:lnTo>
                    <a:cubicBezTo>
                      <a:pt x="28771" y="10902"/>
                      <a:pt x="28721" y="10789"/>
                      <a:pt x="28721" y="10689"/>
                    </a:cubicBezTo>
                    <a:lnTo>
                      <a:pt x="28721" y="10062"/>
                    </a:lnTo>
                    <a:lnTo>
                      <a:pt x="28721" y="9849"/>
                    </a:lnTo>
                    <a:lnTo>
                      <a:pt x="28721" y="9699"/>
                    </a:lnTo>
                    <a:cubicBezTo>
                      <a:pt x="28721" y="9649"/>
                      <a:pt x="28671" y="9586"/>
                      <a:pt x="28671" y="9586"/>
                    </a:cubicBezTo>
                    <a:lnTo>
                      <a:pt x="28671" y="9536"/>
                    </a:lnTo>
                    <a:lnTo>
                      <a:pt x="28671" y="9172"/>
                    </a:lnTo>
                    <a:lnTo>
                      <a:pt x="28671" y="9122"/>
                    </a:lnTo>
                    <a:cubicBezTo>
                      <a:pt x="28621" y="9022"/>
                      <a:pt x="28621" y="8909"/>
                      <a:pt x="28621" y="8809"/>
                    </a:cubicBezTo>
                    <a:lnTo>
                      <a:pt x="28621" y="8759"/>
                    </a:lnTo>
                    <a:cubicBezTo>
                      <a:pt x="28621" y="8646"/>
                      <a:pt x="28621" y="8546"/>
                      <a:pt x="28558" y="8446"/>
                    </a:cubicBezTo>
                    <a:lnTo>
                      <a:pt x="28558" y="8333"/>
                    </a:lnTo>
                    <a:cubicBezTo>
                      <a:pt x="28508" y="8132"/>
                      <a:pt x="28508" y="7869"/>
                      <a:pt x="28458" y="7656"/>
                    </a:cubicBezTo>
                    <a:lnTo>
                      <a:pt x="28458" y="7606"/>
                    </a:lnTo>
                    <a:cubicBezTo>
                      <a:pt x="28458" y="7556"/>
                      <a:pt x="28458" y="7556"/>
                      <a:pt x="28408" y="7506"/>
                    </a:cubicBezTo>
                    <a:lnTo>
                      <a:pt x="28408" y="7393"/>
                    </a:lnTo>
                    <a:lnTo>
                      <a:pt x="28408" y="7343"/>
                    </a:lnTo>
                    <a:cubicBezTo>
                      <a:pt x="28358" y="7143"/>
                      <a:pt x="28307" y="6929"/>
                      <a:pt x="28245" y="6716"/>
                    </a:cubicBezTo>
                    <a:lnTo>
                      <a:pt x="28245" y="6516"/>
                    </a:lnTo>
                    <a:cubicBezTo>
                      <a:pt x="28195" y="6453"/>
                      <a:pt x="28195" y="6353"/>
                      <a:pt x="28195" y="6303"/>
                    </a:cubicBezTo>
                    <a:cubicBezTo>
                      <a:pt x="28195" y="6253"/>
                      <a:pt x="28195" y="6253"/>
                      <a:pt x="28145" y="6203"/>
                    </a:cubicBezTo>
                    <a:lnTo>
                      <a:pt x="28145" y="6140"/>
                    </a:lnTo>
                    <a:cubicBezTo>
                      <a:pt x="28145" y="6040"/>
                      <a:pt x="28094" y="5940"/>
                      <a:pt x="28094" y="5827"/>
                    </a:cubicBezTo>
                    <a:cubicBezTo>
                      <a:pt x="28044" y="5777"/>
                      <a:pt x="28044" y="5676"/>
                      <a:pt x="27994" y="5576"/>
                    </a:cubicBezTo>
                    <a:cubicBezTo>
                      <a:pt x="27994" y="5463"/>
                      <a:pt x="27994" y="5413"/>
                      <a:pt x="27932" y="5313"/>
                    </a:cubicBezTo>
                    <a:cubicBezTo>
                      <a:pt x="27932" y="5100"/>
                      <a:pt x="27831" y="4837"/>
                      <a:pt x="27781" y="4636"/>
                    </a:cubicBezTo>
                    <a:cubicBezTo>
                      <a:pt x="27731" y="4260"/>
                      <a:pt x="27681" y="3897"/>
                      <a:pt x="27568" y="3534"/>
                    </a:cubicBezTo>
                    <a:cubicBezTo>
                      <a:pt x="27568" y="3321"/>
                      <a:pt x="27568" y="3170"/>
                      <a:pt x="27518" y="3007"/>
                    </a:cubicBezTo>
                    <a:cubicBezTo>
                      <a:pt x="27518" y="2857"/>
                      <a:pt x="27468" y="2757"/>
                      <a:pt x="27468" y="2644"/>
                    </a:cubicBezTo>
                    <a:cubicBezTo>
                      <a:pt x="27468" y="2544"/>
                      <a:pt x="27418" y="2381"/>
                      <a:pt x="27418" y="2230"/>
                    </a:cubicBezTo>
                    <a:cubicBezTo>
                      <a:pt x="27368" y="1754"/>
                      <a:pt x="27368" y="1341"/>
                      <a:pt x="27305" y="927"/>
                    </a:cubicBezTo>
                    <a:lnTo>
                      <a:pt x="27305" y="764"/>
                    </a:lnTo>
                    <a:lnTo>
                      <a:pt x="27305" y="714"/>
                    </a:lnTo>
                    <a:lnTo>
                      <a:pt x="27305" y="501"/>
                    </a:lnTo>
                    <a:cubicBezTo>
                      <a:pt x="27305" y="351"/>
                      <a:pt x="27305" y="138"/>
                      <a:pt x="27105" y="38"/>
                    </a:cubicBezTo>
                    <a:cubicBezTo>
                      <a:pt x="27079" y="13"/>
                      <a:pt x="27051" y="0"/>
                      <a:pt x="270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706" name="Google Shape;706;p29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-239629" y="2293723"/>
                <a:ext cx="1525675" cy="154515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07" name="Google Shape;707;p29"/>
          <p:cNvGrpSpPr/>
          <p:nvPr/>
        </p:nvGrpSpPr>
        <p:grpSpPr>
          <a:xfrm>
            <a:off x="6027857" y="2558992"/>
            <a:ext cx="2827157" cy="2584290"/>
            <a:chOff x="6027857" y="2558992"/>
            <a:chExt cx="2827157" cy="2584290"/>
          </a:xfrm>
        </p:grpSpPr>
        <p:grpSp>
          <p:nvGrpSpPr>
            <p:cNvPr id="708" name="Google Shape;708;p29"/>
            <p:cNvGrpSpPr/>
            <p:nvPr/>
          </p:nvGrpSpPr>
          <p:grpSpPr>
            <a:xfrm rot="-7111611">
              <a:off x="7501666" y="2842078"/>
              <a:ext cx="1238131" cy="998493"/>
              <a:chOff x="5933196" y="1306241"/>
              <a:chExt cx="1918544" cy="1547212"/>
            </a:xfrm>
          </p:grpSpPr>
          <p:sp>
            <p:nvSpPr>
              <p:cNvPr id="709" name="Google Shape;709;p29"/>
              <p:cNvSpPr/>
              <p:nvPr/>
            </p:nvSpPr>
            <p:spPr>
              <a:xfrm>
                <a:off x="5933200" y="1306250"/>
                <a:ext cx="1918507" cy="1539079"/>
              </a:xfrm>
              <a:custGeom>
                <a:rect b="b" l="l" r="r" t="t"/>
                <a:pathLst>
                  <a:path extrusionOk="0" h="46745" w="58269">
                    <a:moveTo>
                      <a:pt x="2344" y="18473"/>
                    </a:moveTo>
                    <a:lnTo>
                      <a:pt x="2344" y="18473"/>
                    </a:lnTo>
                    <a:cubicBezTo>
                      <a:pt x="2344" y="18523"/>
                      <a:pt x="2407" y="18573"/>
                      <a:pt x="2407" y="18636"/>
                    </a:cubicBezTo>
                    <a:cubicBezTo>
                      <a:pt x="2344" y="18573"/>
                      <a:pt x="2344" y="18523"/>
                      <a:pt x="2344" y="18473"/>
                    </a:cubicBezTo>
                    <a:close/>
                    <a:moveTo>
                      <a:pt x="20224" y="0"/>
                    </a:moveTo>
                    <a:cubicBezTo>
                      <a:pt x="19284" y="0"/>
                      <a:pt x="18350" y="85"/>
                      <a:pt x="17443" y="203"/>
                    </a:cubicBezTo>
                    <a:cubicBezTo>
                      <a:pt x="16341" y="404"/>
                      <a:pt x="15301" y="717"/>
                      <a:pt x="14311" y="1093"/>
                    </a:cubicBezTo>
                    <a:cubicBezTo>
                      <a:pt x="14198" y="1093"/>
                      <a:pt x="14148" y="1143"/>
                      <a:pt x="14048" y="1143"/>
                    </a:cubicBezTo>
                    <a:cubicBezTo>
                      <a:pt x="12369" y="1819"/>
                      <a:pt x="10802" y="2709"/>
                      <a:pt x="9349" y="3799"/>
                    </a:cubicBezTo>
                    <a:cubicBezTo>
                      <a:pt x="9136" y="4012"/>
                      <a:pt x="8873" y="4163"/>
                      <a:pt x="8672" y="4376"/>
                    </a:cubicBezTo>
                    <a:cubicBezTo>
                      <a:pt x="7732" y="5102"/>
                      <a:pt x="6893" y="5992"/>
                      <a:pt x="6103" y="6932"/>
                    </a:cubicBezTo>
                    <a:cubicBezTo>
                      <a:pt x="6053" y="6982"/>
                      <a:pt x="6003" y="7045"/>
                      <a:pt x="5953" y="7145"/>
                    </a:cubicBezTo>
                    <a:cubicBezTo>
                      <a:pt x="5853" y="7245"/>
                      <a:pt x="5790" y="7295"/>
                      <a:pt x="5740" y="7408"/>
                    </a:cubicBezTo>
                    <a:cubicBezTo>
                      <a:pt x="5326" y="6832"/>
                      <a:pt x="4913" y="6255"/>
                      <a:pt x="4487" y="5729"/>
                    </a:cubicBezTo>
                    <a:cubicBezTo>
                      <a:pt x="4123" y="5215"/>
                      <a:pt x="3760" y="4639"/>
                      <a:pt x="3447" y="4113"/>
                    </a:cubicBezTo>
                    <a:cubicBezTo>
                      <a:pt x="2971" y="3286"/>
                      <a:pt x="2507" y="2396"/>
                      <a:pt x="1981" y="1606"/>
                    </a:cubicBezTo>
                    <a:cubicBezTo>
                      <a:pt x="1931" y="1343"/>
                      <a:pt x="1880" y="1093"/>
                      <a:pt x="1567" y="930"/>
                    </a:cubicBezTo>
                    <a:cubicBezTo>
                      <a:pt x="1475" y="877"/>
                      <a:pt x="1378" y="855"/>
                      <a:pt x="1278" y="855"/>
                    </a:cubicBezTo>
                    <a:cubicBezTo>
                      <a:pt x="1092" y="855"/>
                      <a:pt x="899" y="932"/>
                      <a:pt x="728" y="1030"/>
                    </a:cubicBezTo>
                    <a:cubicBezTo>
                      <a:pt x="627" y="1030"/>
                      <a:pt x="577" y="1143"/>
                      <a:pt x="527" y="1193"/>
                    </a:cubicBezTo>
                    <a:cubicBezTo>
                      <a:pt x="364" y="1293"/>
                      <a:pt x="264" y="1456"/>
                      <a:pt x="151" y="1606"/>
                    </a:cubicBezTo>
                    <a:cubicBezTo>
                      <a:pt x="1" y="1719"/>
                      <a:pt x="51" y="1870"/>
                      <a:pt x="101" y="2032"/>
                    </a:cubicBezTo>
                    <a:cubicBezTo>
                      <a:pt x="890" y="3486"/>
                      <a:pt x="1830" y="4789"/>
                      <a:pt x="2870" y="6042"/>
                    </a:cubicBezTo>
                    <a:cubicBezTo>
                      <a:pt x="3397" y="6731"/>
                      <a:pt x="3973" y="7458"/>
                      <a:pt x="4537" y="8085"/>
                    </a:cubicBezTo>
                    <a:cubicBezTo>
                      <a:pt x="4600" y="8135"/>
                      <a:pt x="4650" y="8235"/>
                      <a:pt x="4700" y="8298"/>
                    </a:cubicBezTo>
                    <a:cubicBezTo>
                      <a:pt x="4850" y="8448"/>
                      <a:pt x="4913" y="8548"/>
                      <a:pt x="4750" y="8711"/>
                    </a:cubicBezTo>
                    <a:cubicBezTo>
                      <a:pt x="4600" y="9238"/>
                      <a:pt x="4336" y="9701"/>
                      <a:pt x="4174" y="10228"/>
                    </a:cubicBezTo>
                    <a:cubicBezTo>
                      <a:pt x="3710" y="11894"/>
                      <a:pt x="3346" y="13623"/>
                      <a:pt x="2920" y="15290"/>
                    </a:cubicBezTo>
                    <a:cubicBezTo>
                      <a:pt x="2870" y="15390"/>
                      <a:pt x="2870" y="15503"/>
                      <a:pt x="2870" y="15603"/>
                    </a:cubicBezTo>
                    <a:cubicBezTo>
                      <a:pt x="2820" y="15816"/>
                      <a:pt x="2770" y="15967"/>
                      <a:pt x="2720" y="16180"/>
                    </a:cubicBezTo>
                    <a:lnTo>
                      <a:pt x="2720" y="16330"/>
                    </a:lnTo>
                    <a:cubicBezTo>
                      <a:pt x="2557" y="17069"/>
                      <a:pt x="2457" y="17746"/>
                      <a:pt x="2344" y="18473"/>
                    </a:cubicBezTo>
                    <a:cubicBezTo>
                      <a:pt x="2294" y="18736"/>
                      <a:pt x="2294" y="18949"/>
                      <a:pt x="2244" y="19199"/>
                    </a:cubicBezTo>
                    <a:cubicBezTo>
                      <a:pt x="2194" y="19889"/>
                      <a:pt x="2144" y="20615"/>
                      <a:pt x="2144" y="21292"/>
                    </a:cubicBezTo>
                    <a:cubicBezTo>
                      <a:pt x="2093" y="21919"/>
                      <a:pt x="2093" y="22595"/>
                      <a:pt x="2144" y="23222"/>
                    </a:cubicBezTo>
                    <a:cubicBezTo>
                      <a:pt x="2093" y="23748"/>
                      <a:pt x="2144" y="24212"/>
                      <a:pt x="2144" y="24738"/>
                    </a:cubicBezTo>
                    <a:cubicBezTo>
                      <a:pt x="2194" y="25415"/>
                      <a:pt x="2244" y="26154"/>
                      <a:pt x="2344" y="26831"/>
                    </a:cubicBezTo>
                    <a:cubicBezTo>
                      <a:pt x="2407" y="27194"/>
                      <a:pt x="2457" y="27557"/>
                      <a:pt x="2507" y="27921"/>
                    </a:cubicBezTo>
                    <a:cubicBezTo>
                      <a:pt x="2557" y="27971"/>
                      <a:pt x="2557" y="27971"/>
                      <a:pt x="2557" y="28034"/>
                    </a:cubicBezTo>
                    <a:lnTo>
                      <a:pt x="2557" y="28134"/>
                    </a:lnTo>
                    <a:cubicBezTo>
                      <a:pt x="2820" y="29650"/>
                      <a:pt x="3234" y="31053"/>
                      <a:pt x="3710" y="32419"/>
                    </a:cubicBezTo>
                    <a:cubicBezTo>
                      <a:pt x="4023" y="33196"/>
                      <a:pt x="4286" y="33986"/>
                      <a:pt x="4700" y="34712"/>
                    </a:cubicBezTo>
                    <a:cubicBezTo>
                      <a:pt x="5013" y="35439"/>
                      <a:pt x="5427" y="36179"/>
                      <a:pt x="5790" y="36855"/>
                    </a:cubicBezTo>
                    <a:cubicBezTo>
                      <a:pt x="5953" y="37056"/>
                      <a:pt x="6053" y="37319"/>
                      <a:pt x="6216" y="37482"/>
                    </a:cubicBezTo>
                    <a:cubicBezTo>
                      <a:pt x="6479" y="37945"/>
                      <a:pt x="6792" y="38421"/>
                      <a:pt x="7106" y="38835"/>
                    </a:cubicBezTo>
                    <a:cubicBezTo>
                      <a:pt x="7469" y="39311"/>
                      <a:pt x="7782" y="39725"/>
                      <a:pt x="8146" y="40138"/>
                    </a:cubicBezTo>
                    <a:cubicBezTo>
                      <a:pt x="8409" y="40401"/>
                      <a:pt x="8672" y="40715"/>
                      <a:pt x="8923" y="40928"/>
                    </a:cubicBezTo>
                    <a:cubicBezTo>
                      <a:pt x="9349" y="41341"/>
                      <a:pt x="9762" y="41705"/>
                      <a:pt x="10288" y="41968"/>
                    </a:cubicBezTo>
                    <a:cubicBezTo>
                      <a:pt x="10589" y="42159"/>
                      <a:pt x="10923" y="42291"/>
                      <a:pt x="11280" y="42291"/>
                    </a:cubicBezTo>
                    <a:cubicBezTo>
                      <a:pt x="11414" y="42291"/>
                      <a:pt x="11551" y="42272"/>
                      <a:pt x="11692" y="42231"/>
                    </a:cubicBezTo>
                    <a:cubicBezTo>
                      <a:pt x="11955" y="42181"/>
                      <a:pt x="12168" y="42018"/>
                      <a:pt x="12268" y="41755"/>
                    </a:cubicBezTo>
                    <a:cubicBezTo>
                      <a:pt x="12268" y="41604"/>
                      <a:pt x="12431" y="41504"/>
                      <a:pt x="12369" y="41341"/>
                    </a:cubicBezTo>
                    <a:cubicBezTo>
                      <a:pt x="12481" y="40765"/>
                      <a:pt x="12431" y="40188"/>
                      <a:pt x="12481" y="39675"/>
                    </a:cubicBezTo>
                    <a:lnTo>
                      <a:pt x="12481" y="38735"/>
                    </a:lnTo>
                    <a:cubicBezTo>
                      <a:pt x="12531" y="37482"/>
                      <a:pt x="12682" y="36229"/>
                      <a:pt x="12845" y="34976"/>
                    </a:cubicBezTo>
                    <a:cubicBezTo>
                      <a:pt x="12895" y="34550"/>
                      <a:pt x="12995" y="34186"/>
                      <a:pt x="13058" y="33773"/>
                    </a:cubicBezTo>
                    <a:cubicBezTo>
                      <a:pt x="13108" y="33296"/>
                      <a:pt x="13208" y="32883"/>
                      <a:pt x="13308" y="32419"/>
                    </a:cubicBezTo>
                    <a:cubicBezTo>
                      <a:pt x="13421" y="31630"/>
                      <a:pt x="13521" y="30853"/>
                      <a:pt x="13571" y="30064"/>
                    </a:cubicBezTo>
                    <a:cubicBezTo>
                      <a:pt x="13684" y="29224"/>
                      <a:pt x="13734" y="28347"/>
                      <a:pt x="13785" y="27457"/>
                    </a:cubicBezTo>
                    <a:cubicBezTo>
                      <a:pt x="13785" y="26931"/>
                      <a:pt x="13835" y="26354"/>
                      <a:pt x="13785" y="25841"/>
                    </a:cubicBezTo>
                    <a:cubicBezTo>
                      <a:pt x="13835" y="25678"/>
                      <a:pt x="13835" y="25527"/>
                      <a:pt x="13785" y="25365"/>
                    </a:cubicBezTo>
                    <a:cubicBezTo>
                      <a:pt x="13835" y="25051"/>
                      <a:pt x="13785" y="24688"/>
                      <a:pt x="13785" y="24325"/>
                    </a:cubicBezTo>
                    <a:cubicBezTo>
                      <a:pt x="13785" y="24274"/>
                      <a:pt x="13835" y="24212"/>
                      <a:pt x="13785" y="24162"/>
                    </a:cubicBezTo>
                    <a:cubicBezTo>
                      <a:pt x="13785" y="24061"/>
                      <a:pt x="13835" y="23898"/>
                      <a:pt x="13785" y="23798"/>
                    </a:cubicBezTo>
                    <a:cubicBezTo>
                      <a:pt x="13785" y="23172"/>
                      <a:pt x="13734" y="22595"/>
                      <a:pt x="13684" y="22019"/>
                    </a:cubicBezTo>
                    <a:cubicBezTo>
                      <a:pt x="13521" y="20453"/>
                      <a:pt x="13208" y="18949"/>
                      <a:pt x="12632" y="17533"/>
                    </a:cubicBezTo>
                    <a:cubicBezTo>
                      <a:pt x="12582" y="17483"/>
                      <a:pt x="12582" y="17383"/>
                      <a:pt x="12582" y="17320"/>
                    </a:cubicBezTo>
                    <a:cubicBezTo>
                      <a:pt x="12369" y="16756"/>
                      <a:pt x="12055" y="16180"/>
                      <a:pt x="11742" y="15603"/>
                    </a:cubicBezTo>
                    <a:cubicBezTo>
                      <a:pt x="11855" y="15603"/>
                      <a:pt x="11905" y="15653"/>
                      <a:pt x="11955" y="15703"/>
                    </a:cubicBezTo>
                    <a:lnTo>
                      <a:pt x="12005" y="15703"/>
                    </a:lnTo>
                    <a:cubicBezTo>
                      <a:pt x="12005" y="15816"/>
                      <a:pt x="12118" y="15866"/>
                      <a:pt x="12168" y="15916"/>
                    </a:cubicBezTo>
                    <a:cubicBezTo>
                      <a:pt x="13885" y="17433"/>
                      <a:pt x="15714" y="18786"/>
                      <a:pt x="17544" y="20139"/>
                    </a:cubicBezTo>
                    <a:cubicBezTo>
                      <a:pt x="17957" y="20453"/>
                      <a:pt x="18433" y="20828"/>
                      <a:pt x="18897" y="21142"/>
                    </a:cubicBezTo>
                    <a:cubicBezTo>
                      <a:pt x="18947" y="21192"/>
                      <a:pt x="18897" y="21242"/>
                      <a:pt x="18897" y="21292"/>
                    </a:cubicBezTo>
                    <a:cubicBezTo>
                      <a:pt x="18897" y="21505"/>
                      <a:pt x="18747" y="21655"/>
                      <a:pt x="18697" y="21869"/>
                    </a:cubicBezTo>
                    <a:cubicBezTo>
                      <a:pt x="18534" y="22495"/>
                      <a:pt x="18433" y="23071"/>
                      <a:pt x="18321" y="23698"/>
                    </a:cubicBezTo>
                    <a:cubicBezTo>
                      <a:pt x="18270" y="24111"/>
                      <a:pt x="18220" y="24588"/>
                      <a:pt x="18220" y="25101"/>
                    </a:cubicBezTo>
                    <a:cubicBezTo>
                      <a:pt x="18170" y="25728"/>
                      <a:pt x="18170" y="26405"/>
                      <a:pt x="18170" y="27094"/>
                    </a:cubicBezTo>
                    <a:cubicBezTo>
                      <a:pt x="18220" y="28084"/>
                      <a:pt x="18220" y="29024"/>
                      <a:pt x="18383" y="30013"/>
                    </a:cubicBezTo>
                    <a:cubicBezTo>
                      <a:pt x="18321" y="30064"/>
                      <a:pt x="18321" y="30064"/>
                      <a:pt x="18321" y="30114"/>
                    </a:cubicBezTo>
                    <a:cubicBezTo>
                      <a:pt x="18383" y="30740"/>
                      <a:pt x="18484" y="31417"/>
                      <a:pt x="18634" y="32043"/>
                    </a:cubicBezTo>
                    <a:cubicBezTo>
                      <a:pt x="18634" y="32256"/>
                      <a:pt x="18697" y="32520"/>
                      <a:pt x="18797" y="32733"/>
                    </a:cubicBezTo>
                    <a:lnTo>
                      <a:pt x="18797" y="32783"/>
                    </a:lnTo>
                    <a:cubicBezTo>
                      <a:pt x="18897" y="33359"/>
                      <a:pt x="19060" y="33923"/>
                      <a:pt x="19323" y="34499"/>
                    </a:cubicBezTo>
                    <a:cubicBezTo>
                      <a:pt x="19473" y="35126"/>
                      <a:pt x="19737" y="35752"/>
                      <a:pt x="20050" y="36329"/>
                    </a:cubicBezTo>
                    <a:lnTo>
                      <a:pt x="20050" y="36429"/>
                    </a:lnTo>
                    <a:cubicBezTo>
                      <a:pt x="20463" y="37369"/>
                      <a:pt x="20940" y="38259"/>
                      <a:pt x="21403" y="39148"/>
                    </a:cubicBezTo>
                    <a:cubicBezTo>
                      <a:pt x="22293" y="40715"/>
                      <a:pt x="23233" y="42181"/>
                      <a:pt x="24273" y="43584"/>
                    </a:cubicBezTo>
                    <a:cubicBezTo>
                      <a:pt x="24486" y="43847"/>
                      <a:pt x="24649" y="44161"/>
                      <a:pt x="24899" y="44323"/>
                    </a:cubicBezTo>
                    <a:cubicBezTo>
                      <a:pt x="25012" y="44474"/>
                      <a:pt x="25162" y="44687"/>
                      <a:pt x="25275" y="44837"/>
                    </a:cubicBezTo>
                    <a:cubicBezTo>
                      <a:pt x="25789" y="45464"/>
                      <a:pt x="26315" y="46140"/>
                      <a:pt x="27092" y="46566"/>
                    </a:cubicBezTo>
                    <a:cubicBezTo>
                      <a:pt x="27155" y="46566"/>
                      <a:pt x="27205" y="46667"/>
                      <a:pt x="27355" y="46667"/>
                    </a:cubicBezTo>
                    <a:cubicBezTo>
                      <a:pt x="27443" y="46721"/>
                      <a:pt x="27531" y="46745"/>
                      <a:pt x="27616" y="46745"/>
                    </a:cubicBezTo>
                    <a:cubicBezTo>
                      <a:pt x="27788" y="46745"/>
                      <a:pt x="27952" y="46650"/>
                      <a:pt x="28094" y="46516"/>
                    </a:cubicBezTo>
                    <a:cubicBezTo>
                      <a:pt x="28295" y="46303"/>
                      <a:pt x="28295" y="46040"/>
                      <a:pt x="28345" y="45777"/>
                    </a:cubicBezTo>
                    <a:lnTo>
                      <a:pt x="28345" y="45677"/>
                    </a:lnTo>
                    <a:cubicBezTo>
                      <a:pt x="28345" y="44374"/>
                      <a:pt x="28245" y="43008"/>
                      <a:pt x="28145" y="41654"/>
                    </a:cubicBezTo>
                    <a:cubicBezTo>
                      <a:pt x="28094" y="41128"/>
                      <a:pt x="28094" y="40564"/>
                      <a:pt x="28032" y="40038"/>
                    </a:cubicBezTo>
                    <a:cubicBezTo>
                      <a:pt x="27982" y="39148"/>
                      <a:pt x="27982" y="38259"/>
                      <a:pt x="27881" y="37369"/>
                    </a:cubicBezTo>
                    <a:cubicBezTo>
                      <a:pt x="27881" y="37056"/>
                      <a:pt x="27831" y="36742"/>
                      <a:pt x="27781" y="36429"/>
                    </a:cubicBezTo>
                    <a:cubicBezTo>
                      <a:pt x="27781" y="36016"/>
                      <a:pt x="27781" y="35602"/>
                      <a:pt x="27668" y="35176"/>
                    </a:cubicBezTo>
                    <a:cubicBezTo>
                      <a:pt x="27668" y="34925"/>
                      <a:pt x="27668" y="34712"/>
                      <a:pt x="27568" y="34449"/>
                    </a:cubicBezTo>
                    <a:cubicBezTo>
                      <a:pt x="27618" y="34299"/>
                      <a:pt x="27568" y="34136"/>
                      <a:pt x="27568" y="33986"/>
                    </a:cubicBezTo>
                    <a:cubicBezTo>
                      <a:pt x="27568" y="33986"/>
                      <a:pt x="27568" y="33923"/>
                      <a:pt x="27518" y="33873"/>
                    </a:cubicBezTo>
                    <a:cubicBezTo>
                      <a:pt x="27355" y="32307"/>
                      <a:pt x="27042" y="30740"/>
                      <a:pt x="26578" y="29224"/>
                    </a:cubicBezTo>
                    <a:cubicBezTo>
                      <a:pt x="26578" y="29174"/>
                      <a:pt x="26578" y="29124"/>
                      <a:pt x="26528" y="29074"/>
                    </a:cubicBezTo>
                    <a:cubicBezTo>
                      <a:pt x="25952" y="27457"/>
                      <a:pt x="25162" y="25891"/>
                      <a:pt x="24122" y="24475"/>
                    </a:cubicBezTo>
                    <a:cubicBezTo>
                      <a:pt x="24158" y="24451"/>
                      <a:pt x="24192" y="24441"/>
                      <a:pt x="24224" y="24441"/>
                    </a:cubicBezTo>
                    <a:cubicBezTo>
                      <a:pt x="24326" y="24441"/>
                      <a:pt x="24409" y="24540"/>
                      <a:pt x="24486" y="24588"/>
                    </a:cubicBezTo>
                    <a:cubicBezTo>
                      <a:pt x="25112" y="24951"/>
                      <a:pt x="25739" y="25314"/>
                      <a:pt x="26365" y="25628"/>
                    </a:cubicBezTo>
                    <a:cubicBezTo>
                      <a:pt x="26942" y="25941"/>
                      <a:pt x="27468" y="26254"/>
                      <a:pt x="28032" y="26467"/>
                    </a:cubicBezTo>
                    <a:cubicBezTo>
                      <a:pt x="28458" y="26718"/>
                      <a:pt x="28871" y="26931"/>
                      <a:pt x="29285" y="27194"/>
                    </a:cubicBezTo>
                    <a:cubicBezTo>
                      <a:pt x="29398" y="27244"/>
                      <a:pt x="29548" y="27294"/>
                      <a:pt x="29598" y="27407"/>
                    </a:cubicBezTo>
                    <a:cubicBezTo>
                      <a:pt x="30175" y="27921"/>
                      <a:pt x="30701" y="28497"/>
                      <a:pt x="31165" y="29174"/>
                    </a:cubicBezTo>
                    <a:cubicBezTo>
                      <a:pt x="31641" y="29963"/>
                      <a:pt x="32104" y="30640"/>
                      <a:pt x="32580" y="31367"/>
                    </a:cubicBezTo>
                    <a:cubicBezTo>
                      <a:pt x="32944" y="31893"/>
                      <a:pt x="33307" y="32307"/>
                      <a:pt x="33733" y="32783"/>
                    </a:cubicBezTo>
                    <a:cubicBezTo>
                      <a:pt x="34097" y="33246"/>
                      <a:pt x="34610" y="33672"/>
                      <a:pt x="35087" y="34086"/>
                    </a:cubicBezTo>
                    <a:cubicBezTo>
                      <a:pt x="35863" y="34813"/>
                      <a:pt x="36753" y="35489"/>
                      <a:pt x="37693" y="36016"/>
                    </a:cubicBezTo>
                    <a:cubicBezTo>
                      <a:pt x="38006" y="36279"/>
                      <a:pt x="38319" y="36429"/>
                      <a:pt x="38633" y="36592"/>
                    </a:cubicBezTo>
                    <a:cubicBezTo>
                      <a:pt x="39159" y="36905"/>
                      <a:pt x="39685" y="37168"/>
                      <a:pt x="40249" y="37369"/>
                    </a:cubicBezTo>
                    <a:cubicBezTo>
                      <a:pt x="40462" y="37532"/>
                      <a:pt x="40725" y="37582"/>
                      <a:pt x="40938" y="37682"/>
                    </a:cubicBezTo>
                    <a:cubicBezTo>
                      <a:pt x="41352" y="37845"/>
                      <a:pt x="41765" y="37895"/>
                      <a:pt x="42191" y="38058"/>
                    </a:cubicBezTo>
                    <a:cubicBezTo>
                      <a:pt x="42755" y="38309"/>
                      <a:pt x="43332" y="38371"/>
                      <a:pt x="43908" y="38522"/>
                    </a:cubicBezTo>
                    <a:cubicBezTo>
                      <a:pt x="44585" y="38622"/>
                      <a:pt x="45261" y="38735"/>
                      <a:pt x="45951" y="38785"/>
                    </a:cubicBezTo>
                    <a:cubicBezTo>
                      <a:pt x="46577" y="38835"/>
                      <a:pt x="47141" y="38885"/>
                      <a:pt x="47768" y="38885"/>
                    </a:cubicBezTo>
                    <a:lnTo>
                      <a:pt x="48557" y="38885"/>
                    </a:lnTo>
                    <a:cubicBezTo>
                      <a:pt x="49960" y="38885"/>
                      <a:pt x="51376" y="38685"/>
                      <a:pt x="52780" y="38522"/>
                    </a:cubicBezTo>
                    <a:cubicBezTo>
                      <a:pt x="53569" y="38421"/>
                      <a:pt x="54296" y="38371"/>
                      <a:pt x="55085" y="38158"/>
                    </a:cubicBezTo>
                    <a:lnTo>
                      <a:pt x="55136" y="38158"/>
                    </a:lnTo>
                    <a:cubicBezTo>
                      <a:pt x="55286" y="38158"/>
                      <a:pt x="55449" y="38108"/>
                      <a:pt x="55599" y="38058"/>
                    </a:cubicBezTo>
                    <a:cubicBezTo>
                      <a:pt x="56075" y="37945"/>
                      <a:pt x="56489" y="37845"/>
                      <a:pt x="56915" y="37682"/>
                    </a:cubicBezTo>
                    <a:cubicBezTo>
                      <a:pt x="57429" y="37482"/>
                      <a:pt x="57905" y="37319"/>
                      <a:pt x="58168" y="36855"/>
                    </a:cubicBezTo>
                    <a:cubicBezTo>
                      <a:pt x="58218" y="36692"/>
                      <a:pt x="58268" y="36592"/>
                      <a:pt x="58268" y="36429"/>
                    </a:cubicBezTo>
                    <a:cubicBezTo>
                      <a:pt x="58268" y="36429"/>
                      <a:pt x="58268" y="36379"/>
                      <a:pt x="58218" y="36379"/>
                    </a:cubicBezTo>
                    <a:cubicBezTo>
                      <a:pt x="58268" y="36229"/>
                      <a:pt x="58218" y="36066"/>
                      <a:pt x="58168" y="35965"/>
                    </a:cubicBezTo>
                    <a:cubicBezTo>
                      <a:pt x="58055" y="35752"/>
                      <a:pt x="57905" y="35602"/>
                      <a:pt x="57792" y="35439"/>
                    </a:cubicBezTo>
                    <a:cubicBezTo>
                      <a:pt x="57278" y="34976"/>
                      <a:pt x="56702" y="34550"/>
                      <a:pt x="56126" y="34186"/>
                    </a:cubicBezTo>
                    <a:cubicBezTo>
                      <a:pt x="55812" y="33986"/>
                      <a:pt x="55449" y="33722"/>
                      <a:pt x="55136" y="33509"/>
                    </a:cubicBezTo>
                    <a:cubicBezTo>
                      <a:pt x="53469" y="32357"/>
                      <a:pt x="51790" y="31166"/>
                      <a:pt x="50224" y="29963"/>
                    </a:cubicBezTo>
                    <a:cubicBezTo>
                      <a:pt x="49021" y="29074"/>
                      <a:pt x="47880" y="28184"/>
                      <a:pt x="46627" y="27457"/>
                    </a:cubicBezTo>
                    <a:cubicBezTo>
                      <a:pt x="46051" y="27144"/>
                      <a:pt x="45474" y="26881"/>
                      <a:pt x="44898" y="26668"/>
                    </a:cubicBezTo>
                    <a:cubicBezTo>
                      <a:pt x="44585" y="26467"/>
                      <a:pt x="44272" y="26405"/>
                      <a:pt x="43958" y="26304"/>
                    </a:cubicBezTo>
                    <a:cubicBezTo>
                      <a:pt x="43232" y="26091"/>
                      <a:pt x="42505" y="25841"/>
                      <a:pt x="41715" y="25728"/>
                    </a:cubicBezTo>
                    <a:cubicBezTo>
                      <a:pt x="41640" y="25703"/>
                      <a:pt x="41574" y="25703"/>
                      <a:pt x="41509" y="25703"/>
                    </a:cubicBezTo>
                    <a:cubicBezTo>
                      <a:pt x="41443" y="25703"/>
                      <a:pt x="41377" y="25703"/>
                      <a:pt x="41302" y="25678"/>
                    </a:cubicBezTo>
                    <a:cubicBezTo>
                      <a:pt x="40380" y="25552"/>
                      <a:pt x="39432" y="25453"/>
                      <a:pt x="38502" y="25453"/>
                    </a:cubicBezTo>
                    <a:cubicBezTo>
                      <a:pt x="38319" y="25453"/>
                      <a:pt x="38137" y="25457"/>
                      <a:pt x="37956" y="25465"/>
                    </a:cubicBezTo>
                    <a:cubicBezTo>
                      <a:pt x="37117" y="25465"/>
                      <a:pt x="36290" y="25527"/>
                      <a:pt x="35450" y="25728"/>
                    </a:cubicBezTo>
                    <a:lnTo>
                      <a:pt x="35350" y="25728"/>
                    </a:lnTo>
                    <a:cubicBezTo>
                      <a:pt x="35137" y="25778"/>
                      <a:pt x="34874" y="25841"/>
                      <a:pt x="34673" y="25891"/>
                    </a:cubicBezTo>
                    <a:lnTo>
                      <a:pt x="34610" y="25891"/>
                    </a:lnTo>
                    <a:cubicBezTo>
                      <a:pt x="34460" y="25941"/>
                      <a:pt x="34297" y="25991"/>
                      <a:pt x="34197" y="26041"/>
                    </a:cubicBezTo>
                    <a:cubicBezTo>
                      <a:pt x="33207" y="26304"/>
                      <a:pt x="32267" y="26567"/>
                      <a:pt x="31327" y="26831"/>
                    </a:cubicBezTo>
                    <a:lnTo>
                      <a:pt x="30851" y="26831"/>
                    </a:lnTo>
                    <a:cubicBezTo>
                      <a:pt x="30488" y="26718"/>
                      <a:pt x="30175" y="26718"/>
                      <a:pt x="29861" y="26567"/>
                    </a:cubicBezTo>
                    <a:cubicBezTo>
                      <a:pt x="29235" y="26304"/>
                      <a:pt x="28608" y="25991"/>
                      <a:pt x="28032" y="25628"/>
                    </a:cubicBezTo>
                    <a:cubicBezTo>
                      <a:pt x="27781" y="25527"/>
                      <a:pt x="27568" y="25365"/>
                      <a:pt x="27355" y="25264"/>
                    </a:cubicBezTo>
                    <a:cubicBezTo>
                      <a:pt x="27205" y="25214"/>
                      <a:pt x="27092" y="25101"/>
                      <a:pt x="26942" y="25051"/>
                    </a:cubicBezTo>
                    <a:cubicBezTo>
                      <a:pt x="26841" y="24951"/>
                      <a:pt x="26628" y="24901"/>
                      <a:pt x="26528" y="24838"/>
                    </a:cubicBezTo>
                    <a:cubicBezTo>
                      <a:pt x="25526" y="24274"/>
                      <a:pt x="24536" y="23748"/>
                      <a:pt x="23596" y="23172"/>
                    </a:cubicBezTo>
                    <a:cubicBezTo>
                      <a:pt x="23546" y="23172"/>
                      <a:pt x="23496" y="23122"/>
                      <a:pt x="23446" y="23122"/>
                    </a:cubicBezTo>
                    <a:cubicBezTo>
                      <a:pt x="22969" y="22808"/>
                      <a:pt x="22506" y="22545"/>
                      <a:pt x="22080" y="22232"/>
                    </a:cubicBezTo>
                    <a:cubicBezTo>
                      <a:pt x="21767" y="22019"/>
                      <a:pt x="21516" y="21818"/>
                      <a:pt x="21203" y="21605"/>
                    </a:cubicBezTo>
                    <a:cubicBezTo>
                      <a:pt x="21203" y="21555"/>
                      <a:pt x="21203" y="21555"/>
                      <a:pt x="21253" y="21555"/>
                    </a:cubicBezTo>
                    <a:lnTo>
                      <a:pt x="21453" y="21555"/>
                    </a:lnTo>
                    <a:cubicBezTo>
                      <a:pt x="21929" y="21706"/>
                      <a:pt x="22393" y="21818"/>
                      <a:pt x="22869" y="21869"/>
                    </a:cubicBezTo>
                    <a:cubicBezTo>
                      <a:pt x="23396" y="21969"/>
                      <a:pt x="23859" y="22019"/>
                      <a:pt x="24335" y="22082"/>
                    </a:cubicBezTo>
                    <a:lnTo>
                      <a:pt x="24486" y="22082"/>
                    </a:lnTo>
                    <a:cubicBezTo>
                      <a:pt x="25217" y="22177"/>
                      <a:pt x="25968" y="22212"/>
                      <a:pt x="26710" y="22212"/>
                    </a:cubicBezTo>
                    <a:cubicBezTo>
                      <a:pt x="27139" y="22212"/>
                      <a:pt x="27564" y="22200"/>
                      <a:pt x="27982" y="22182"/>
                    </a:cubicBezTo>
                    <a:lnTo>
                      <a:pt x="28094" y="22182"/>
                    </a:lnTo>
                    <a:cubicBezTo>
                      <a:pt x="28195" y="22182"/>
                      <a:pt x="28295" y="22182"/>
                      <a:pt x="28408" y="22132"/>
                    </a:cubicBezTo>
                    <a:cubicBezTo>
                      <a:pt x="28466" y="22146"/>
                      <a:pt x="28526" y="22152"/>
                      <a:pt x="28588" y="22152"/>
                    </a:cubicBezTo>
                    <a:cubicBezTo>
                      <a:pt x="28737" y="22152"/>
                      <a:pt x="28898" y="22117"/>
                      <a:pt x="29084" y="22082"/>
                    </a:cubicBezTo>
                    <a:cubicBezTo>
                      <a:pt x="29084" y="22132"/>
                      <a:pt x="29135" y="22132"/>
                      <a:pt x="29185" y="22132"/>
                    </a:cubicBezTo>
                    <a:cubicBezTo>
                      <a:pt x="30175" y="22019"/>
                      <a:pt x="31227" y="21869"/>
                      <a:pt x="32217" y="21706"/>
                    </a:cubicBezTo>
                    <a:cubicBezTo>
                      <a:pt x="33207" y="21555"/>
                      <a:pt x="34197" y="21342"/>
                      <a:pt x="35187" y="21079"/>
                    </a:cubicBezTo>
                    <a:cubicBezTo>
                      <a:pt x="35500" y="21029"/>
                      <a:pt x="35813" y="20979"/>
                      <a:pt x="36127" y="20929"/>
                    </a:cubicBezTo>
                    <a:cubicBezTo>
                      <a:pt x="37016" y="20716"/>
                      <a:pt x="37856" y="20615"/>
                      <a:pt x="38746" y="20402"/>
                    </a:cubicBezTo>
                    <a:cubicBezTo>
                      <a:pt x="38846" y="20352"/>
                      <a:pt x="38996" y="20352"/>
                      <a:pt x="39109" y="20302"/>
                    </a:cubicBezTo>
                    <a:lnTo>
                      <a:pt x="39259" y="20302"/>
                    </a:lnTo>
                    <a:cubicBezTo>
                      <a:pt x="39573" y="20202"/>
                      <a:pt x="39936" y="20139"/>
                      <a:pt x="40249" y="20089"/>
                    </a:cubicBezTo>
                    <a:cubicBezTo>
                      <a:pt x="41139" y="19889"/>
                      <a:pt x="42029" y="19676"/>
                      <a:pt x="42868" y="19362"/>
                    </a:cubicBezTo>
                    <a:cubicBezTo>
                      <a:pt x="43445" y="19199"/>
                      <a:pt x="43958" y="18949"/>
                      <a:pt x="44485" y="18686"/>
                    </a:cubicBezTo>
                    <a:cubicBezTo>
                      <a:pt x="44748" y="18573"/>
                      <a:pt x="45011" y="18372"/>
                      <a:pt x="45261" y="18159"/>
                    </a:cubicBezTo>
                    <a:cubicBezTo>
                      <a:pt x="45525" y="17946"/>
                      <a:pt x="45525" y="17746"/>
                      <a:pt x="45324" y="17483"/>
                    </a:cubicBezTo>
                    <a:cubicBezTo>
                      <a:pt x="45261" y="17320"/>
                      <a:pt x="45061" y="17220"/>
                      <a:pt x="44898" y="17170"/>
                    </a:cubicBezTo>
                    <a:cubicBezTo>
                      <a:pt x="43808" y="16806"/>
                      <a:pt x="42705" y="16493"/>
                      <a:pt x="41665" y="16129"/>
                    </a:cubicBezTo>
                    <a:cubicBezTo>
                      <a:pt x="41252" y="15967"/>
                      <a:pt x="40876" y="15816"/>
                      <a:pt x="40512" y="15653"/>
                    </a:cubicBezTo>
                    <a:cubicBezTo>
                      <a:pt x="40149" y="15553"/>
                      <a:pt x="39836" y="15440"/>
                      <a:pt x="39522" y="15290"/>
                    </a:cubicBezTo>
                    <a:cubicBezTo>
                      <a:pt x="39372" y="15190"/>
                      <a:pt x="39209" y="15190"/>
                      <a:pt x="39109" y="15127"/>
                    </a:cubicBezTo>
                    <a:cubicBezTo>
                      <a:pt x="38432" y="14814"/>
                      <a:pt x="37693" y="14563"/>
                      <a:pt x="37016" y="14300"/>
                    </a:cubicBezTo>
                    <a:cubicBezTo>
                      <a:pt x="36239" y="14037"/>
                      <a:pt x="35450" y="13824"/>
                      <a:pt x="34673" y="13673"/>
                    </a:cubicBezTo>
                    <a:cubicBezTo>
                      <a:pt x="34410" y="13673"/>
                      <a:pt x="34147" y="13623"/>
                      <a:pt x="33884" y="13561"/>
                    </a:cubicBezTo>
                    <a:cubicBezTo>
                      <a:pt x="33257" y="13460"/>
                      <a:pt x="32580" y="13460"/>
                      <a:pt x="31904" y="13460"/>
                    </a:cubicBezTo>
                    <a:cubicBezTo>
                      <a:pt x="31014" y="13460"/>
                      <a:pt x="30124" y="13561"/>
                      <a:pt x="29235" y="13724"/>
                    </a:cubicBezTo>
                    <a:cubicBezTo>
                      <a:pt x="28721" y="13774"/>
                      <a:pt x="28195" y="13937"/>
                      <a:pt x="27668" y="14037"/>
                    </a:cubicBezTo>
                    <a:cubicBezTo>
                      <a:pt x="27092" y="14187"/>
                      <a:pt x="26578" y="14350"/>
                      <a:pt x="26102" y="14563"/>
                    </a:cubicBezTo>
                    <a:cubicBezTo>
                      <a:pt x="25375" y="14814"/>
                      <a:pt x="24699" y="15077"/>
                      <a:pt x="24022" y="15440"/>
                    </a:cubicBezTo>
                    <a:cubicBezTo>
                      <a:pt x="23959" y="15440"/>
                      <a:pt x="23959" y="15440"/>
                      <a:pt x="23909" y="15503"/>
                    </a:cubicBezTo>
                    <a:cubicBezTo>
                      <a:pt x="23759" y="15603"/>
                      <a:pt x="23596" y="15653"/>
                      <a:pt x="23446" y="15754"/>
                    </a:cubicBezTo>
                    <a:cubicBezTo>
                      <a:pt x="23396" y="15816"/>
                      <a:pt x="23333" y="15866"/>
                      <a:pt x="23233" y="15866"/>
                    </a:cubicBezTo>
                    <a:cubicBezTo>
                      <a:pt x="23233" y="15916"/>
                      <a:pt x="23233" y="15916"/>
                      <a:pt x="23182" y="15916"/>
                    </a:cubicBezTo>
                    <a:cubicBezTo>
                      <a:pt x="22919" y="16067"/>
                      <a:pt x="22606" y="16230"/>
                      <a:pt x="22343" y="16380"/>
                    </a:cubicBezTo>
                    <a:cubicBezTo>
                      <a:pt x="22080" y="16543"/>
                      <a:pt x="21829" y="16756"/>
                      <a:pt x="21616" y="16906"/>
                    </a:cubicBezTo>
                    <a:cubicBezTo>
                      <a:pt x="21040" y="17320"/>
                      <a:pt x="20513" y="17796"/>
                      <a:pt x="20100" y="18322"/>
                    </a:cubicBezTo>
                    <a:cubicBezTo>
                      <a:pt x="19787" y="18736"/>
                      <a:pt x="19473" y="19149"/>
                      <a:pt x="19373" y="19626"/>
                    </a:cubicBezTo>
                    <a:cubicBezTo>
                      <a:pt x="19323" y="19676"/>
                      <a:pt x="19323" y="19676"/>
                      <a:pt x="19323" y="19726"/>
                    </a:cubicBezTo>
                    <a:cubicBezTo>
                      <a:pt x="19237" y="19764"/>
                      <a:pt x="19216" y="20024"/>
                      <a:pt x="19093" y="20024"/>
                    </a:cubicBezTo>
                    <a:cubicBezTo>
                      <a:pt x="19055" y="20024"/>
                      <a:pt x="19008" y="20000"/>
                      <a:pt x="18947" y="19939"/>
                    </a:cubicBezTo>
                    <a:cubicBezTo>
                      <a:pt x="18170" y="19312"/>
                      <a:pt x="17331" y="18686"/>
                      <a:pt x="16604" y="18059"/>
                    </a:cubicBezTo>
                    <a:cubicBezTo>
                      <a:pt x="15188" y="16856"/>
                      <a:pt x="13835" y="15653"/>
                      <a:pt x="12431" y="14500"/>
                    </a:cubicBezTo>
                    <a:cubicBezTo>
                      <a:pt x="11692" y="13937"/>
                      <a:pt x="11015" y="13310"/>
                      <a:pt x="10288" y="12734"/>
                    </a:cubicBezTo>
                    <a:cubicBezTo>
                      <a:pt x="9349" y="11794"/>
                      <a:pt x="8359" y="10804"/>
                      <a:pt x="7519" y="9701"/>
                    </a:cubicBezTo>
                    <a:lnTo>
                      <a:pt x="7519" y="9701"/>
                    </a:lnTo>
                    <a:cubicBezTo>
                      <a:pt x="7832" y="9864"/>
                      <a:pt x="8096" y="9964"/>
                      <a:pt x="8359" y="10115"/>
                    </a:cubicBezTo>
                    <a:cubicBezTo>
                      <a:pt x="8672" y="10228"/>
                      <a:pt x="8985" y="10378"/>
                      <a:pt x="9299" y="10428"/>
                    </a:cubicBezTo>
                    <a:cubicBezTo>
                      <a:pt x="10752" y="10854"/>
                      <a:pt x="12218" y="11318"/>
                      <a:pt x="13734" y="11430"/>
                    </a:cubicBezTo>
                    <a:cubicBezTo>
                      <a:pt x="13835" y="11430"/>
                      <a:pt x="13935" y="11481"/>
                      <a:pt x="14048" y="11481"/>
                    </a:cubicBezTo>
                    <a:cubicBezTo>
                      <a:pt x="14561" y="11531"/>
                      <a:pt x="15038" y="11581"/>
                      <a:pt x="15501" y="11631"/>
                    </a:cubicBezTo>
                    <a:cubicBezTo>
                      <a:pt x="15885" y="11631"/>
                      <a:pt x="16292" y="11653"/>
                      <a:pt x="16691" y="11653"/>
                    </a:cubicBezTo>
                    <a:cubicBezTo>
                      <a:pt x="16891" y="11653"/>
                      <a:pt x="17088" y="11648"/>
                      <a:pt x="17281" y="11631"/>
                    </a:cubicBezTo>
                    <a:cubicBezTo>
                      <a:pt x="18634" y="11581"/>
                      <a:pt x="20000" y="11368"/>
                      <a:pt x="21303" y="10954"/>
                    </a:cubicBezTo>
                    <a:cubicBezTo>
                      <a:pt x="21980" y="10804"/>
                      <a:pt x="22656" y="10541"/>
                      <a:pt x="23283" y="10278"/>
                    </a:cubicBezTo>
                    <a:cubicBezTo>
                      <a:pt x="23859" y="10065"/>
                      <a:pt x="24486" y="9864"/>
                      <a:pt x="25012" y="9551"/>
                    </a:cubicBezTo>
                    <a:lnTo>
                      <a:pt x="25112" y="9551"/>
                    </a:lnTo>
                    <a:cubicBezTo>
                      <a:pt x="25325" y="9338"/>
                      <a:pt x="25638" y="9338"/>
                      <a:pt x="25902" y="9125"/>
                    </a:cubicBezTo>
                    <a:cubicBezTo>
                      <a:pt x="26265" y="9025"/>
                      <a:pt x="26578" y="8761"/>
                      <a:pt x="26942" y="8611"/>
                    </a:cubicBezTo>
                    <a:cubicBezTo>
                      <a:pt x="27719" y="8185"/>
                      <a:pt x="28508" y="7721"/>
                      <a:pt x="29235" y="7195"/>
                    </a:cubicBezTo>
                    <a:cubicBezTo>
                      <a:pt x="29498" y="7095"/>
                      <a:pt x="29761" y="6932"/>
                      <a:pt x="30024" y="6782"/>
                    </a:cubicBezTo>
                    <a:cubicBezTo>
                      <a:pt x="30701" y="6418"/>
                      <a:pt x="31327" y="5992"/>
                      <a:pt x="31954" y="5579"/>
                    </a:cubicBezTo>
                    <a:cubicBezTo>
                      <a:pt x="32367" y="5366"/>
                      <a:pt x="32731" y="5052"/>
                      <a:pt x="33107" y="4689"/>
                    </a:cubicBezTo>
                    <a:cubicBezTo>
                      <a:pt x="33257" y="4539"/>
                      <a:pt x="33420" y="4376"/>
                      <a:pt x="33520" y="4163"/>
                    </a:cubicBezTo>
                    <a:cubicBezTo>
                      <a:pt x="33834" y="3799"/>
                      <a:pt x="33733" y="3386"/>
                      <a:pt x="33420" y="3286"/>
                    </a:cubicBezTo>
                    <a:cubicBezTo>
                      <a:pt x="33420" y="3223"/>
                      <a:pt x="33357" y="3173"/>
                      <a:pt x="33307" y="3173"/>
                    </a:cubicBezTo>
                    <a:cubicBezTo>
                      <a:pt x="32793" y="2910"/>
                      <a:pt x="32217" y="2809"/>
                      <a:pt x="31641" y="2659"/>
                    </a:cubicBezTo>
                    <a:cubicBezTo>
                      <a:pt x="31378" y="2596"/>
                      <a:pt x="31165" y="2496"/>
                      <a:pt x="30914" y="2446"/>
                    </a:cubicBezTo>
                    <a:lnTo>
                      <a:pt x="30851" y="2446"/>
                    </a:lnTo>
                    <a:cubicBezTo>
                      <a:pt x="30488" y="2283"/>
                      <a:pt x="30074" y="2183"/>
                      <a:pt x="29711" y="2083"/>
                    </a:cubicBezTo>
                    <a:cubicBezTo>
                      <a:pt x="29661" y="2032"/>
                      <a:pt x="29548" y="2032"/>
                      <a:pt x="29498" y="1970"/>
                    </a:cubicBezTo>
                    <a:cubicBezTo>
                      <a:pt x="29398" y="1970"/>
                      <a:pt x="29348" y="1970"/>
                      <a:pt x="29285" y="1920"/>
                    </a:cubicBezTo>
                    <a:cubicBezTo>
                      <a:pt x="29235" y="1920"/>
                      <a:pt x="29185" y="1920"/>
                      <a:pt x="29135" y="1870"/>
                    </a:cubicBezTo>
                    <a:cubicBezTo>
                      <a:pt x="28972" y="1870"/>
                      <a:pt x="28821" y="1819"/>
                      <a:pt x="28658" y="1769"/>
                    </a:cubicBezTo>
                    <a:cubicBezTo>
                      <a:pt x="28245" y="1606"/>
                      <a:pt x="27781" y="1456"/>
                      <a:pt x="27305" y="1293"/>
                    </a:cubicBezTo>
                    <a:lnTo>
                      <a:pt x="27255" y="1293"/>
                    </a:lnTo>
                    <a:cubicBezTo>
                      <a:pt x="26942" y="1193"/>
                      <a:pt x="26628" y="1093"/>
                      <a:pt x="26315" y="1030"/>
                    </a:cubicBezTo>
                    <a:lnTo>
                      <a:pt x="26365" y="980"/>
                    </a:lnTo>
                    <a:lnTo>
                      <a:pt x="26315" y="980"/>
                    </a:lnTo>
                    <a:cubicBezTo>
                      <a:pt x="25789" y="830"/>
                      <a:pt x="25275" y="667"/>
                      <a:pt x="24749" y="566"/>
                    </a:cubicBezTo>
                    <a:lnTo>
                      <a:pt x="24749" y="617"/>
                    </a:lnTo>
                    <a:lnTo>
                      <a:pt x="24699" y="617"/>
                    </a:lnTo>
                    <a:cubicBezTo>
                      <a:pt x="23959" y="353"/>
                      <a:pt x="23233" y="253"/>
                      <a:pt x="22556" y="153"/>
                    </a:cubicBezTo>
                    <a:cubicBezTo>
                      <a:pt x="22142" y="90"/>
                      <a:pt x="21716" y="40"/>
                      <a:pt x="21303" y="40"/>
                    </a:cubicBezTo>
                    <a:cubicBezTo>
                      <a:pt x="20943" y="12"/>
                      <a:pt x="20583" y="0"/>
                      <a:pt x="2022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chemeClr val="dk1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710" name="Google Shape;710;p29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5933196" y="1306241"/>
                <a:ext cx="1918544" cy="15472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11" name="Google Shape;711;p29"/>
            <p:cNvGrpSpPr/>
            <p:nvPr/>
          </p:nvGrpSpPr>
          <p:grpSpPr>
            <a:xfrm rot="-2057232">
              <a:off x="6314038" y="3363459"/>
              <a:ext cx="1512728" cy="1482564"/>
              <a:chOff x="5768520" y="2342850"/>
              <a:chExt cx="2237874" cy="2192799"/>
            </a:xfrm>
          </p:grpSpPr>
          <p:sp>
            <p:nvSpPr>
              <p:cNvPr id="712" name="Google Shape;712;p29"/>
              <p:cNvSpPr/>
              <p:nvPr/>
            </p:nvSpPr>
            <p:spPr>
              <a:xfrm rot="857043">
                <a:off x="5960951" y="2544979"/>
                <a:ext cx="1853014" cy="1788541"/>
              </a:xfrm>
              <a:custGeom>
                <a:rect b="b" l="l" r="r" t="t"/>
                <a:pathLst>
                  <a:path extrusionOk="0" h="209140" w="216679">
                    <a:moveTo>
                      <a:pt x="135597" y="34079"/>
                    </a:moveTo>
                    <a:cubicBezTo>
                      <a:pt x="135802" y="34181"/>
                      <a:pt x="136007" y="34181"/>
                      <a:pt x="136238" y="34181"/>
                    </a:cubicBezTo>
                    <a:cubicBezTo>
                      <a:pt x="136238" y="34181"/>
                      <a:pt x="136238" y="34310"/>
                      <a:pt x="136341" y="34310"/>
                    </a:cubicBezTo>
                    <a:cubicBezTo>
                      <a:pt x="137084" y="34617"/>
                      <a:pt x="137725" y="34951"/>
                      <a:pt x="138571" y="35156"/>
                    </a:cubicBezTo>
                    <a:lnTo>
                      <a:pt x="138674" y="35156"/>
                    </a:lnTo>
                    <a:lnTo>
                      <a:pt x="139007" y="35463"/>
                    </a:lnTo>
                    <a:cubicBezTo>
                      <a:pt x="139007" y="35592"/>
                      <a:pt x="139110" y="35694"/>
                      <a:pt x="139213" y="35694"/>
                    </a:cubicBezTo>
                    <a:cubicBezTo>
                      <a:pt x="139213" y="35797"/>
                      <a:pt x="139315" y="35797"/>
                      <a:pt x="139443" y="35797"/>
                    </a:cubicBezTo>
                    <a:cubicBezTo>
                      <a:pt x="139546" y="36002"/>
                      <a:pt x="139648" y="36233"/>
                      <a:pt x="139751" y="36335"/>
                    </a:cubicBezTo>
                    <a:lnTo>
                      <a:pt x="139751" y="36540"/>
                    </a:lnTo>
                    <a:cubicBezTo>
                      <a:pt x="139648" y="36976"/>
                      <a:pt x="139751" y="37284"/>
                      <a:pt x="139854" y="37720"/>
                    </a:cubicBezTo>
                    <a:cubicBezTo>
                      <a:pt x="139956" y="37823"/>
                      <a:pt x="139956" y="37823"/>
                      <a:pt x="139956" y="37925"/>
                    </a:cubicBezTo>
                    <a:cubicBezTo>
                      <a:pt x="139648" y="38566"/>
                      <a:pt x="139110" y="39002"/>
                      <a:pt x="138571" y="39438"/>
                    </a:cubicBezTo>
                    <a:lnTo>
                      <a:pt x="138571" y="39541"/>
                    </a:lnTo>
                    <a:lnTo>
                      <a:pt x="138161" y="39541"/>
                    </a:lnTo>
                    <a:lnTo>
                      <a:pt x="138033" y="39643"/>
                    </a:lnTo>
                    <a:cubicBezTo>
                      <a:pt x="138033" y="39541"/>
                      <a:pt x="138033" y="39438"/>
                      <a:pt x="137930" y="39310"/>
                    </a:cubicBezTo>
                    <a:cubicBezTo>
                      <a:pt x="137751" y="39276"/>
                      <a:pt x="137574" y="39264"/>
                      <a:pt x="137399" y="39264"/>
                    </a:cubicBezTo>
                    <a:cubicBezTo>
                      <a:pt x="137047" y="39264"/>
                      <a:pt x="136700" y="39310"/>
                      <a:pt x="136341" y="39310"/>
                    </a:cubicBezTo>
                    <a:cubicBezTo>
                      <a:pt x="136238" y="39310"/>
                      <a:pt x="136110" y="39541"/>
                      <a:pt x="136007" y="39541"/>
                    </a:cubicBezTo>
                    <a:cubicBezTo>
                      <a:pt x="135905" y="39541"/>
                      <a:pt x="135905" y="39541"/>
                      <a:pt x="135802" y="39438"/>
                    </a:cubicBezTo>
                    <a:cubicBezTo>
                      <a:pt x="135802" y="39207"/>
                      <a:pt x="135597" y="39105"/>
                      <a:pt x="135469" y="39105"/>
                    </a:cubicBezTo>
                    <a:lnTo>
                      <a:pt x="135366" y="39105"/>
                    </a:lnTo>
                    <a:cubicBezTo>
                      <a:pt x="135264" y="38797"/>
                      <a:pt x="135058" y="38669"/>
                      <a:pt x="134725" y="38566"/>
                    </a:cubicBezTo>
                    <a:cubicBezTo>
                      <a:pt x="134725" y="38361"/>
                      <a:pt x="134520" y="38259"/>
                      <a:pt x="134417" y="38028"/>
                    </a:cubicBezTo>
                    <a:lnTo>
                      <a:pt x="134417" y="37925"/>
                    </a:lnTo>
                    <a:cubicBezTo>
                      <a:pt x="134417" y="37823"/>
                      <a:pt x="134315" y="37720"/>
                      <a:pt x="134187" y="37720"/>
                    </a:cubicBezTo>
                    <a:cubicBezTo>
                      <a:pt x="134187" y="37720"/>
                      <a:pt x="134187" y="37617"/>
                      <a:pt x="134315" y="37617"/>
                    </a:cubicBezTo>
                    <a:cubicBezTo>
                      <a:pt x="134187" y="37387"/>
                      <a:pt x="134187" y="37182"/>
                      <a:pt x="133981" y="37182"/>
                    </a:cubicBezTo>
                    <a:cubicBezTo>
                      <a:pt x="133981" y="36976"/>
                      <a:pt x="133981" y="36746"/>
                      <a:pt x="133879" y="36643"/>
                    </a:cubicBezTo>
                    <a:lnTo>
                      <a:pt x="133776" y="36540"/>
                    </a:lnTo>
                    <a:lnTo>
                      <a:pt x="133776" y="36335"/>
                    </a:lnTo>
                    <a:cubicBezTo>
                      <a:pt x="133776" y="36335"/>
                      <a:pt x="133879" y="36233"/>
                      <a:pt x="133879" y="36105"/>
                    </a:cubicBezTo>
                    <a:cubicBezTo>
                      <a:pt x="133879" y="35797"/>
                      <a:pt x="133776" y="35361"/>
                      <a:pt x="133546" y="35053"/>
                    </a:cubicBezTo>
                    <a:cubicBezTo>
                      <a:pt x="133674" y="34720"/>
                      <a:pt x="133674" y="34515"/>
                      <a:pt x="133776" y="34181"/>
                    </a:cubicBezTo>
                    <a:cubicBezTo>
                      <a:pt x="133776" y="34181"/>
                      <a:pt x="133776" y="34310"/>
                      <a:pt x="133879" y="34310"/>
                    </a:cubicBezTo>
                    <a:cubicBezTo>
                      <a:pt x="134043" y="34372"/>
                      <a:pt x="134196" y="34397"/>
                      <a:pt x="134344" y="34397"/>
                    </a:cubicBezTo>
                    <a:cubicBezTo>
                      <a:pt x="134680" y="34397"/>
                      <a:pt x="134992" y="34270"/>
                      <a:pt x="135366" y="34181"/>
                    </a:cubicBezTo>
                    <a:cubicBezTo>
                      <a:pt x="135469" y="34181"/>
                      <a:pt x="135469" y="34181"/>
                      <a:pt x="135597" y="34079"/>
                    </a:cubicBezTo>
                    <a:close/>
                    <a:moveTo>
                      <a:pt x="108442" y="47003"/>
                    </a:moveTo>
                    <a:cubicBezTo>
                      <a:pt x="108442" y="47131"/>
                      <a:pt x="108442" y="47131"/>
                      <a:pt x="108544" y="47131"/>
                    </a:cubicBezTo>
                    <a:lnTo>
                      <a:pt x="108442" y="47131"/>
                    </a:lnTo>
                    <a:lnTo>
                      <a:pt x="108442" y="47003"/>
                    </a:lnTo>
                    <a:close/>
                    <a:moveTo>
                      <a:pt x="77902" y="47772"/>
                    </a:moveTo>
                    <a:cubicBezTo>
                      <a:pt x="78107" y="48080"/>
                      <a:pt x="78312" y="48413"/>
                      <a:pt x="78312" y="48721"/>
                    </a:cubicBezTo>
                    <a:lnTo>
                      <a:pt x="78312" y="48823"/>
                    </a:lnTo>
                    <a:cubicBezTo>
                      <a:pt x="78107" y="49054"/>
                      <a:pt x="78004" y="49362"/>
                      <a:pt x="78107" y="49695"/>
                    </a:cubicBezTo>
                    <a:lnTo>
                      <a:pt x="78107" y="49798"/>
                    </a:lnTo>
                    <a:cubicBezTo>
                      <a:pt x="78004" y="49900"/>
                      <a:pt x="78004" y="49900"/>
                      <a:pt x="78004" y="50003"/>
                    </a:cubicBezTo>
                    <a:cubicBezTo>
                      <a:pt x="77568" y="50105"/>
                      <a:pt x="77363" y="50644"/>
                      <a:pt x="77132" y="50977"/>
                    </a:cubicBezTo>
                    <a:lnTo>
                      <a:pt x="77132" y="51182"/>
                    </a:lnTo>
                    <a:cubicBezTo>
                      <a:pt x="76825" y="51285"/>
                      <a:pt x="76722" y="51490"/>
                      <a:pt x="76491" y="51618"/>
                    </a:cubicBezTo>
                    <a:cubicBezTo>
                      <a:pt x="76389" y="51721"/>
                      <a:pt x="76286" y="51823"/>
                      <a:pt x="76184" y="51823"/>
                    </a:cubicBezTo>
                    <a:lnTo>
                      <a:pt x="76081" y="51823"/>
                    </a:lnTo>
                    <a:cubicBezTo>
                      <a:pt x="76004" y="51823"/>
                      <a:pt x="75919" y="51812"/>
                      <a:pt x="75839" y="51812"/>
                    </a:cubicBezTo>
                    <a:cubicBezTo>
                      <a:pt x="75679" y="51812"/>
                      <a:pt x="75542" y="51858"/>
                      <a:pt x="75542" y="52131"/>
                    </a:cubicBezTo>
                    <a:lnTo>
                      <a:pt x="75542" y="52029"/>
                    </a:lnTo>
                    <a:cubicBezTo>
                      <a:pt x="75004" y="51285"/>
                      <a:pt x="75337" y="50541"/>
                      <a:pt x="75337" y="49695"/>
                    </a:cubicBezTo>
                    <a:lnTo>
                      <a:pt x="75337" y="49567"/>
                    </a:lnTo>
                    <a:cubicBezTo>
                      <a:pt x="75645" y="49362"/>
                      <a:pt x="75748" y="48926"/>
                      <a:pt x="75850" y="48618"/>
                    </a:cubicBezTo>
                    <a:cubicBezTo>
                      <a:pt x="76286" y="48618"/>
                      <a:pt x="76389" y="48285"/>
                      <a:pt x="76619" y="47977"/>
                    </a:cubicBezTo>
                    <a:cubicBezTo>
                      <a:pt x="76619" y="47977"/>
                      <a:pt x="76619" y="47874"/>
                      <a:pt x="76722" y="47874"/>
                    </a:cubicBezTo>
                    <a:cubicBezTo>
                      <a:pt x="76927" y="47772"/>
                      <a:pt x="77261" y="47772"/>
                      <a:pt x="77568" y="47772"/>
                    </a:cubicBezTo>
                    <a:cubicBezTo>
                      <a:pt x="77671" y="47874"/>
                      <a:pt x="77773" y="47874"/>
                      <a:pt x="77902" y="47874"/>
                    </a:cubicBezTo>
                    <a:lnTo>
                      <a:pt x="77902" y="47772"/>
                    </a:lnTo>
                    <a:close/>
                    <a:moveTo>
                      <a:pt x="124699" y="43925"/>
                    </a:moveTo>
                    <a:cubicBezTo>
                      <a:pt x="124801" y="44028"/>
                      <a:pt x="124904" y="44131"/>
                      <a:pt x="125109" y="44131"/>
                    </a:cubicBezTo>
                    <a:cubicBezTo>
                      <a:pt x="126084" y="44233"/>
                      <a:pt x="127135" y="44131"/>
                      <a:pt x="128212" y="44336"/>
                    </a:cubicBezTo>
                    <a:cubicBezTo>
                      <a:pt x="128314" y="44336"/>
                      <a:pt x="128417" y="44336"/>
                      <a:pt x="128417" y="44233"/>
                    </a:cubicBezTo>
                    <a:cubicBezTo>
                      <a:pt x="128545" y="44336"/>
                      <a:pt x="128648" y="44336"/>
                      <a:pt x="128750" y="44336"/>
                    </a:cubicBezTo>
                    <a:cubicBezTo>
                      <a:pt x="128853" y="44336"/>
                      <a:pt x="128956" y="44438"/>
                      <a:pt x="129058" y="44438"/>
                    </a:cubicBezTo>
                    <a:cubicBezTo>
                      <a:pt x="129058" y="44669"/>
                      <a:pt x="129186" y="44669"/>
                      <a:pt x="129289" y="44669"/>
                    </a:cubicBezTo>
                    <a:cubicBezTo>
                      <a:pt x="129827" y="45079"/>
                      <a:pt x="130135" y="45515"/>
                      <a:pt x="130468" y="46054"/>
                    </a:cubicBezTo>
                    <a:cubicBezTo>
                      <a:pt x="130571" y="46259"/>
                      <a:pt x="130674" y="46490"/>
                      <a:pt x="130776" y="46797"/>
                    </a:cubicBezTo>
                    <a:cubicBezTo>
                      <a:pt x="130674" y="46797"/>
                      <a:pt x="130674" y="46900"/>
                      <a:pt x="130674" y="46900"/>
                    </a:cubicBezTo>
                    <a:cubicBezTo>
                      <a:pt x="130674" y="47336"/>
                      <a:pt x="130776" y="47772"/>
                      <a:pt x="130981" y="48080"/>
                    </a:cubicBezTo>
                    <a:cubicBezTo>
                      <a:pt x="130981" y="48080"/>
                      <a:pt x="131110" y="48080"/>
                      <a:pt x="131110" y="48182"/>
                    </a:cubicBezTo>
                    <a:lnTo>
                      <a:pt x="131110" y="48285"/>
                    </a:lnTo>
                    <a:cubicBezTo>
                      <a:pt x="131110" y="48413"/>
                      <a:pt x="131212" y="48515"/>
                      <a:pt x="131212" y="48721"/>
                    </a:cubicBezTo>
                    <a:cubicBezTo>
                      <a:pt x="131212" y="48721"/>
                      <a:pt x="131110" y="48823"/>
                      <a:pt x="131110" y="48926"/>
                    </a:cubicBezTo>
                    <a:cubicBezTo>
                      <a:pt x="130981" y="49567"/>
                      <a:pt x="130981" y="50208"/>
                      <a:pt x="130981" y="50746"/>
                    </a:cubicBezTo>
                    <a:cubicBezTo>
                      <a:pt x="131110" y="50849"/>
                      <a:pt x="131110" y="50977"/>
                      <a:pt x="131110" y="50977"/>
                    </a:cubicBezTo>
                    <a:cubicBezTo>
                      <a:pt x="130776" y="51182"/>
                      <a:pt x="130879" y="51490"/>
                      <a:pt x="130776" y="51721"/>
                    </a:cubicBezTo>
                    <a:cubicBezTo>
                      <a:pt x="130776" y="51823"/>
                      <a:pt x="130776" y="51926"/>
                      <a:pt x="130879" y="52131"/>
                    </a:cubicBezTo>
                    <a:cubicBezTo>
                      <a:pt x="130776" y="52259"/>
                      <a:pt x="130674" y="52464"/>
                      <a:pt x="130571" y="52670"/>
                    </a:cubicBezTo>
                    <a:cubicBezTo>
                      <a:pt x="130468" y="52772"/>
                      <a:pt x="130340" y="52900"/>
                      <a:pt x="130340" y="53003"/>
                    </a:cubicBezTo>
                    <a:lnTo>
                      <a:pt x="130238" y="53003"/>
                    </a:lnTo>
                    <a:cubicBezTo>
                      <a:pt x="130135" y="53003"/>
                      <a:pt x="130033" y="53105"/>
                      <a:pt x="130033" y="53208"/>
                    </a:cubicBezTo>
                    <a:cubicBezTo>
                      <a:pt x="129930" y="53208"/>
                      <a:pt x="129827" y="53208"/>
                      <a:pt x="129827" y="53311"/>
                    </a:cubicBezTo>
                    <a:cubicBezTo>
                      <a:pt x="129699" y="53311"/>
                      <a:pt x="129699" y="53311"/>
                      <a:pt x="129597" y="53208"/>
                    </a:cubicBezTo>
                    <a:cubicBezTo>
                      <a:pt x="129289" y="53311"/>
                      <a:pt x="128853" y="53208"/>
                      <a:pt x="128648" y="53541"/>
                    </a:cubicBezTo>
                    <a:cubicBezTo>
                      <a:pt x="128545" y="53541"/>
                      <a:pt x="128545" y="53413"/>
                      <a:pt x="128417" y="53413"/>
                    </a:cubicBezTo>
                    <a:cubicBezTo>
                      <a:pt x="127960" y="53322"/>
                      <a:pt x="127565" y="52987"/>
                      <a:pt x="127031" y="52987"/>
                    </a:cubicBezTo>
                    <a:cubicBezTo>
                      <a:pt x="126965" y="52987"/>
                      <a:pt x="126898" y="52992"/>
                      <a:pt x="126827" y="53003"/>
                    </a:cubicBezTo>
                    <a:cubicBezTo>
                      <a:pt x="126827" y="52772"/>
                      <a:pt x="126725" y="52772"/>
                      <a:pt x="126622" y="52670"/>
                    </a:cubicBezTo>
                    <a:lnTo>
                      <a:pt x="126494" y="52670"/>
                    </a:lnTo>
                    <a:cubicBezTo>
                      <a:pt x="126186" y="52464"/>
                      <a:pt x="125981" y="52131"/>
                      <a:pt x="125648" y="51823"/>
                    </a:cubicBezTo>
                    <a:cubicBezTo>
                      <a:pt x="125648" y="51285"/>
                      <a:pt x="125443" y="50849"/>
                      <a:pt x="125007" y="50644"/>
                    </a:cubicBezTo>
                    <a:cubicBezTo>
                      <a:pt x="124904" y="50336"/>
                      <a:pt x="124801" y="50003"/>
                      <a:pt x="124699" y="49798"/>
                    </a:cubicBezTo>
                    <a:cubicBezTo>
                      <a:pt x="124699" y="49695"/>
                      <a:pt x="124699" y="49695"/>
                      <a:pt x="124801" y="49567"/>
                    </a:cubicBezTo>
                    <a:cubicBezTo>
                      <a:pt x="124801" y="49259"/>
                      <a:pt x="124801" y="49054"/>
                      <a:pt x="124468" y="48926"/>
                    </a:cubicBezTo>
                    <a:cubicBezTo>
                      <a:pt x="124571" y="48926"/>
                      <a:pt x="124571" y="48823"/>
                      <a:pt x="124571" y="48823"/>
                    </a:cubicBezTo>
                    <a:cubicBezTo>
                      <a:pt x="124571" y="48413"/>
                      <a:pt x="124571" y="47977"/>
                      <a:pt x="124263" y="47541"/>
                    </a:cubicBezTo>
                    <a:cubicBezTo>
                      <a:pt x="124366" y="47541"/>
                      <a:pt x="124468" y="47439"/>
                      <a:pt x="124468" y="47336"/>
                    </a:cubicBezTo>
                    <a:cubicBezTo>
                      <a:pt x="124571" y="46695"/>
                      <a:pt x="124571" y="45951"/>
                      <a:pt x="124468" y="45310"/>
                    </a:cubicBezTo>
                    <a:cubicBezTo>
                      <a:pt x="124468" y="45208"/>
                      <a:pt x="124366" y="45208"/>
                      <a:pt x="124366" y="45079"/>
                    </a:cubicBezTo>
                    <a:cubicBezTo>
                      <a:pt x="124699" y="44772"/>
                      <a:pt x="124699" y="44336"/>
                      <a:pt x="124699" y="43925"/>
                    </a:cubicBezTo>
                    <a:close/>
                    <a:moveTo>
                      <a:pt x="106416" y="53849"/>
                    </a:moveTo>
                    <a:lnTo>
                      <a:pt x="106313" y="53952"/>
                    </a:lnTo>
                    <a:cubicBezTo>
                      <a:pt x="106313" y="53952"/>
                      <a:pt x="106313" y="53849"/>
                      <a:pt x="106416" y="53849"/>
                    </a:cubicBezTo>
                    <a:close/>
                    <a:moveTo>
                      <a:pt x="109826" y="54695"/>
                    </a:moveTo>
                    <a:cubicBezTo>
                      <a:pt x="109955" y="54695"/>
                      <a:pt x="109955" y="54695"/>
                      <a:pt x="109955" y="54824"/>
                    </a:cubicBezTo>
                    <a:cubicBezTo>
                      <a:pt x="109826" y="54824"/>
                      <a:pt x="109826" y="54695"/>
                      <a:pt x="109826" y="54695"/>
                    </a:cubicBezTo>
                    <a:close/>
                    <a:moveTo>
                      <a:pt x="104185" y="57388"/>
                    </a:moveTo>
                    <a:cubicBezTo>
                      <a:pt x="104185" y="57490"/>
                      <a:pt x="104185" y="57593"/>
                      <a:pt x="104057" y="57593"/>
                    </a:cubicBezTo>
                    <a:cubicBezTo>
                      <a:pt x="104057" y="57490"/>
                      <a:pt x="103954" y="57490"/>
                      <a:pt x="103954" y="57388"/>
                    </a:cubicBezTo>
                    <a:close/>
                    <a:moveTo>
                      <a:pt x="92518" y="50644"/>
                    </a:moveTo>
                    <a:cubicBezTo>
                      <a:pt x="92518" y="50644"/>
                      <a:pt x="92646" y="50644"/>
                      <a:pt x="92646" y="50746"/>
                    </a:cubicBezTo>
                    <a:cubicBezTo>
                      <a:pt x="92722" y="50916"/>
                      <a:pt x="92853" y="51017"/>
                      <a:pt x="93050" y="51017"/>
                    </a:cubicBezTo>
                    <a:cubicBezTo>
                      <a:pt x="93121" y="51017"/>
                      <a:pt x="93199" y="51004"/>
                      <a:pt x="93287" y="50977"/>
                    </a:cubicBezTo>
                    <a:cubicBezTo>
                      <a:pt x="93390" y="50977"/>
                      <a:pt x="93390" y="51080"/>
                      <a:pt x="93492" y="51182"/>
                    </a:cubicBezTo>
                    <a:cubicBezTo>
                      <a:pt x="93492" y="51182"/>
                      <a:pt x="93492" y="51285"/>
                      <a:pt x="93595" y="51387"/>
                    </a:cubicBezTo>
                    <a:cubicBezTo>
                      <a:pt x="93697" y="51721"/>
                      <a:pt x="93697" y="52259"/>
                      <a:pt x="94133" y="52464"/>
                    </a:cubicBezTo>
                    <a:cubicBezTo>
                      <a:pt x="94133" y="52464"/>
                      <a:pt x="94031" y="52567"/>
                      <a:pt x="94031" y="52670"/>
                    </a:cubicBezTo>
                    <a:cubicBezTo>
                      <a:pt x="93928" y="53311"/>
                      <a:pt x="93928" y="54054"/>
                      <a:pt x="93800" y="54824"/>
                    </a:cubicBezTo>
                    <a:lnTo>
                      <a:pt x="93800" y="54926"/>
                    </a:lnTo>
                    <a:cubicBezTo>
                      <a:pt x="93800" y="55029"/>
                      <a:pt x="93800" y="55029"/>
                      <a:pt x="93928" y="55029"/>
                    </a:cubicBezTo>
                    <a:lnTo>
                      <a:pt x="93800" y="55029"/>
                    </a:lnTo>
                    <a:cubicBezTo>
                      <a:pt x="93287" y="55567"/>
                      <a:pt x="92749" y="56106"/>
                      <a:pt x="92415" y="56849"/>
                    </a:cubicBezTo>
                    <a:cubicBezTo>
                      <a:pt x="92005" y="56952"/>
                      <a:pt x="91672" y="57260"/>
                      <a:pt x="91466" y="57593"/>
                    </a:cubicBezTo>
                    <a:cubicBezTo>
                      <a:pt x="91466" y="57695"/>
                      <a:pt x="91364" y="57695"/>
                      <a:pt x="91364" y="57798"/>
                    </a:cubicBezTo>
                    <a:cubicBezTo>
                      <a:pt x="91236" y="57901"/>
                      <a:pt x="91133" y="58029"/>
                      <a:pt x="90928" y="58131"/>
                    </a:cubicBezTo>
                    <a:cubicBezTo>
                      <a:pt x="90928" y="58131"/>
                      <a:pt x="90928" y="58029"/>
                      <a:pt x="90825" y="58029"/>
                    </a:cubicBezTo>
                    <a:cubicBezTo>
                      <a:pt x="90389" y="58131"/>
                      <a:pt x="90082" y="58337"/>
                      <a:pt x="89748" y="58670"/>
                    </a:cubicBezTo>
                    <a:lnTo>
                      <a:pt x="89748" y="58542"/>
                    </a:lnTo>
                    <a:cubicBezTo>
                      <a:pt x="89312" y="57695"/>
                      <a:pt x="89312" y="56747"/>
                      <a:pt x="88902" y="55977"/>
                    </a:cubicBezTo>
                    <a:lnTo>
                      <a:pt x="88800" y="56106"/>
                    </a:lnTo>
                    <a:lnTo>
                      <a:pt x="88800" y="55977"/>
                    </a:lnTo>
                    <a:cubicBezTo>
                      <a:pt x="88902" y="55875"/>
                      <a:pt x="88902" y="55772"/>
                      <a:pt x="88902" y="55772"/>
                    </a:cubicBezTo>
                    <a:cubicBezTo>
                      <a:pt x="88902" y="55772"/>
                      <a:pt x="88800" y="55772"/>
                      <a:pt x="88800" y="55670"/>
                    </a:cubicBezTo>
                    <a:lnTo>
                      <a:pt x="88800" y="55567"/>
                    </a:lnTo>
                    <a:cubicBezTo>
                      <a:pt x="88800" y="55336"/>
                      <a:pt x="88902" y="55029"/>
                      <a:pt x="88800" y="54824"/>
                    </a:cubicBezTo>
                    <a:lnTo>
                      <a:pt x="88800" y="54695"/>
                    </a:lnTo>
                    <a:cubicBezTo>
                      <a:pt x="89107" y="54490"/>
                      <a:pt x="89210" y="54182"/>
                      <a:pt x="89107" y="53747"/>
                    </a:cubicBezTo>
                    <a:lnTo>
                      <a:pt x="89107" y="53644"/>
                    </a:lnTo>
                    <a:cubicBezTo>
                      <a:pt x="89312" y="53541"/>
                      <a:pt x="89312" y="53311"/>
                      <a:pt x="89441" y="53105"/>
                    </a:cubicBezTo>
                    <a:lnTo>
                      <a:pt x="89312" y="53003"/>
                    </a:lnTo>
                    <a:cubicBezTo>
                      <a:pt x="89441" y="52670"/>
                      <a:pt x="89646" y="52362"/>
                      <a:pt x="89748" y="52131"/>
                    </a:cubicBezTo>
                    <a:lnTo>
                      <a:pt x="89851" y="52131"/>
                    </a:lnTo>
                    <a:cubicBezTo>
                      <a:pt x="90184" y="51926"/>
                      <a:pt x="90492" y="51721"/>
                      <a:pt x="90595" y="51182"/>
                    </a:cubicBezTo>
                    <a:lnTo>
                      <a:pt x="90723" y="51285"/>
                    </a:lnTo>
                    <a:cubicBezTo>
                      <a:pt x="90928" y="51285"/>
                      <a:pt x="91133" y="51182"/>
                      <a:pt x="91133" y="50977"/>
                    </a:cubicBezTo>
                    <a:cubicBezTo>
                      <a:pt x="91466" y="50977"/>
                      <a:pt x="91672" y="50849"/>
                      <a:pt x="91774" y="50746"/>
                    </a:cubicBezTo>
                    <a:cubicBezTo>
                      <a:pt x="91774" y="50644"/>
                      <a:pt x="91774" y="50644"/>
                      <a:pt x="91877" y="50644"/>
                    </a:cubicBezTo>
                    <a:close/>
                    <a:moveTo>
                      <a:pt x="110057" y="0"/>
                    </a:moveTo>
                    <a:cubicBezTo>
                      <a:pt x="109519" y="333"/>
                      <a:pt x="108980" y="205"/>
                      <a:pt x="108442" y="538"/>
                    </a:cubicBezTo>
                    <a:cubicBezTo>
                      <a:pt x="108031" y="333"/>
                      <a:pt x="107390" y="436"/>
                      <a:pt x="106954" y="205"/>
                    </a:cubicBezTo>
                    <a:lnTo>
                      <a:pt x="106108" y="205"/>
                    </a:lnTo>
                    <a:cubicBezTo>
                      <a:pt x="105992" y="205"/>
                      <a:pt x="105871" y="200"/>
                      <a:pt x="105750" y="200"/>
                    </a:cubicBezTo>
                    <a:cubicBezTo>
                      <a:pt x="105312" y="200"/>
                      <a:pt x="104879" y="263"/>
                      <a:pt x="104698" y="846"/>
                    </a:cubicBezTo>
                    <a:cubicBezTo>
                      <a:pt x="104390" y="1180"/>
                      <a:pt x="104493" y="1487"/>
                      <a:pt x="104595" y="1718"/>
                    </a:cubicBezTo>
                    <a:cubicBezTo>
                      <a:pt x="104826" y="3103"/>
                      <a:pt x="105134" y="4385"/>
                      <a:pt x="105339" y="5667"/>
                    </a:cubicBezTo>
                    <a:cubicBezTo>
                      <a:pt x="105236" y="6103"/>
                      <a:pt x="105570" y="6411"/>
                      <a:pt x="105570" y="6847"/>
                    </a:cubicBezTo>
                    <a:cubicBezTo>
                      <a:pt x="105672" y="7257"/>
                      <a:pt x="105570" y="7795"/>
                      <a:pt x="105775" y="8231"/>
                    </a:cubicBezTo>
                    <a:lnTo>
                      <a:pt x="105775" y="8975"/>
                    </a:lnTo>
                    <a:cubicBezTo>
                      <a:pt x="105877" y="8975"/>
                      <a:pt x="105877" y="9077"/>
                      <a:pt x="105877" y="9077"/>
                    </a:cubicBezTo>
                    <a:cubicBezTo>
                      <a:pt x="105980" y="9616"/>
                      <a:pt x="105877" y="10154"/>
                      <a:pt x="106108" y="10693"/>
                    </a:cubicBezTo>
                    <a:cubicBezTo>
                      <a:pt x="106211" y="11437"/>
                      <a:pt x="106211" y="12283"/>
                      <a:pt x="106313" y="13155"/>
                    </a:cubicBezTo>
                    <a:cubicBezTo>
                      <a:pt x="105980" y="14847"/>
                      <a:pt x="106313" y="16462"/>
                      <a:pt x="106313" y="18155"/>
                    </a:cubicBezTo>
                    <a:lnTo>
                      <a:pt x="106313" y="21591"/>
                    </a:lnTo>
                    <a:cubicBezTo>
                      <a:pt x="106108" y="22232"/>
                      <a:pt x="106108" y="22873"/>
                      <a:pt x="106108" y="23514"/>
                    </a:cubicBezTo>
                    <a:cubicBezTo>
                      <a:pt x="106108" y="23924"/>
                      <a:pt x="106108" y="24463"/>
                      <a:pt x="106211" y="25001"/>
                    </a:cubicBezTo>
                    <a:cubicBezTo>
                      <a:pt x="106108" y="25207"/>
                      <a:pt x="106108" y="25437"/>
                      <a:pt x="106108" y="25642"/>
                    </a:cubicBezTo>
                    <a:cubicBezTo>
                      <a:pt x="106108" y="27771"/>
                      <a:pt x="106211" y="29925"/>
                      <a:pt x="105980" y="31950"/>
                    </a:cubicBezTo>
                    <a:lnTo>
                      <a:pt x="105980" y="33027"/>
                    </a:lnTo>
                    <a:lnTo>
                      <a:pt x="105980" y="34720"/>
                    </a:lnTo>
                    <a:lnTo>
                      <a:pt x="105980" y="35797"/>
                    </a:lnTo>
                    <a:lnTo>
                      <a:pt x="105980" y="36335"/>
                    </a:lnTo>
                    <a:lnTo>
                      <a:pt x="105980" y="36746"/>
                    </a:lnTo>
                    <a:cubicBezTo>
                      <a:pt x="105877" y="38028"/>
                      <a:pt x="105775" y="39207"/>
                      <a:pt x="105775" y="40387"/>
                    </a:cubicBezTo>
                    <a:cubicBezTo>
                      <a:pt x="105775" y="41130"/>
                      <a:pt x="105775" y="41874"/>
                      <a:pt x="105672" y="42643"/>
                    </a:cubicBezTo>
                    <a:lnTo>
                      <a:pt x="105672" y="43284"/>
                    </a:lnTo>
                    <a:lnTo>
                      <a:pt x="105672" y="44438"/>
                    </a:lnTo>
                    <a:lnTo>
                      <a:pt x="105672" y="44669"/>
                    </a:lnTo>
                    <a:cubicBezTo>
                      <a:pt x="105339" y="45310"/>
                      <a:pt x="105570" y="46054"/>
                      <a:pt x="105467" y="46695"/>
                    </a:cubicBezTo>
                    <a:cubicBezTo>
                      <a:pt x="105339" y="46900"/>
                      <a:pt x="105339" y="47131"/>
                      <a:pt x="105339" y="47439"/>
                    </a:cubicBezTo>
                    <a:cubicBezTo>
                      <a:pt x="105339" y="47874"/>
                      <a:pt x="105236" y="48285"/>
                      <a:pt x="105236" y="48721"/>
                    </a:cubicBezTo>
                    <a:cubicBezTo>
                      <a:pt x="105134" y="49157"/>
                      <a:pt x="105134" y="49464"/>
                      <a:pt x="105031" y="49798"/>
                    </a:cubicBezTo>
                    <a:cubicBezTo>
                      <a:pt x="105031" y="50208"/>
                      <a:pt x="104929" y="50541"/>
                      <a:pt x="104929" y="50977"/>
                    </a:cubicBezTo>
                    <a:cubicBezTo>
                      <a:pt x="104826" y="51285"/>
                      <a:pt x="104826" y="51618"/>
                      <a:pt x="104698" y="52029"/>
                    </a:cubicBezTo>
                    <a:cubicBezTo>
                      <a:pt x="104595" y="53208"/>
                      <a:pt x="104185" y="54490"/>
                      <a:pt x="104057" y="55670"/>
                    </a:cubicBezTo>
                    <a:cubicBezTo>
                      <a:pt x="103852" y="56311"/>
                      <a:pt x="103544" y="56952"/>
                      <a:pt x="103416" y="57695"/>
                    </a:cubicBezTo>
                    <a:cubicBezTo>
                      <a:pt x="103211" y="58337"/>
                      <a:pt x="103005" y="59080"/>
                      <a:pt x="102672" y="59824"/>
                    </a:cubicBezTo>
                    <a:cubicBezTo>
                      <a:pt x="102570" y="60157"/>
                      <a:pt x="102364" y="60362"/>
                      <a:pt x="102364" y="60696"/>
                    </a:cubicBezTo>
                    <a:cubicBezTo>
                      <a:pt x="102134" y="60798"/>
                      <a:pt x="102134" y="60901"/>
                      <a:pt x="102134" y="61003"/>
                    </a:cubicBezTo>
                    <a:cubicBezTo>
                      <a:pt x="102031" y="61106"/>
                      <a:pt x="101928" y="61337"/>
                      <a:pt x="101928" y="61439"/>
                    </a:cubicBezTo>
                    <a:cubicBezTo>
                      <a:pt x="101723" y="61542"/>
                      <a:pt x="101621" y="61747"/>
                      <a:pt x="101493" y="61875"/>
                    </a:cubicBezTo>
                    <a:cubicBezTo>
                      <a:pt x="101185" y="62183"/>
                      <a:pt x="100852" y="62516"/>
                      <a:pt x="100646" y="62927"/>
                    </a:cubicBezTo>
                    <a:cubicBezTo>
                      <a:pt x="100339" y="63157"/>
                      <a:pt x="100108" y="63465"/>
                      <a:pt x="99800" y="63670"/>
                    </a:cubicBezTo>
                    <a:cubicBezTo>
                      <a:pt x="99467" y="63901"/>
                      <a:pt x="99057" y="64106"/>
                      <a:pt x="98723" y="64311"/>
                    </a:cubicBezTo>
                    <a:cubicBezTo>
                      <a:pt x="98083" y="64422"/>
                      <a:pt x="97519" y="64665"/>
                      <a:pt x="96899" y="64665"/>
                    </a:cubicBezTo>
                    <a:cubicBezTo>
                      <a:pt x="96799" y="64665"/>
                      <a:pt x="96698" y="64659"/>
                      <a:pt x="96595" y="64645"/>
                    </a:cubicBezTo>
                    <a:cubicBezTo>
                      <a:pt x="96056" y="64439"/>
                      <a:pt x="95518" y="64106"/>
                      <a:pt x="94979" y="63901"/>
                    </a:cubicBezTo>
                    <a:cubicBezTo>
                      <a:pt x="94877" y="63901"/>
                      <a:pt x="94774" y="63798"/>
                      <a:pt x="94672" y="63798"/>
                    </a:cubicBezTo>
                    <a:cubicBezTo>
                      <a:pt x="94236" y="63465"/>
                      <a:pt x="93800" y="63260"/>
                      <a:pt x="93390" y="62927"/>
                    </a:cubicBezTo>
                    <a:cubicBezTo>
                      <a:pt x="92851" y="62516"/>
                      <a:pt x="92415" y="62080"/>
                      <a:pt x="91877" y="61644"/>
                    </a:cubicBezTo>
                    <a:lnTo>
                      <a:pt x="90928" y="60696"/>
                    </a:lnTo>
                    <a:cubicBezTo>
                      <a:pt x="90723" y="60465"/>
                      <a:pt x="90595" y="60157"/>
                      <a:pt x="90492" y="59952"/>
                    </a:cubicBezTo>
                    <a:cubicBezTo>
                      <a:pt x="90723" y="59619"/>
                      <a:pt x="91030" y="59721"/>
                      <a:pt x="91236" y="59414"/>
                    </a:cubicBezTo>
                    <a:cubicBezTo>
                      <a:pt x="91672" y="59311"/>
                      <a:pt x="92005" y="58978"/>
                      <a:pt x="92313" y="58670"/>
                    </a:cubicBezTo>
                    <a:cubicBezTo>
                      <a:pt x="92646" y="58542"/>
                      <a:pt x="92954" y="58337"/>
                      <a:pt x="93056" y="58029"/>
                    </a:cubicBezTo>
                    <a:cubicBezTo>
                      <a:pt x="93159" y="57901"/>
                      <a:pt x="93287" y="57798"/>
                      <a:pt x="93390" y="57695"/>
                    </a:cubicBezTo>
                    <a:cubicBezTo>
                      <a:pt x="93595" y="57593"/>
                      <a:pt x="93697" y="57490"/>
                      <a:pt x="93697" y="57388"/>
                    </a:cubicBezTo>
                    <a:cubicBezTo>
                      <a:pt x="93928" y="57157"/>
                      <a:pt x="94031" y="56952"/>
                      <a:pt x="94236" y="56849"/>
                    </a:cubicBezTo>
                    <a:cubicBezTo>
                      <a:pt x="94441" y="56747"/>
                      <a:pt x="94441" y="56516"/>
                      <a:pt x="94569" y="56311"/>
                    </a:cubicBezTo>
                    <a:cubicBezTo>
                      <a:pt x="94877" y="55977"/>
                      <a:pt x="94979" y="55567"/>
                      <a:pt x="95082" y="55131"/>
                    </a:cubicBezTo>
                    <a:lnTo>
                      <a:pt x="95082" y="54926"/>
                    </a:lnTo>
                    <a:cubicBezTo>
                      <a:pt x="95518" y="54182"/>
                      <a:pt x="95518" y="53311"/>
                      <a:pt x="95415" y="52567"/>
                    </a:cubicBezTo>
                    <a:cubicBezTo>
                      <a:pt x="95313" y="51721"/>
                      <a:pt x="95082" y="50977"/>
                      <a:pt x="94569" y="50439"/>
                    </a:cubicBezTo>
                    <a:cubicBezTo>
                      <a:pt x="94441" y="50336"/>
                      <a:pt x="94338" y="50208"/>
                      <a:pt x="94236" y="50105"/>
                    </a:cubicBezTo>
                    <a:cubicBezTo>
                      <a:pt x="94133" y="50003"/>
                      <a:pt x="94031" y="49798"/>
                      <a:pt x="93928" y="49798"/>
                    </a:cubicBezTo>
                    <a:cubicBezTo>
                      <a:pt x="93330" y="49379"/>
                      <a:pt x="92747" y="49224"/>
                      <a:pt x="92168" y="49224"/>
                    </a:cubicBezTo>
                    <a:cubicBezTo>
                      <a:pt x="92002" y="49224"/>
                      <a:pt x="91837" y="49236"/>
                      <a:pt x="91672" y="49259"/>
                    </a:cubicBezTo>
                    <a:cubicBezTo>
                      <a:pt x="91364" y="49362"/>
                      <a:pt x="91133" y="49362"/>
                      <a:pt x="90928" y="49567"/>
                    </a:cubicBezTo>
                    <a:cubicBezTo>
                      <a:pt x="90389" y="49695"/>
                      <a:pt x="90082" y="50003"/>
                      <a:pt x="89748" y="50336"/>
                    </a:cubicBezTo>
                    <a:cubicBezTo>
                      <a:pt x="89543" y="50541"/>
                      <a:pt x="89210" y="50849"/>
                      <a:pt x="89005" y="51182"/>
                    </a:cubicBezTo>
                    <a:cubicBezTo>
                      <a:pt x="88902" y="51182"/>
                      <a:pt x="88800" y="51285"/>
                      <a:pt x="88671" y="51490"/>
                    </a:cubicBezTo>
                    <a:cubicBezTo>
                      <a:pt x="88466" y="51823"/>
                      <a:pt x="88261" y="52259"/>
                      <a:pt x="88159" y="52670"/>
                    </a:cubicBezTo>
                    <a:cubicBezTo>
                      <a:pt x="88030" y="52772"/>
                      <a:pt x="88030" y="52772"/>
                      <a:pt x="88030" y="52900"/>
                    </a:cubicBezTo>
                    <a:cubicBezTo>
                      <a:pt x="87928" y="53003"/>
                      <a:pt x="87928" y="53208"/>
                      <a:pt x="87928" y="53311"/>
                    </a:cubicBezTo>
                    <a:lnTo>
                      <a:pt x="87928" y="53541"/>
                    </a:lnTo>
                    <a:cubicBezTo>
                      <a:pt x="87723" y="54388"/>
                      <a:pt x="87389" y="55336"/>
                      <a:pt x="87723" y="56311"/>
                    </a:cubicBezTo>
                    <a:cubicBezTo>
                      <a:pt x="87723" y="56516"/>
                      <a:pt x="87825" y="56849"/>
                      <a:pt x="87825" y="57157"/>
                    </a:cubicBezTo>
                    <a:cubicBezTo>
                      <a:pt x="87825" y="57260"/>
                      <a:pt x="87825" y="57490"/>
                      <a:pt x="87928" y="57695"/>
                    </a:cubicBezTo>
                    <a:cubicBezTo>
                      <a:pt x="88030" y="58131"/>
                      <a:pt x="88466" y="58670"/>
                      <a:pt x="88364" y="59080"/>
                    </a:cubicBezTo>
                    <a:cubicBezTo>
                      <a:pt x="88312" y="59349"/>
                      <a:pt x="88101" y="59375"/>
                      <a:pt x="87848" y="59375"/>
                    </a:cubicBezTo>
                    <a:cubicBezTo>
                      <a:pt x="87788" y="59375"/>
                      <a:pt x="87726" y="59374"/>
                      <a:pt x="87663" y="59374"/>
                    </a:cubicBezTo>
                    <a:cubicBezTo>
                      <a:pt x="87460" y="59374"/>
                      <a:pt x="87248" y="59389"/>
                      <a:pt x="87082" y="59516"/>
                    </a:cubicBezTo>
                    <a:lnTo>
                      <a:pt x="85056" y="59516"/>
                    </a:lnTo>
                    <a:cubicBezTo>
                      <a:pt x="84953" y="59414"/>
                      <a:pt x="84825" y="59414"/>
                      <a:pt x="84620" y="59414"/>
                    </a:cubicBezTo>
                    <a:lnTo>
                      <a:pt x="84184" y="59414"/>
                    </a:lnTo>
                    <a:cubicBezTo>
                      <a:pt x="83543" y="59080"/>
                      <a:pt x="82902" y="58978"/>
                      <a:pt x="82261" y="58875"/>
                    </a:cubicBezTo>
                    <a:cubicBezTo>
                      <a:pt x="81748" y="58670"/>
                      <a:pt x="81107" y="58337"/>
                      <a:pt x="80568" y="58131"/>
                    </a:cubicBezTo>
                    <a:cubicBezTo>
                      <a:pt x="79927" y="57798"/>
                      <a:pt x="79286" y="57388"/>
                      <a:pt x="78645" y="56952"/>
                    </a:cubicBezTo>
                    <a:cubicBezTo>
                      <a:pt x="78107" y="56413"/>
                      <a:pt x="77466" y="55875"/>
                      <a:pt x="76927" y="55465"/>
                    </a:cubicBezTo>
                    <a:cubicBezTo>
                      <a:pt x="76825" y="55336"/>
                      <a:pt x="76722" y="55131"/>
                      <a:pt x="76619" y="55029"/>
                    </a:cubicBezTo>
                    <a:cubicBezTo>
                      <a:pt x="76491" y="54926"/>
                      <a:pt x="76286" y="54695"/>
                      <a:pt x="76184" y="54593"/>
                    </a:cubicBezTo>
                    <a:cubicBezTo>
                      <a:pt x="75978" y="54285"/>
                      <a:pt x="75850" y="53952"/>
                      <a:pt x="75645" y="53747"/>
                    </a:cubicBezTo>
                    <a:cubicBezTo>
                      <a:pt x="75748" y="53413"/>
                      <a:pt x="75978" y="53413"/>
                      <a:pt x="76081" y="53311"/>
                    </a:cubicBezTo>
                    <a:cubicBezTo>
                      <a:pt x="76927" y="53003"/>
                      <a:pt x="77671" y="52567"/>
                      <a:pt x="78209" y="51823"/>
                    </a:cubicBezTo>
                    <a:cubicBezTo>
                      <a:pt x="78414" y="51721"/>
                      <a:pt x="78543" y="51490"/>
                      <a:pt x="78645" y="51285"/>
                    </a:cubicBezTo>
                    <a:cubicBezTo>
                      <a:pt x="78850" y="51285"/>
                      <a:pt x="78850" y="51182"/>
                      <a:pt x="78850" y="51080"/>
                    </a:cubicBezTo>
                    <a:cubicBezTo>
                      <a:pt x="79055" y="50746"/>
                      <a:pt x="79286" y="50541"/>
                      <a:pt x="79286" y="50105"/>
                    </a:cubicBezTo>
                    <a:lnTo>
                      <a:pt x="79286" y="50003"/>
                    </a:lnTo>
                    <a:cubicBezTo>
                      <a:pt x="79491" y="49900"/>
                      <a:pt x="79389" y="49798"/>
                      <a:pt x="79491" y="49567"/>
                    </a:cubicBezTo>
                    <a:cubicBezTo>
                      <a:pt x="79697" y="49054"/>
                      <a:pt x="79697" y="48618"/>
                      <a:pt x="79491" y="48080"/>
                    </a:cubicBezTo>
                    <a:cubicBezTo>
                      <a:pt x="79389" y="47233"/>
                      <a:pt x="78850" y="46695"/>
                      <a:pt x="78209" y="46490"/>
                    </a:cubicBezTo>
                    <a:cubicBezTo>
                      <a:pt x="78014" y="46340"/>
                      <a:pt x="77824" y="46299"/>
                      <a:pt x="77634" y="46299"/>
                    </a:cubicBezTo>
                    <a:cubicBezTo>
                      <a:pt x="77400" y="46299"/>
                      <a:pt x="77168" y="46362"/>
                      <a:pt x="76927" y="46362"/>
                    </a:cubicBezTo>
                    <a:cubicBezTo>
                      <a:pt x="76491" y="46362"/>
                      <a:pt x="76184" y="46592"/>
                      <a:pt x="75850" y="46900"/>
                    </a:cubicBezTo>
                    <a:cubicBezTo>
                      <a:pt x="75748" y="46900"/>
                      <a:pt x="75645" y="47003"/>
                      <a:pt x="75645" y="47003"/>
                    </a:cubicBezTo>
                    <a:cubicBezTo>
                      <a:pt x="75209" y="47131"/>
                      <a:pt x="75107" y="47439"/>
                      <a:pt x="74901" y="47772"/>
                    </a:cubicBezTo>
                    <a:cubicBezTo>
                      <a:pt x="74568" y="47977"/>
                      <a:pt x="74363" y="48285"/>
                      <a:pt x="74260" y="48721"/>
                    </a:cubicBezTo>
                    <a:cubicBezTo>
                      <a:pt x="74055" y="48926"/>
                      <a:pt x="74055" y="49157"/>
                      <a:pt x="73927" y="49464"/>
                    </a:cubicBezTo>
                    <a:cubicBezTo>
                      <a:pt x="73824" y="50208"/>
                      <a:pt x="73517" y="50849"/>
                      <a:pt x="73722" y="51618"/>
                    </a:cubicBezTo>
                    <a:cubicBezTo>
                      <a:pt x="73824" y="51926"/>
                      <a:pt x="73824" y="52131"/>
                      <a:pt x="73824" y="52362"/>
                    </a:cubicBezTo>
                    <a:cubicBezTo>
                      <a:pt x="73722" y="52567"/>
                      <a:pt x="73619" y="52464"/>
                      <a:pt x="73517" y="52567"/>
                    </a:cubicBezTo>
                    <a:lnTo>
                      <a:pt x="73286" y="52567"/>
                    </a:lnTo>
                    <a:cubicBezTo>
                      <a:pt x="72773" y="52464"/>
                      <a:pt x="72235" y="52464"/>
                      <a:pt x="71696" y="52362"/>
                    </a:cubicBezTo>
                    <a:cubicBezTo>
                      <a:pt x="71363" y="52362"/>
                      <a:pt x="71055" y="52259"/>
                      <a:pt x="70722" y="52131"/>
                    </a:cubicBezTo>
                    <a:cubicBezTo>
                      <a:pt x="69876" y="51823"/>
                      <a:pt x="68799" y="51823"/>
                      <a:pt x="68157" y="50746"/>
                    </a:cubicBezTo>
                    <a:cubicBezTo>
                      <a:pt x="68065" y="50607"/>
                      <a:pt x="67951" y="50552"/>
                      <a:pt x="67824" y="50552"/>
                    </a:cubicBezTo>
                    <a:cubicBezTo>
                      <a:pt x="67669" y="50552"/>
                      <a:pt x="67494" y="50634"/>
                      <a:pt x="67311" y="50746"/>
                    </a:cubicBezTo>
                    <a:cubicBezTo>
                      <a:pt x="66773" y="51182"/>
                      <a:pt x="66875" y="52131"/>
                      <a:pt x="67516" y="52464"/>
                    </a:cubicBezTo>
                    <a:cubicBezTo>
                      <a:pt x="69334" y="53214"/>
                      <a:pt x="71051" y="53884"/>
                      <a:pt x="72900" y="53884"/>
                    </a:cubicBezTo>
                    <a:cubicBezTo>
                      <a:pt x="73137" y="53884"/>
                      <a:pt x="73377" y="53872"/>
                      <a:pt x="73619" y="53849"/>
                    </a:cubicBezTo>
                    <a:cubicBezTo>
                      <a:pt x="74158" y="53849"/>
                      <a:pt x="74363" y="53952"/>
                      <a:pt x="74696" y="54490"/>
                    </a:cubicBezTo>
                    <a:cubicBezTo>
                      <a:pt x="74799" y="54824"/>
                      <a:pt x="74901" y="55131"/>
                      <a:pt x="75209" y="55234"/>
                    </a:cubicBezTo>
                    <a:cubicBezTo>
                      <a:pt x="75850" y="56413"/>
                      <a:pt x="76825" y="57260"/>
                      <a:pt x="77902" y="58029"/>
                    </a:cubicBezTo>
                    <a:cubicBezTo>
                      <a:pt x="78107" y="58131"/>
                      <a:pt x="78312" y="58439"/>
                      <a:pt x="78645" y="58542"/>
                    </a:cubicBezTo>
                    <a:cubicBezTo>
                      <a:pt x="78748" y="58772"/>
                      <a:pt x="79055" y="58772"/>
                      <a:pt x="79286" y="58875"/>
                    </a:cubicBezTo>
                    <a:cubicBezTo>
                      <a:pt x="79389" y="59080"/>
                      <a:pt x="79594" y="59183"/>
                      <a:pt x="79825" y="59183"/>
                    </a:cubicBezTo>
                    <a:cubicBezTo>
                      <a:pt x="80132" y="59516"/>
                      <a:pt x="80568" y="59619"/>
                      <a:pt x="80979" y="59721"/>
                    </a:cubicBezTo>
                    <a:cubicBezTo>
                      <a:pt x="81850" y="60157"/>
                      <a:pt x="82697" y="60465"/>
                      <a:pt x="83671" y="60593"/>
                    </a:cubicBezTo>
                    <a:cubicBezTo>
                      <a:pt x="83803" y="60725"/>
                      <a:pt x="83958" y="60763"/>
                      <a:pt x="84117" y="60763"/>
                    </a:cubicBezTo>
                    <a:cubicBezTo>
                      <a:pt x="84329" y="60763"/>
                      <a:pt x="84547" y="60696"/>
                      <a:pt x="84722" y="60696"/>
                    </a:cubicBezTo>
                    <a:cubicBezTo>
                      <a:pt x="84922" y="60880"/>
                      <a:pt x="85076" y="60917"/>
                      <a:pt x="85239" y="60917"/>
                    </a:cubicBezTo>
                    <a:cubicBezTo>
                      <a:pt x="85348" y="60917"/>
                      <a:pt x="85461" y="60901"/>
                      <a:pt x="85594" y="60901"/>
                    </a:cubicBezTo>
                    <a:lnTo>
                      <a:pt x="86876" y="60901"/>
                    </a:lnTo>
                    <a:cubicBezTo>
                      <a:pt x="87082" y="60901"/>
                      <a:pt x="87287" y="60901"/>
                      <a:pt x="87517" y="60696"/>
                    </a:cubicBezTo>
                    <a:lnTo>
                      <a:pt x="87928" y="60696"/>
                    </a:lnTo>
                    <a:cubicBezTo>
                      <a:pt x="87979" y="60696"/>
                      <a:pt x="88062" y="60721"/>
                      <a:pt x="88146" y="60721"/>
                    </a:cubicBezTo>
                    <a:cubicBezTo>
                      <a:pt x="88229" y="60721"/>
                      <a:pt x="88312" y="60696"/>
                      <a:pt x="88364" y="60593"/>
                    </a:cubicBezTo>
                    <a:cubicBezTo>
                      <a:pt x="88671" y="60593"/>
                      <a:pt x="88902" y="60593"/>
                      <a:pt x="89210" y="60362"/>
                    </a:cubicBezTo>
                    <a:cubicBezTo>
                      <a:pt x="89210" y="60465"/>
                      <a:pt x="89210" y="60465"/>
                      <a:pt x="89312" y="60593"/>
                    </a:cubicBezTo>
                    <a:cubicBezTo>
                      <a:pt x="89646" y="61003"/>
                      <a:pt x="89953" y="61542"/>
                      <a:pt x="90389" y="61978"/>
                    </a:cubicBezTo>
                    <a:cubicBezTo>
                      <a:pt x="90928" y="62516"/>
                      <a:pt x="91466" y="63029"/>
                      <a:pt x="92107" y="63465"/>
                    </a:cubicBezTo>
                    <a:cubicBezTo>
                      <a:pt x="92262" y="63716"/>
                      <a:pt x="92358" y="63836"/>
                      <a:pt x="92539" y="63836"/>
                    </a:cubicBezTo>
                    <a:cubicBezTo>
                      <a:pt x="92598" y="63836"/>
                      <a:pt x="92666" y="63824"/>
                      <a:pt x="92749" y="63798"/>
                    </a:cubicBezTo>
                    <a:cubicBezTo>
                      <a:pt x="92749" y="64209"/>
                      <a:pt x="93159" y="64209"/>
                      <a:pt x="93390" y="64439"/>
                    </a:cubicBezTo>
                    <a:cubicBezTo>
                      <a:pt x="93595" y="64542"/>
                      <a:pt x="93697" y="64645"/>
                      <a:pt x="93928" y="64747"/>
                    </a:cubicBezTo>
                    <a:cubicBezTo>
                      <a:pt x="94569" y="65081"/>
                      <a:pt x="93800" y="64952"/>
                      <a:pt x="93800" y="65081"/>
                    </a:cubicBezTo>
                    <a:cubicBezTo>
                      <a:pt x="93492" y="65183"/>
                      <a:pt x="93159" y="65183"/>
                      <a:pt x="92749" y="65183"/>
                    </a:cubicBezTo>
                    <a:lnTo>
                      <a:pt x="92415" y="65183"/>
                    </a:lnTo>
                    <a:cubicBezTo>
                      <a:pt x="92333" y="65183"/>
                      <a:pt x="92231" y="65167"/>
                      <a:pt x="92124" y="65167"/>
                    </a:cubicBezTo>
                    <a:cubicBezTo>
                      <a:pt x="91964" y="65167"/>
                      <a:pt x="91795" y="65204"/>
                      <a:pt x="91672" y="65388"/>
                    </a:cubicBezTo>
                    <a:lnTo>
                      <a:pt x="91236" y="65388"/>
                    </a:lnTo>
                    <a:cubicBezTo>
                      <a:pt x="90970" y="65346"/>
                      <a:pt x="90727" y="65321"/>
                      <a:pt x="90487" y="65321"/>
                    </a:cubicBezTo>
                    <a:cubicBezTo>
                      <a:pt x="90148" y="65321"/>
                      <a:pt x="89816" y="65371"/>
                      <a:pt x="89441" y="65491"/>
                    </a:cubicBezTo>
                    <a:lnTo>
                      <a:pt x="88902" y="65491"/>
                    </a:lnTo>
                    <a:cubicBezTo>
                      <a:pt x="88772" y="65477"/>
                      <a:pt x="88645" y="65471"/>
                      <a:pt x="88519" y="65471"/>
                    </a:cubicBezTo>
                    <a:cubicBezTo>
                      <a:pt x="87702" y="65471"/>
                      <a:pt x="86969" y="65722"/>
                      <a:pt x="86235" y="65722"/>
                    </a:cubicBezTo>
                    <a:cubicBezTo>
                      <a:pt x="85863" y="65722"/>
                      <a:pt x="85491" y="65644"/>
                      <a:pt x="85119" y="65644"/>
                    </a:cubicBezTo>
                    <a:cubicBezTo>
                      <a:pt x="84850" y="65644"/>
                      <a:pt x="84581" y="65684"/>
                      <a:pt x="84312" y="65824"/>
                    </a:cubicBezTo>
                    <a:cubicBezTo>
                      <a:pt x="83992" y="65850"/>
                      <a:pt x="83663" y="65856"/>
                      <a:pt x="83331" y="65856"/>
                    </a:cubicBezTo>
                    <a:cubicBezTo>
                      <a:pt x="82998" y="65856"/>
                      <a:pt x="82661" y="65850"/>
                      <a:pt x="82325" y="65850"/>
                    </a:cubicBezTo>
                    <a:cubicBezTo>
                      <a:pt x="81652" y="65850"/>
                      <a:pt x="80979" y="65875"/>
                      <a:pt x="80338" y="66029"/>
                    </a:cubicBezTo>
                    <a:lnTo>
                      <a:pt x="79697" y="66029"/>
                    </a:lnTo>
                    <a:cubicBezTo>
                      <a:pt x="78645" y="66029"/>
                      <a:pt x="77466" y="66029"/>
                      <a:pt x="76286" y="65927"/>
                    </a:cubicBezTo>
                    <a:lnTo>
                      <a:pt x="75850" y="65927"/>
                    </a:lnTo>
                    <a:cubicBezTo>
                      <a:pt x="74901" y="65927"/>
                      <a:pt x="73927" y="65824"/>
                      <a:pt x="72978" y="65824"/>
                    </a:cubicBezTo>
                    <a:cubicBezTo>
                      <a:pt x="72673" y="65752"/>
                      <a:pt x="72380" y="65668"/>
                      <a:pt x="72082" y="65668"/>
                    </a:cubicBezTo>
                    <a:cubicBezTo>
                      <a:pt x="71955" y="65668"/>
                      <a:pt x="71827" y="65683"/>
                      <a:pt x="71696" y="65722"/>
                    </a:cubicBezTo>
                    <a:lnTo>
                      <a:pt x="68927" y="65722"/>
                    </a:lnTo>
                    <a:cubicBezTo>
                      <a:pt x="68352" y="65489"/>
                      <a:pt x="67776" y="65468"/>
                      <a:pt x="67185" y="65468"/>
                    </a:cubicBezTo>
                    <a:cubicBezTo>
                      <a:pt x="67058" y="65468"/>
                      <a:pt x="66929" y="65469"/>
                      <a:pt x="66800" y="65469"/>
                    </a:cubicBezTo>
                    <a:cubicBezTo>
                      <a:pt x="66407" y="65469"/>
                      <a:pt x="66007" y="65460"/>
                      <a:pt x="65593" y="65388"/>
                    </a:cubicBezTo>
                    <a:cubicBezTo>
                      <a:pt x="65574" y="65369"/>
                      <a:pt x="65558" y="65360"/>
                      <a:pt x="65544" y="65360"/>
                    </a:cubicBezTo>
                    <a:cubicBezTo>
                      <a:pt x="65487" y="65360"/>
                      <a:pt x="65471" y="65510"/>
                      <a:pt x="65388" y="65593"/>
                    </a:cubicBezTo>
                    <a:cubicBezTo>
                      <a:pt x="65080" y="65491"/>
                      <a:pt x="64747" y="65491"/>
                      <a:pt x="64311" y="65491"/>
                    </a:cubicBezTo>
                    <a:lnTo>
                      <a:pt x="63260" y="65491"/>
                    </a:lnTo>
                    <a:cubicBezTo>
                      <a:pt x="63042" y="65388"/>
                      <a:pt x="62798" y="65363"/>
                      <a:pt x="62558" y="65363"/>
                    </a:cubicBezTo>
                    <a:cubicBezTo>
                      <a:pt x="62317" y="65363"/>
                      <a:pt x="62080" y="65388"/>
                      <a:pt x="61875" y="65388"/>
                    </a:cubicBezTo>
                    <a:cubicBezTo>
                      <a:pt x="61253" y="65305"/>
                      <a:pt x="60647" y="65155"/>
                      <a:pt x="60045" y="65155"/>
                    </a:cubicBezTo>
                    <a:cubicBezTo>
                      <a:pt x="59903" y="65155"/>
                      <a:pt x="59761" y="65163"/>
                      <a:pt x="59619" y="65183"/>
                    </a:cubicBezTo>
                    <a:lnTo>
                      <a:pt x="59311" y="65183"/>
                    </a:lnTo>
                    <a:cubicBezTo>
                      <a:pt x="59093" y="65016"/>
                      <a:pt x="58875" y="64959"/>
                      <a:pt x="58644" y="64959"/>
                    </a:cubicBezTo>
                    <a:cubicBezTo>
                      <a:pt x="58413" y="64959"/>
                      <a:pt x="58170" y="65016"/>
                      <a:pt x="57901" y="65081"/>
                    </a:cubicBezTo>
                    <a:cubicBezTo>
                      <a:pt x="56062" y="64881"/>
                      <a:pt x="54223" y="64624"/>
                      <a:pt x="52367" y="64624"/>
                    </a:cubicBezTo>
                    <a:cubicBezTo>
                      <a:pt x="52075" y="64624"/>
                      <a:pt x="51783" y="64631"/>
                      <a:pt x="51490" y="64645"/>
                    </a:cubicBezTo>
                    <a:lnTo>
                      <a:pt x="45849" y="64645"/>
                    </a:lnTo>
                    <a:cubicBezTo>
                      <a:pt x="45515" y="64645"/>
                      <a:pt x="45208" y="64645"/>
                      <a:pt x="44874" y="64850"/>
                    </a:cubicBezTo>
                    <a:cubicBezTo>
                      <a:pt x="42951" y="64850"/>
                      <a:pt x="40925" y="65286"/>
                      <a:pt x="39002" y="65593"/>
                    </a:cubicBezTo>
                    <a:cubicBezTo>
                      <a:pt x="37925" y="65824"/>
                      <a:pt x="36746" y="65927"/>
                      <a:pt x="35694" y="66363"/>
                    </a:cubicBezTo>
                    <a:cubicBezTo>
                      <a:pt x="35053" y="66363"/>
                      <a:pt x="34515" y="66670"/>
                      <a:pt x="33976" y="66773"/>
                    </a:cubicBezTo>
                    <a:cubicBezTo>
                      <a:pt x="33668" y="66875"/>
                      <a:pt x="33335" y="66773"/>
                      <a:pt x="33130" y="67004"/>
                    </a:cubicBezTo>
                    <a:cubicBezTo>
                      <a:pt x="32591" y="67004"/>
                      <a:pt x="32156" y="67209"/>
                      <a:pt x="31745" y="67414"/>
                    </a:cubicBezTo>
                    <a:cubicBezTo>
                      <a:pt x="31412" y="67414"/>
                      <a:pt x="31207" y="67645"/>
                      <a:pt x="30873" y="67645"/>
                    </a:cubicBezTo>
                    <a:lnTo>
                      <a:pt x="30771" y="67747"/>
                    </a:lnTo>
                    <a:cubicBezTo>
                      <a:pt x="28001" y="68491"/>
                      <a:pt x="25335" y="69671"/>
                      <a:pt x="22873" y="71260"/>
                    </a:cubicBezTo>
                    <a:cubicBezTo>
                      <a:pt x="22770" y="71260"/>
                      <a:pt x="22642" y="71491"/>
                      <a:pt x="22437" y="71491"/>
                    </a:cubicBezTo>
                    <a:cubicBezTo>
                      <a:pt x="22335" y="71594"/>
                      <a:pt x="22232" y="71696"/>
                      <a:pt x="22001" y="71799"/>
                    </a:cubicBezTo>
                    <a:cubicBezTo>
                      <a:pt x="21693" y="72004"/>
                      <a:pt x="21488" y="72132"/>
                      <a:pt x="21258" y="72337"/>
                    </a:cubicBezTo>
                    <a:cubicBezTo>
                      <a:pt x="21206" y="72491"/>
                      <a:pt x="21104" y="72491"/>
                      <a:pt x="20998" y="72491"/>
                    </a:cubicBezTo>
                    <a:cubicBezTo>
                      <a:pt x="20892" y="72491"/>
                      <a:pt x="20783" y="72491"/>
                      <a:pt x="20719" y="72645"/>
                    </a:cubicBezTo>
                    <a:cubicBezTo>
                      <a:pt x="20616" y="72773"/>
                      <a:pt x="20514" y="72773"/>
                      <a:pt x="20411" y="72876"/>
                    </a:cubicBezTo>
                    <a:cubicBezTo>
                      <a:pt x="19027" y="73825"/>
                      <a:pt x="17514" y="74799"/>
                      <a:pt x="16360" y="76081"/>
                    </a:cubicBezTo>
                    <a:cubicBezTo>
                      <a:pt x="16232" y="76081"/>
                      <a:pt x="16026" y="76081"/>
                      <a:pt x="16026" y="76286"/>
                    </a:cubicBezTo>
                    <a:lnTo>
                      <a:pt x="15924" y="76389"/>
                    </a:lnTo>
                    <a:cubicBezTo>
                      <a:pt x="14642" y="77363"/>
                      <a:pt x="13565" y="78543"/>
                      <a:pt x="12385" y="79594"/>
                    </a:cubicBezTo>
                    <a:cubicBezTo>
                      <a:pt x="11437" y="80671"/>
                      <a:pt x="10462" y="81748"/>
                      <a:pt x="9718" y="82902"/>
                    </a:cubicBezTo>
                    <a:cubicBezTo>
                      <a:pt x="9411" y="83133"/>
                      <a:pt x="9180" y="83440"/>
                      <a:pt x="9077" y="83774"/>
                    </a:cubicBezTo>
                    <a:cubicBezTo>
                      <a:pt x="9077" y="83876"/>
                      <a:pt x="8975" y="83876"/>
                      <a:pt x="8975" y="83979"/>
                    </a:cubicBezTo>
                    <a:cubicBezTo>
                      <a:pt x="8975" y="83979"/>
                      <a:pt x="8872" y="83979"/>
                      <a:pt x="8872" y="84082"/>
                    </a:cubicBezTo>
                    <a:cubicBezTo>
                      <a:pt x="8436" y="84620"/>
                      <a:pt x="8026" y="85159"/>
                      <a:pt x="7693" y="85800"/>
                    </a:cubicBezTo>
                    <a:cubicBezTo>
                      <a:pt x="7257" y="86338"/>
                      <a:pt x="6949" y="86979"/>
                      <a:pt x="6616" y="87620"/>
                    </a:cubicBezTo>
                    <a:cubicBezTo>
                      <a:pt x="5975" y="88902"/>
                      <a:pt x="5231" y="90184"/>
                      <a:pt x="4693" y="91569"/>
                    </a:cubicBezTo>
                    <a:cubicBezTo>
                      <a:pt x="3641" y="93800"/>
                      <a:pt x="2898" y="96262"/>
                      <a:pt x="2257" y="98621"/>
                    </a:cubicBezTo>
                    <a:cubicBezTo>
                      <a:pt x="1718" y="100441"/>
                      <a:pt x="1385" y="102134"/>
                      <a:pt x="1077" y="103954"/>
                    </a:cubicBezTo>
                    <a:cubicBezTo>
                      <a:pt x="974" y="104390"/>
                      <a:pt x="846" y="104698"/>
                      <a:pt x="846" y="105134"/>
                    </a:cubicBezTo>
                    <a:cubicBezTo>
                      <a:pt x="744" y="105775"/>
                      <a:pt x="744" y="106416"/>
                      <a:pt x="641" y="106955"/>
                    </a:cubicBezTo>
                    <a:cubicBezTo>
                      <a:pt x="436" y="107160"/>
                      <a:pt x="538" y="107493"/>
                      <a:pt x="538" y="107698"/>
                    </a:cubicBezTo>
                    <a:cubicBezTo>
                      <a:pt x="538" y="108134"/>
                      <a:pt x="205" y="108544"/>
                      <a:pt x="333" y="108878"/>
                    </a:cubicBezTo>
                    <a:cubicBezTo>
                      <a:pt x="0" y="112083"/>
                      <a:pt x="0" y="115288"/>
                      <a:pt x="0" y="118494"/>
                    </a:cubicBezTo>
                    <a:lnTo>
                      <a:pt x="0" y="119571"/>
                    </a:lnTo>
                    <a:cubicBezTo>
                      <a:pt x="205" y="122648"/>
                      <a:pt x="333" y="125648"/>
                      <a:pt x="641" y="128546"/>
                    </a:cubicBezTo>
                    <a:cubicBezTo>
                      <a:pt x="846" y="130469"/>
                      <a:pt x="1077" y="132392"/>
                      <a:pt x="1282" y="134187"/>
                    </a:cubicBezTo>
                    <a:lnTo>
                      <a:pt x="1923" y="138367"/>
                    </a:lnTo>
                    <a:cubicBezTo>
                      <a:pt x="2359" y="140726"/>
                      <a:pt x="2667" y="143059"/>
                      <a:pt x="3308" y="145316"/>
                    </a:cubicBezTo>
                    <a:cubicBezTo>
                      <a:pt x="3308" y="145521"/>
                      <a:pt x="3308" y="145623"/>
                      <a:pt x="3410" y="145726"/>
                    </a:cubicBezTo>
                    <a:cubicBezTo>
                      <a:pt x="3539" y="145957"/>
                      <a:pt x="3410" y="146162"/>
                      <a:pt x="3539" y="146367"/>
                    </a:cubicBezTo>
                    <a:cubicBezTo>
                      <a:pt x="3846" y="147444"/>
                      <a:pt x="4051" y="148521"/>
                      <a:pt x="4385" y="149470"/>
                    </a:cubicBezTo>
                    <a:cubicBezTo>
                      <a:pt x="4385" y="149572"/>
                      <a:pt x="4487" y="149701"/>
                      <a:pt x="4487" y="149803"/>
                    </a:cubicBezTo>
                    <a:cubicBezTo>
                      <a:pt x="4923" y="151393"/>
                      <a:pt x="5334" y="153008"/>
                      <a:pt x="5975" y="154598"/>
                    </a:cubicBezTo>
                    <a:lnTo>
                      <a:pt x="5975" y="154701"/>
                    </a:lnTo>
                    <a:cubicBezTo>
                      <a:pt x="6616" y="156855"/>
                      <a:pt x="7385" y="158778"/>
                      <a:pt x="8231" y="160701"/>
                    </a:cubicBezTo>
                    <a:cubicBezTo>
                      <a:pt x="8231" y="161009"/>
                      <a:pt x="8334" y="161240"/>
                      <a:pt x="8436" y="161445"/>
                    </a:cubicBezTo>
                    <a:cubicBezTo>
                      <a:pt x="9077" y="163163"/>
                      <a:pt x="9718" y="164650"/>
                      <a:pt x="10590" y="166137"/>
                    </a:cubicBezTo>
                    <a:cubicBezTo>
                      <a:pt x="10795" y="166676"/>
                      <a:pt x="11001" y="167214"/>
                      <a:pt x="11334" y="167753"/>
                    </a:cubicBezTo>
                    <a:cubicBezTo>
                      <a:pt x="11334" y="167958"/>
                      <a:pt x="11437" y="168061"/>
                      <a:pt x="11539" y="168291"/>
                    </a:cubicBezTo>
                    <a:cubicBezTo>
                      <a:pt x="11744" y="168599"/>
                      <a:pt x="11872" y="168932"/>
                      <a:pt x="12078" y="169240"/>
                    </a:cubicBezTo>
                    <a:cubicBezTo>
                      <a:pt x="12078" y="169343"/>
                      <a:pt x="12078" y="169343"/>
                      <a:pt x="12180" y="169445"/>
                    </a:cubicBezTo>
                    <a:cubicBezTo>
                      <a:pt x="12719" y="170420"/>
                      <a:pt x="13257" y="171497"/>
                      <a:pt x="13796" y="172548"/>
                    </a:cubicBezTo>
                    <a:cubicBezTo>
                      <a:pt x="13898" y="172548"/>
                      <a:pt x="13898" y="172651"/>
                      <a:pt x="14001" y="172779"/>
                    </a:cubicBezTo>
                    <a:cubicBezTo>
                      <a:pt x="14103" y="173189"/>
                      <a:pt x="14437" y="173625"/>
                      <a:pt x="14744" y="174061"/>
                    </a:cubicBezTo>
                    <a:cubicBezTo>
                      <a:pt x="16360" y="176933"/>
                      <a:pt x="18052" y="179600"/>
                      <a:pt x="20078" y="182061"/>
                    </a:cubicBezTo>
                    <a:cubicBezTo>
                      <a:pt x="20719" y="183241"/>
                      <a:pt x="21591" y="184318"/>
                      <a:pt x="22437" y="185369"/>
                    </a:cubicBezTo>
                    <a:cubicBezTo>
                      <a:pt x="23283" y="186446"/>
                      <a:pt x="24155" y="187626"/>
                      <a:pt x="25104" y="188574"/>
                    </a:cubicBezTo>
                    <a:cubicBezTo>
                      <a:pt x="25848" y="189446"/>
                      <a:pt x="26489" y="190293"/>
                      <a:pt x="27360" y="191036"/>
                    </a:cubicBezTo>
                    <a:lnTo>
                      <a:pt x="27463" y="191139"/>
                    </a:lnTo>
                    <a:cubicBezTo>
                      <a:pt x="27668" y="191370"/>
                      <a:pt x="27771" y="191472"/>
                      <a:pt x="27899" y="191677"/>
                    </a:cubicBezTo>
                    <a:cubicBezTo>
                      <a:pt x="28104" y="191780"/>
                      <a:pt x="28207" y="191882"/>
                      <a:pt x="28309" y="192011"/>
                    </a:cubicBezTo>
                    <a:cubicBezTo>
                      <a:pt x="28412" y="192318"/>
                      <a:pt x="28643" y="192523"/>
                      <a:pt x="28848" y="192754"/>
                    </a:cubicBezTo>
                    <a:cubicBezTo>
                      <a:pt x="29053" y="192959"/>
                      <a:pt x="29284" y="193164"/>
                      <a:pt x="29489" y="193293"/>
                    </a:cubicBezTo>
                    <a:cubicBezTo>
                      <a:pt x="30463" y="194344"/>
                      <a:pt x="31412" y="195216"/>
                      <a:pt x="32489" y="196062"/>
                    </a:cubicBezTo>
                    <a:cubicBezTo>
                      <a:pt x="32591" y="196165"/>
                      <a:pt x="32694" y="196165"/>
                      <a:pt x="32797" y="196267"/>
                    </a:cubicBezTo>
                    <a:cubicBezTo>
                      <a:pt x="33027" y="196601"/>
                      <a:pt x="33335" y="196806"/>
                      <a:pt x="33540" y="197011"/>
                    </a:cubicBezTo>
                    <a:cubicBezTo>
                      <a:pt x="37925" y="200652"/>
                      <a:pt x="42746" y="203652"/>
                      <a:pt x="47874" y="205781"/>
                    </a:cubicBezTo>
                    <a:cubicBezTo>
                      <a:pt x="48285" y="205986"/>
                      <a:pt x="48721" y="206216"/>
                      <a:pt x="49156" y="206319"/>
                    </a:cubicBezTo>
                    <a:cubicBezTo>
                      <a:pt x="49362" y="206422"/>
                      <a:pt x="49567" y="206524"/>
                      <a:pt x="49798" y="206524"/>
                    </a:cubicBezTo>
                    <a:cubicBezTo>
                      <a:pt x="49798" y="206596"/>
                      <a:pt x="49798" y="206681"/>
                      <a:pt x="49833" y="206681"/>
                    </a:cubicBezTo>
                    <a:cubicBezTo>
                      <a:pt x="49848" y="206681"/>
                      <a:pt x="49869" y="206665"/>
                      <a:pt x="49900" y="206627"/>
                    </a:cubicBezTo>
                    <a:cubicBezTo>
                      <a:pt x="50644" y="206960"/>
                      <a:pt x="51387" y="207268"/>
                      <a:pt x="52131" y="207396"/>
                    </a:cubicBezTo>
                    <a:cubicBezTo>
                      <a:pt x="53105" y="207909"/>
                      <a:pt x="54182" y="208140"/>
                      <a:pt x="55234" y="208345"/>
                    </a:cubicBezTo>
                    <a:cubicBezTo>
                      <a:pt x="56311" y="208550"/>
                      <a:pt x="57259" y="208883"/>
                      <a:pt x="58234" y="208883"/>
                    </a:cubicBezTo>
                    <a:cubicBezTo>
                      <a:pt x="58772" y="208986"/>
                      <a:pt x="59183" y="208986"/>
                      <a:pt x="59619" y="209088"/>
                    </a:cubicBezTo>
                    <a:lnTo>
                      <a:pt x="63465" y="209088"/>
                    </a:lnTo>
                    <a:cubicBezTo>
                      <a:pt x="63651" y="209108"/>
                      <a:pt x="63836" y="209116"/>
                      <a:pt x="64021" y="209116"/>
                    </a:cubicBezTo>
                    <a:cubicBezTo>
                      <a:pt x="64803" y="209116"/>
                      <a:pt x="65574" y="208966"/>
                      <a:pt x="66362" y="208883"/>
                    </a:cubicBezTo>
                    <a:cubicBezTo>
                      <a:pt x="66465" y="208883"/>
                      <a:pt x="66568" y="208781"/>
                      <a:pt x="66568" y="208781"/>
                    </a:cubicBezTo>
                    <a:cubicBezTo>
                      <a:pt x="67516" y="208781"/>
                      <a:pt x="68388" y="208678"/>
                      <a:pt x="69234" y="208345"/>
                    </a:cubicBezTo>
                    <a:lnTo>
                      <a:pt x="69876" y="208345"/>
                    </a:lnTo>
                    <a:cubicBezTo>
                      <a:pt x="71491" y="208140"/>
                      <a:pt x="73081" y="207806"/>
                      <a:pt x="74696" y="207499"/>
                    </a:cubicBezTo>
                    <a:cubicBezTo>
                      <a:pt x="74781" y="207541"/>
                      <a:pt x="74866" y="207566"/>
                      <a:pt x="74944" y="207566"/>
                    </a:cubicBezTo>
                    <a:cubicBezTo>
                      <a:pt x="75054" y="207566"/>
                      <a:pt x="75149" y="207516"/>
                      <a:pt x="75209" y="207396"/>
                    </a:cubicBezTo>
                    <a:cubicBezTo>
                      <a:pt x="76286" y="207268"/>
                      <a:pt x="77466" y="207268"/>
                      <a:pt x="78543" y="207063"/>
                    </a:cubicBezTo>
                    <a:lnTo>
                      <a:pt x="79697" y="207063"/>
                    </a:lnTo>
                    <a:cubicBezTo>
                      <a:pt x="80030" y="207063"/>
                      <a:pt x="80338" y="207063"/>
                      <a:pt x="80568" y="206960"/>
                    </a:cubicBezTo>
                    <a:cubicBezTo>
                      <a:pt x="81209" y="206858"/>
                      <a:pt x="81850" y="206858"/>
                      <a:pt x="82389" y="206858"/>
                    </a:cubicBezTo>
                    <a:cubicBezTo>
                      <a:pt x="82710" y="206858"/>
                      <a:pt x="83030" y="206883"/>
                      <a:pt x="83351" y="206883"/>
                    </a:cubicBezTo>
                    <a:cubicBezTo>
                      <a:pt x="83671" y="206883"/>
                      <a:pt x="83992" y="206858"/>
                      <a:pt x="84312" y="206755"/>
                    </a:cubicBezTo>
                    <a:cubicBezTo>
                      <a:pt x="85466" y="206755"/>
                      <a:pt x="86646" y="206755"/>
                      <a:pt x="87723" y="206627"/>
                    </a:cubicBezTo>
                    <a:lnTo>
                      <a:pt x="87928" y="206627"/>
                    </a:lnTo>
                    <a:cubicBezTo>
                      <a:pt x="88800" y="206755"/>
                      <a:pt x="89543" y="206755"/>
                      <a:pt x="90389" y="206755"/>
                    </a:cubicBezTo>
                    <a:cubicBezTo>
                      <a:pt x="92954" y="206858"/>
                      <a:pt x="95415" y="206960"/>
                      <a:pt x="97980" y="207063"/>
                    </a:cubicBezTo>
                    <a:lnTo>
                      <a:pt x="107698" y="207063"/>
                    </a:lnTo>
                    <a:cubicBezTo>
                      <a:pt x="107916" y="207114"/>
                      <a:pt x="108128" y="207140"/>
                      <a:pt x="108339" y="207140"/>
                    </a:cubicBezTo>
                    <a:cubicBezTo>
                      <a:pt x="108551" y="207140"/>
                      <a:pt x="108762" y="207114"/>
                      <a:pt x="108980" y="207063"/>
                    </a:cubicBezTo>
                    <a:lnTo>
                      <a:pt x="118699" y="207063"/>
                    </a:lnTo>
                    <a:cubicBezTo>
                      <a:pt x="118852" y="207077"/>
                      <a:pt x="119006" y="207084"/>
                      <a:pt x="119160" y="207084"/>
                    </a:cubicBezTo>
                    <a:cubicBezTo>
                      <a:pt x="120085" y="207084"/>
                      <a:pt x="121017" y="206858"/>
                      <a:pt x="122006" y="206858"/>
                    </a:cubicBezTo>
                    <a:cubicBezTo>
                      <a:pt x="124263" y="206858"/>
                      <a:pt x="126622" y="206755"/>
                      <a:pt x="128853" y="206627"/>
                    </a:cubicBezTo>
                    <a:cubicBezTo>
                      <a:pt x="129827" y="206627"/>
                      <a:pt x="130879" y="206755"/>
                      <a:pt x="131853" y="206755"/>
                    </a:cubicBezTo>
                    <a:cubicBezTo>
                      <a:pt x="132379" y="206828"/>
                      <a:pt x="132956" y="206900"/>
                      <a:pt x="133512" y="206900"/>
                    </a:cubicBezTo>
                    <a:cubicBezTo>
                      <a:pt x="133742" y="206900"/>
                      <a:pt x="133969" y="206888"/>
                      <a:pt x="134187" y="206858"/>
                    </a:cubicBezTo>
                    <a:cubicBezTo>
                      <a:pt x="134828" y="206858"/>
                      <a:pt x="135469" y="206858"/>
                      <a:pt x="136110" y="206960"/>
                    </a:cubicBezTo>
                    <a:cubicBezTo>
                      <a:pt x="136394" y="207036"/>
                      <a:pt x="136675" y="207056"/>
                      <a:pt x="136953" y="207056"/>
                    </a:cubicBezTo>
                    <a:cubicBezTo>
                      <a:pt x="137258" y="207056"/>
                      <a:pt x="137560" y="207032"/>
                      <a:pt x="137861" y="207032"/>
                    </a:cubicBezTo>
                    <a:cubicBezTo>
                      <a:pt x="138029" y="207032"/>
                      <a:pt x="138198" y="207039"/>
                      <a:pt x="138366" y="207063"/>
                    </a:cubicBezTo>
                    <a:cubicBezTo>
                      <a:pt x="139546" y="207268"/>
                      <a:pt x="140725" y="207396"/>
                      <a:pt x="141879" y="207499"/>
                    </a:cubicBezTo>
                    <a:cubicBezTo>
                      <a:pt x="142520" y="207601"/>
                      <a:pt x="143059" y="207704"/>
                      <a:pt x="143597" y="207806"/>
                    </a:cubicBezTo>
                    <a:cubicBezTo>
                      <a:pt x="144879" y="208037"/>
                      <a:pt x="146162" y="208242"/>
                      <a:pt x="147341" y="208345"/>
                    </a:cubicBezTo>
                    <a:cubicBezTo>
                      <a:pt x="148187" y="208678"/>
                      <a:pt x="149162" y="208781"/>
                      <a:pt x="150008" y="208781"/>
                    </a:cubicBezTo>
                    <a:cubicBezTo>
                      <a:pt x="150393" y="208965"/>
                      <a:pt x="150777" y="209002"/>
                      <a:pt x="151162" y="209002"/>
                    </a:cubicBezTo>
                    <a:cubicBezTo>
                      <a:pt x="151418" y="209002"/>
                      <a:pt x="151675" y="208986"/>
                      <a:pt x="151931" y="208986"/>
                    </a:cubicBezTo>
                    <a:cubicBezTo>
                      <a:pt x="152790" y="209088"/>
                      <a:pt x="153675" y="209140"/>
                      <a:pt x="154556" y="209140"/>
                    </a:cubicBezTo>
                    <a:cubicBezTo>
                      <a:pt x="155438" y="209140"/>
                      <a:pt x="156316" y="209088"/>
                      <a:pt x="157162" y="208986"/>
                    </a:cubicBezTo>
                    <a:cubicBezTo>
                      <a:pt x="157419" y="208986"/>
                      <a:pt x="157675" y="209002"/>
                      <a:pt x="157925" y="209002"/>
                    </a:cubicBezTo>
                    <a:cubicBezTo>
                      <a:pt x="158300" y="209002"/>
                      <a:pt x="158660" y="208965"/>
                      <a:pt x="158983" y="208781"/>
                    </a:cubicBezTo>
                    <a:cubicBezTo>
                      <a:pt x="159829" y="208781"/>
                      <a:pt x="160598" y="208550"/>
                      <a:pt x="161342" y="208345"/>
                    </a:cubicBezTo>
                    <a:cubicBezTo>
                      <a:pt x="161650" y="208345"/>
                      <a:pt x="161983" y="208242"/>
                      <a:pt x="162291" y="208140"/>
                    </a:cubicBezTo>
                    <a:cubicBezTo>
                      <a:pt x="164957" y="207396"/>
                      <a:pt x="167522" y="206422"/>
                      <a:pt x="169983" y="205242"/>
                    </a:cubicBezTo>
                    <a:cubicBezTo>
                      <a:pt x="170522" y="205037"/>
                      <a:pt x="171060" y="204832"/>
                      <a:pt x="171599" y="204498"/>
                    </a:cubicBezTo>
                    <a:cubicBezTo>
                      <a:pt x="172342" y="204191"/>
                      <a:pt x="173086" y="203755"/>
                      <a:pt x="173932" y="203216"/>
                    </a:cubicBezTo>
                    <a:cubicBezTo>
                      <a:pt x="177574" y="201293"/>
                      <a:pt x="180984" y="198831"/>
                      <a:pt x="184087" y="196062"/>
                    </a:cubicBezTo>
                    <a:cubicBezTo>
                      <a:pt x="185164" y="195216"/>
                      <a:pt x="186112" y="194344"/>
                      <a:pt x="187087" y="193293"/>
                    </a:cubicBezTo>
                    <a:cubicBezTo>
                      <a:pt x="187395" y="193164"/>
                      <a:pt x="187523" y="192959"/>
                      <a:pt x="187728" y="192754"/>
                    </a:cubicBezTo>
                    <a:cubicBezTo>
                      <a:pt x="187933" y="192523"/>
                      <a:pt x="188164" y="192318"/>
                      <a:pt x="188369" y="192011"/>
                    </a:cubicBezTo>
                    <a:cubicBezTo>
                      <a:pt x="188472" y="191882"/>
                      <a:pt x="188574" y="191780"/>
                      <a:pt x="188677" y="191677"/>
                    </a:cubicBezTo>
                    <a:cubicBezTo>
                      <a:pt x="188805" y="191472"/>
                      <a:pt x="189010" y="191370"/>
                      <a:pt x="189113" y="191139"/>
                    </a:cubicBezTo>
                    <a:cubicBezTo>
                      <a:pt x="189215" y="191139"/>
                      <a:pt x="189215" y="191036"/>
                      <a:pt x="189318" y="191036"/>
                    </a:cubicBezTo>
                    <a:cubicBezTo>
                      <a:pt x="190087" y="190293"/>
                      <a:pt x="190831" y="189446"/>
                      <a:pt x="191472" y="188574"/>
                    </a:cubicBezTo>
                    <a:cubicBezTo>
                      <a:pt x="192420" y="187626"/>
                      <a:pt x="193292" y="186549"/>
                      <a:pt x="194036" y="185472"/>
                    </a:cubicBezTo>
                    <a:cubicBezTo>
                      <a:pt x="194344" y="185267"/>
                      <a:pt x="194446" y="185061"/>
                      <a:pt x="194677" y="184626"/>
                    </a:cubicBezTo>
                    <a:cubicBezTo>
                      <a:pt x="194985" y="184523"/>
                      <a:pt x="194985" y="184087"/>
                      <a:pt x="195318" y="183882"/>
                    </a:cubicBezTo>
                    <a:cubicBezTo>
                      <a:pt x="195626" y="183549"/>
                      <a:pt x="195959" y="183036"/>
                      <a:pt x="196164" y="182600"/>
                    </a:cubicBezTo>
                    <a:cubicBezTo>
                      <a:pt x="196498" y="182164"/>
                      <a:pt x="196805" y="181856"/>
                      <a:pt x="197139" y="181420"/>
                    </a:cubicBezTo>
                    <a:cubicBezTo>
                      <a:pt x="198831" y="179061"/>
                      <a:pt x="200447" y="176625"/>
                      <a:pt x="201831" y="174061"/>
                    </a:cubicBezTo>
                    <a:cubicBezTo>
                      <a:pt x="202908" y="172651"/>
                      <a:pt x="203652" y="170958"/>
                      <a:pt x="204498" y="169445"/>
                    </a:cubicBezTo>
                    <a:lnTo>
                      <a:pt x="204498" y="169240"/>
                    </a:lnTo>
                    <a:cubicBezTo>
                      <a:pt x="204703" y="168932"/>
                      <a:pt x="204934" y="168599"/>
                      <a:pt x="205139" y="168291"/>
                    </a:cubicBezTo>
                    <a:cubicBezTo>
                      <a:pt x="205139" y="168061"/>
                      <a:pt x="205242" y="167958"/>
                      <a:pt x="205344" y="167753"/>
                    </a:cubicBezTo>
                    <a:cubicBezTo>
                      <a:pt x="205575" y="167214"/>
                      <a:pt x="205780" y="166676"/>
                      <a:pt x="206113" y="166137"/>
                    </a:cubicBezTo>
                    <a:cubicBezTo>
                      <a:pt x="206857" y="164650"/>
                      <a:pt x="207601" y="163163"/>
                      <a:pt x="208139" y="161445"/>
                    </a:cubicBezTo>
                    <a:cubicBezTo>
                      <a:pt x="208447" y="161342"/>
                      <a:pt x="208139" y="160906"/>
                      <a:pt x="208447" y="160701"/>
                    </a:cubicBezTo>
                    <a:cubicBezTo>
                      <a:pt x="209319" y="158778"/>
                      <a:pt x="210062" y="156752"/>
                      <a:pt x="210601" y="154701"/>
                    </a:cubicBezTo>
                    <a:lnTo>
                      <a:pt x="210601" y="154598"/>
                    </a:lnTo>
                    <a:cubicBezTo>
                      <a:pt x="211345" y="153008"/>
                      <a:pt x="211652" y="151393"/>
                      <a:pt x="212191" y="149803"/>
                    </a:cubicBezTo>
                    <a:lnTo>
                      <a:pt x="212191" y="149470"/>
                    </a:lnTo>
                    <a:cubicBezTo>
                      <a:pt x="212396" y="148829"/>
                      <a:pt x="212627" y="148188"/>
                      <a:pt x="212832" y="147444"/>
                    </a:cubicBezTo>
                    <a:cubicBezTo>
                      <a:pt x="213473" y="144777"/>
                      <a:pt x="214114" y="142008"/>
                      <a:pt x="214550" y="139213"/>
                    </a:cubicBezTo>
                    <a:cubicBezTo>
                      <a:pt x="214960" y="137520"/>
                      <a:pt x="215088" y="135905"/>
                      <a:pt x="215293" y="134187"/>
                    </a:cubicBezTo>
                    <a:cubicBezTo>
                      <a:pt x="215499" y="132392"/>
                      <a:pt x="215729" y="130469"/>
                      <a:pt x="215935" y="128546"/>
                    </a:cubicBezTo>
                    <a:cubicBezTo>
                      <a:pt x="216037" y="127263"/>
                      <a:pt x="216242" y="125981"/>
                      <a:pt x="216242" y="124699"/>
                    </a:cubicBezTo>
                    <a:cubicBezTo>
                      <a:pt x="216242" y="123930"/>
                      <a:pt x="216576" y="123289"/>
                      <a:pt x="216473" y="122648"/>
                    </a:cubicBezTo>
                    <a:lnTo>
                      <a:pt x="216473" y="122443"/>
                    </a:lnTo>
                    <a:cubicBezTo>
                      <a:pt x="216473" y="121058"/>
                      <a:pt x="216678" y="119571"/>
                      <a:pt x="216576" y="118160"/>
                    </a:cubicBezTo>
                    <a:cubicBezTo>
                      <a:pt x="216678" y="115083"/>
                      <a:pt x="216576" y="111981"/>
                      <a:pt x="216242" y="108878"/>
                    </a:cubicBezTo>
                    <a:cubicBezTo>
                      <a:pt x="216242" y="108544"/>
                      <a:pt x="216140" y="108134"/>
                      <a:pt x="216140" y="107698"/>
                    </a:cubicBezTo>
                    <a:cubicBezTo>
                      <a:pt x="216140" y="107493"/>
                      <a:pt x="216140" y="107160"/>
                      <a:pt x="216037" y="106955"/>
                    </a:cubicBezTo>
                    <a:cubicBezTo>
                      <a:pt x="216037" y="106108"/>
                      <a:pt x="215832" y="105237"/>
                      <a:pt x="215601" y="104390"/>
                    </a:cubicBezTo>
                    <a:cubicBezTo>
                      <a:pt x="215293" y="102467"/>
                      <a:pt x="214960" y="100544"/>
                      <a:pt x="214319" y="98723"/>
                    </a:cubicBezTo>
                    <a:cubicBezTo>
                      <a:pt x="213806" y="96262"/>
                      <a:pt x="212934" y="93800"/>
                      <a:pt x="211883" y="91569"/>
                    </a:cubicBezTo>
                    <a:cubicBezTo>
                      <a:pt x="211652" y="90723"/>
                      <a:pt x="211242" y="89954"/>
                      <a:pt x="210806" y="89107"/>
                    </a:cubicBezTo>
                    <a:cubicBezTo>
                      <a:pt x="210268" y="87928"/>
                      <a:pt x="209626" y="86877"/>
                      <a:pt x="208883" y="85800"/>
                    </a:cubicBezTo>
                    <a:cubicBezTo>
                      <a:pt x="208550" y="85159"/>
                      <a:pt x="208139" y="84517"/>
                      <a:pt x="207703" y="83979"/>
                    </a:cubicBezTo>
                    <a:lnTo>
                      <a:pt x="207498" y="83774"/>
                    </a:lnTo>
                    <a:cubicBezTo>
                      <a:pt x="206421" y="82158"/>
                      <a:pt x="205242" y="80671"/>
                      <a:pt x="203857" y="79389"/>
                    </a:cubicBezTo>
                    <a:cubicBezTo>
                      <a:pt x="203216" y="78748"/>
                      <a:pt x="202780" y="78107"/>
                      <a:pt x="202036" y="77671"/>
                    </a:cubicBezTo>
                    <a:cubicBezTo>
                      <a:pt x="201729" y="77132"/>
                      <a:pt x="201190" y="76825"/>
                      <a:pt x="200754" y="76389"/>
                    </a:cubicBezTo>
                    <a:cubicBezTo>
                      <a:pt x="200652" y="76389"/>
                      <a:pt x="200652" y="76286"/>
                      <a:pt x="200549" y="76286"/>
                    </a:cubicBezTo>
                    <a:cubicBezTo>
                      <a:pt x="200549" y="76081"/>
                      <a:pt x="200447" y="76081"/>
                      <a:pt x="200344" y="76081"/>
                    </a:cubicBezTo>
                    <a:cubicBezTo>
                      <a:pt x="199062" y="74799"/>
                      <a:pt x="197652" y="73825"/>
                      <a:pt x="196164" y="72876"/>
                    </a:cubicBezTo>
                    <a:cubicBezTo>
                      <a:pt x="196062" y="72773"/>
                      <a:pt x="195959" y="72773"/>
                      <a:pt x="195857" y="72645"/>
                    </a:cubicBezTo>
                    <a:cubicBezTo>
                      <a:pt x="195857" y="72491"/>
                      <a:pt x="195748" y="72491"/>
                      <a:pt x="195639" y="72491"/>
                    </a:cubicBezTo>
                    <a:cubicBezTo>
                      <a:pt x="195530" y="72491"/>
                      <a:pt x="195421" y="72491"/>
                      <a:pt x="195421" y="72337"/>
                    </a:cubicBezTo>
                    <a:cubicBezTo>
                      <a:pt x="193805" y="71158"/>
                      <a:pt x="192113" y="70209"/>
                      <a:pt x="190292" y="69440"/>
                    </a:cubicBezTo>
                    <a:cubicBezTo>
                      <a:pt x="189549" y="68927"/>
                      <a:pt x="188677" y="68696"/>
                      <a:pt x="187830" y="68388"/>
                    </a:cubicBezTo>
                    <a:cubicBezTo>
                      <a:pt x="187189" y="68158"/>
                      <a:pt x="186446" y="67850"/>
                      <a:pt x="185702" y="67645"/>
                    </a:cubicBezTo>
                    <a:cubicBezTo>
                      <a:pt x="184189" y="67209"/>
                      <a:pt x="182599" y="66568"/>
                      <a:pt x="180984" y="66363"/>
                    </a:cubicBezTo>
                    <a:cubicBezTo>
                      <a:pt x="178420" y="65722"/>
                      <a:pt x="175855" y="65183"/>
                      <a:pt x="173291" y="64952"/>
                    </a:cubicBezTo>
                    <a:cubicBezTo>
                      <a:pt x="173071" y="64820"/>
                      <a:pt x="172847" y="64783"/>
                      <a:pt x="172620" y="64783"/>
                    </a:cubicBezTo>
                    <a:cubicBezTo>
                      <a:pt x="172317" y="64783"/>
                      <a:pt x="172009" y="64850"/>
                      <a:pt x="171701" y="64850"/>
                    </a:cubicBezTo>
                    <a:cubicBezTo>
                      <a:pt x="171368" y="64645"/>
                      <a:pt x="170958" y="64645"/>
                      <a:pt x="170522" y="64645"/>
                    </a:cubicBezTo>
                    <a:cubicBezTo>
                      <a:pt x="169433" y="64645"/>
                      <a:pt x="168343" y="64637"/>
                      <a:pt x="167254" y="64637"/>
                    </a:cubicBezTo>
                    <a:cubicBezTo>
                      <a:pt x="164394" y="64637"/>
                      <a:pt x="161535" y="64691"/>
                      <a:pt x="158675" y="65081"/>
                    </a:cubicBezTo>
                    <a:cubicBezTo>
                      <a:pt x="158457" y="65016"/>
                      <a:pt x="158214" y="64959"/>
                      <a:pt x="157970" y="64959"/>
                    </a:cubicBezTo>
                    <a:cubicBezTo>
                      <a:pt x="157726" y="64959"/>
                      <a:pt x="157483" y="65016"/>
                      <a:pt x="157265" y="65183"/>
                    </a:cubicBezTo>
                    <a:lnTo>
                      <a:pt x="156957" y="65183"/>
                    </a:lnTo>
                    <a:cubicBezTo>
                      <a:pt x="156815" y="65163"/>
                      <a:pt x="156673" y="65155"/>
                      <a:pt x="156532" y="65155"/>
                    </a:cubicBezTo>
                    <a:cubicBezTo>
                      <a:pt x="155933" y="65155"/>
                      <a:pt x="155347" y="65305"/>
                      <a:pt x="154829" y="65388"/>
                    </a:cubicBezTo>
                    <a:cubicBezTo>
                      <a:pt x="154559" y="65388"/>
                      <a:pt x="154316" y="65363"/>
                      <a:pt x="154072" y="65363"/>
                    </a:cubicBezTo>
                    <a:cubicBezTo>
                      <a:pt x="153829" y="65363"/>
                      <a:pt x="153585" y="65388"/>
                      <a:pt x="153316" y="65491"/>
                    </a:cubicBezTo>
                    <a:lnTo>
                      <a:pt x="152675" y="65491"/>
                    </a:lnTo>
                    <a:cubicBezTo>
                      <a:pt x="152264" y="65491"/>
                      <a:pt x="151726" y="65491"/>
                      <a:pt x="151188" y="65593"/>
                    </a:cubicBezTo>
                    <a:cubicBezTo>
                      <a:pt x="151188" y="65443"/>
                      <a:pt x="151133" y="65348"/>
                      <a:pt x="151013" y="65348"/>
                    </a:cubicBezTo>
                    <a:cubicBezTo>
                      <a:pt x="150969" y="65348"/>
                      <a:pt x="150916" y="65361"/>
                      <a:pt x="150854" y="65388"/>
                    </a:cubicBezTo>
                    <a:cubicBezTo>
                      <a:pt x="150431" y="65491"/>
                      <a:pt x="149982" y="65516"/>
                      <a:pt x="149530" y="65516"/>
                    </a:cubicBezTo>
                    <a:cubicBezTo>
                      <a:pt x="149078" y="65516"/>
                      <a:pt x="148623" y="65491"/>
                      <a:pt x="148187" y="65491"/>
                    </a:cubicBezTo>
                    <a:cubicBezTo>
                      <a:pt x="144572" y="65824"/>
                      <a:pt x="140931" y="65927"/>
                      <a:pt x="137289" y="66029"/>
                    </a:cubicBezTo>
                    <a:cubicBezTo>
                      <a:pt x="136578" y="66029"/>
                      <a:pt x="135852" y="65856"/>
                      <a:pt x="135133" y="65856"/>
                    </a:cubicBezTo>
                    <a:cubicBezTo>
                      <a:pt x="134893" y="65856"/>
                      <a:pt x="134655" y="65875"/>
                      <a:pt x="134417" y="65927"/>
                    </a:cubicBezTo>
                    <a:cubicBezTo>
                      <a:pt x="132699" y="65824"/>
                      <a:pt x="131110" y="65722"/>
                      <a:pt x="129494" y="65593"/>
                    </a:cubicBezTo>
                    <a:cubicBezTo>
                      <a:pt x="127468" y="65491"/>
                      <a:pt x="125545" y="65388"/>
                      <a:pt x="123519" y="65183"/>
                    </a:cubicBezTo>
                    <a:lnTo>
                      <a:pt x="122776" y="65183"/>
                    </a:lnTo>
                    <a:cubicBezTo>
                      <a:pt x="121596" y="64952"/>
                      <a:pt x="120314" y="64850"/>
                      <a:pt x="119135" y="64645"/>
                    </a:cubicBezTo>
                    <a:cubicBezTo>
                      <a:pt x="118288" y="64311"/>
                      <a:pt x="117416" y="64106"/>
                      <a:pt x="116673" y="63568"/>
                    </a:cubicBezTo>
                    <a:cubicBezTo>
                      <a:pt x="116134" y="63260"/>
                      <a:pt x="115724" y="62927"/>
                      <a:pt x="115186" y="62619"/>
                    </a:cubicBezTo>
                    <a:cubicBezTo>
                      <a:pt x="115186" y="62516"/>
                      <a:pt x="115083" y="62388"/>
                      <a:pt x="115083" y="62285"/>
                    </a:cubicBezTo>
                    <a:cubicBezTo>
                      <a:pt x="114955" y="62080"/>
                      <a:pt x="114852" y="61747"/>
                      <a:pt x="114750" y="61542"/>
                    </a:cubicBezTo>
                    <a:cubicBezTo>
                      <a:pt x="114314" y="60593"/>
                      <a:pt x="113673" y="59619"/>
                      <a:pt x="113570" y="58542"/>
                    </a:cubicBezTo>
                    <a:cubicBezTo>
                      <a:pt x="113673" y="58439"/>
                      <a:pt x="113673" y="58337"/>
                      <a:pt x="113673" y="58337"/>
                    </a:cubicBezTo>
                    <a:cubicBezTo>
                      <a:pt x="113801" y="57490"/>
                      <a:pt x="114006" y="56619"/>
                      <a:pt x="114211" y="55772"/>
                    </a:cubicBezTo>
                    <a:cubicBezTo>
                      <a:pt x="114211" y="55670"/>
                      <a:pt x="114314" y="55567"/>
                      <a:pt x="114314" y="55465"/>
                    </a:cubicBezTo>
                    <a:cubicBezTo>
                      <a:pt x="114545" y="54926"/>
                      <a:pt x="114750" y="54388"/>
                      <a:pt x="114852" y="53849"/>
                    </a:cubicBezTo>
                    <a:cubicBezTo>
                      <a:pt x="115083" y="53747"/>
                      <a:pt x="115186" y="53413"/>
                      <a:pt x="115186" y="53208"/>
                    </a:cubicBezTo>
                    <a:cubicBezTo>
                      <a:pt x="115596" y="52464"/>
                      <a:pt x="115929" y="51721"/>
                      <a:pt x="116365" y="50977"/>
                    </a:cubicBezTo>
                    <a:cubicBezTo>
                      <a:pt x="116468" y="50977"/>
                      <a:pt x="116468" y="50746"/>
                      <a:pt x="116468" y="50644"/>
                    </a:cubicBezTo>
                    <a:cubicBezTo>
                      <a:pt x="116878" y="50003"/>
                      <a:pt x="117314" y="49362"/>
                      <a:pt x="117750" y="48721"/>
                    </a:cubicBezTo>
                    <a:lnTo>
                      <a:pt x="117852" y="48618"/>
                    </a:lnTo>
                    <a:cubicBezTo>
                      <a:pt x="117955" y="48515"/>
                      <a:pt x="118058" y="48413"/>
                      <a:pt x="118160" y="48285"/>
                    </a:cubicBezTo>
                    <a:cubicBezTo>
                      <a:pt x="118596" y="47874"/>
                      <a:pt x="119032" y="47541"/>
                      <a:pt x="119340" y="47003"/>
                    </a:cubicBezTo>
                    <a:cubicBezTo>
                      <a:pt x="119442" y="46900"/>
                      <a:pt x="119570" y="46797"/>
                      <a:pt x="119673" y="46797"/>
                    </a:cubicBezTo>
                    <a:cubicBezTo>
                      <a:pt x="120083" y="46362"/>
                      <a:pt x="120622" y="46054"/>
                      <a:pt x="121058" y="45720"/>
                    </a:cubicBezTo>
                    <a:cubicBezTo>
                      <a:pt x="121160" y="45720"/>
                      <a:pt x="121263" y="45720"/>
                      <a:pt x="121365" y="45515"/>
                    </a:cubicBezTo>
                    <a:lnTo>
                      <a:pt x="121494" y="45515"/>
                    </a:lnTo>
                    <a:cubicBezTo>
                      <a:pt x="121801" y="45310"/>
                      <a:pt x="122006" y="45208"/>
                      <a:pt x="122237" y="44977"/>
                    </a:cubicBezTo>
                    <a:cubicBezTo>
                      <a:pt x="122545" y="44874"/>
                      <a:pt x="122776" y="44772"/>
                      <a:pt x="122981" y="44669"/>
                    </a:cubicBezTo>
                    <a:cubicBezTo>
                      <a:pt x="123083" y="44874"/>
                      <a:pt x="123083" y="44977"/>
                      <a:pt x="123083" y="45208"/>
                    </a:cubicBezTo>
                    <a:lnTo>
                      <a:pt x="123083" y="45849"/>
                    </a:lnTo>
                    <a:lnTo>
                      <a:pt x="123083" y="46156"/>
                    </a:lnTo>
                    <a:lnTo>
                      <a:pt x="123083" y="47233"/>
                    </a:lnTo>
                    <a:cubicBezTo>
                      <a:pt x="123083" y="47772"/>
                      <a:pt x="122981" y="48285"/>
                      <a:pt x="123289" y="48721"/>
                    </a:cubicBezTo>
                    <a:cubicBezTo>
                      <a:pt x="123186" y="48926"/>
                      <a:pt x="123186" y="49157"/>
                      <a:pt x="123289" y="49259"/>
                    </a:cubicBezTo>
                    <a:cubicBezTo>
                      <a:pt x="123417" y="49695"/>
                      <a:pt x="123417" y="50105"/>
                      <a:pt x="123725" y="50439"/>
                    </a:cubicBezTo>
                    <a:cubicBezTo>
                      <a:pt x="123725" y="50746"/>
                      <a:pt x="123827" y="51080"/>
                      <a:pt x="124058" y="51285"/>
                    </a:cubicBezTo>
                    <a:cubicBezTo>
                      <a:pt x="124058" y="51823"/>
                      <a:pt x="124366" y="52131"/>
                      <a:pt x="124699" y="52464"/>
                    </a:cubicBezTo>
                    <a:cubicBezTo>
                      <a:pt x="124699" y="52567"/>
                      <a:pt x="124699" y="52670"/>
                      <a:pt x="124801" y="52670"/>
                    </a:cubicBezTo>
                    <a:cubicBezTo>
                      <a:pt x="124904" y="52900"/>
                      <a:pt x="125007" y="53105"/>
                      <a:pt x="125212" y="53208"/>
                    </a:cubicBezTo>
                    <a:cubicBezTo>
                      <a:pt x="125545" y="53747"/>
                      <a:pt x="125981" y="54054"/>
                      <a:pt x="126494" y="54285"/>
                    </a:cubicBezTo>
                    <a:cubicBezTo>
                      <a:pt x="127055" y="54644"/>
                      <a:pt x="127715" y="54945"/>
                      <a:pt x="128439" y="54945"/>
                    </a:cubicBezTo>
                    <a:cubicBezTo>
                      <a:pt x="128542" y="54945"/>
                      <a:pt x="128646" y="54939"/>
                      <a:pt x="128750" y="54926"/>
                    </a:cubicBezTo>
                    <a:cubicBezTo>
                      <a:pt x="129391" y="54926"/>
                      <a:pt x="129930" y="54824"/>
                      <a:pt x="130468" y="54388"/>
                    </a:cubicBezTo>
                    <a:cubicBezTo>
                      <a:pt x="130981" y="54285"/>
                      <a:pt x="131212" y="53747"/>
                      <a:pt x="131520" y="53413"/>
                    </a:cubicBezTo>
                    <a:cubicBezTo>
                      <a:pt x="132263" y="52362"/>
                      <a:pt x="132494" y="51182"/>
                      <a:pt x="132494" y="49900"/>
                    </a:cubicBezTo>
                    <a:cubicBezTo>
                      <a:pt x="132597" y="49259"/>
                      <a:pt x="132263" y="48618"/>
                      <a:pt x="132263" y="47874"/>
                    </a:cubicBezTo>
                    <a:cubicBezTo>
                      <a:pt x="132058" y="47003"/>
                      <a:pt x="131853" y="46054"/>
                      <a:pt x="131417" y="45310"/>
                    </a:cubicBezTo>
                    <a:cubicBezTo>
                      <a:pt x="131315" y="44977"/>
                      <a:pt x="131212" y="44772"/>
                      <a:pt x="130879" y="44669"/>
                    </a:cubicBezTo>
                    <a:cubicBezTo>
                      <a:pt x="130674" y="44438"/>
                      <a:pt x="130571" y="43925"/>
                      <a:pt x="130135" y="43797"/>
                    </a:cubicBezTo>
                    <a:cubicBezTo>
                      <a:pt x="129930" y="43490"/>
                      <a:pt x="129699" y="43387"/>
                      <a:pt x="129391" y="43284"/>
                    </a:cubicBezTo>
                    <a:cubicBezTo>
                      <a:pt x="129058" y="43054"/>
                      <a:pt x="128853" y="42951"/>
                      <a:pt x="128545" y="42951"/>
                    </a:cubicBezTo>
                    <a:cubicBezTo>
                      <a:pt x="128417" y="42951"/>
                      <a:pt x="128314" y="42849"/>
                      <a:pt x="128212" y="42849"/>
                    </a:cubicBezTo>
                    <a:cubicBezTo>
                      <a:pt x="127785" y="42767"/>
                      <a:pt x="127439" y="42606"/>
                      <a:pt x="127046" y="42606"/>
                    </a:cubicBezTo>
                    <a:cubicBezTo>
                      <a:pt x="126943" y="42606"/>
                      <a:pt x="126837" y="42617"/>
                      <a:pt x="126725" y="42643"/>
                    </a:cubicBezTo>
                    <a:lnTo>
                      <a:pt x="125545" y="42643"/>
                    </a:lnTo>
                    <a:cubicBezTo>
                      <a:pt x="125507" y="42620"/>
                      <a:pt x="125465" y="42612"/>
                      <a:pt x="125420" y="42612"/>
                    </a:cubicBezTo>
                    <a:cubicBezTo>
                      <a:pt x="125327" y="42612"/>
                      <a:pt x="125223" y="42646"/>
                      <a:pt x="125120" y="42646"/>
                    </a:cubicBezTo>
                    <a:cubicBezTo>
                      <a:pt x="125004" y="42646"/>
                      <a:pt x="124891" y="42602"/>
                      <a:pt x="124801" y="42413"/>
                    </a:cubicBezTo>
                    <a:cubicBezTo>
                      <a:pt x="125007" y="42310"/>
                      <a:pt x="124904" y="42105"/>
                      <a:pt x="124904" y="41874"/>
                    </a:cubicBezTo>
                    <a:lnTo>
                      <a:pt x="125007" y="41772"/>
                    </a:lnTo>
                    <a:cubicBezTo>
                      <a:pt x="125007" y="41669"/>
                      <a:pt x="125109" y="41669"/>
                      <a:pt x="125109" y="41566"/>
                    </a:cubicBezTo>
                    <a:cubicBezTo>
                      <a:pt x="125443" y="40823"/>
                      <a:pt x="125853" y="40079"/>
                      <a:pt x="126186" y="39310"/>
                    </a:cubicBezTo>
                    <a:cubicBezTo>
                      <a:pt x="126391" y="39207"/>
                      <a:pt x="126494" y="39105"/>
                      <a:pt x="126494" y="38900"/>
                    </a:cubicBezTo>
                    <a:cubicBezTo>
                      <a:pt x="126827" y="38566"/>
                      <a:pt x="127032" y="38361"/>
                      <a:pt x="127135" y="38028"/>
                    </a:cubicBezTo>
                    <a:cubicBezTo>
                      <a:pt x="127263" y="37925"/>
                      <a:pt x="127263" y="37925"/>
                      <a:pt x="127366" y="37823"/>
                    </a:cubicBezTo>
                    <a:cubicBezTo>
                      <a:pt x="127571" y="37617"/>
                      <a:pt x="127776" y="37387"/>
                      <a:pt x="128007" y="37079"/>
                    </a:cubicBezTo>
                    <a:cubicBezTo>
                      <a:pt x="128417" y="36746"/>
                      <a:pt x="128853" y="36438"/>
                      <a:pt x="129186" y="36105"/>
                    </a:cubicBezTo>
                    <a:cubicBezTo>
                      <a:pt x="129391" y="36105"/>
                      <a:pt x="129597" y="36002"/>
                      <a:pt x="129699" y="35797"/>
                    </a:cubicBezTo>
                    <a:cubicBezTo>
                      <a:pt x="130340" y="35463"/>
                      <a:pt x="130981" y="35156"/>
                      <a:pt x="131622" y="34720"/>
                    </a:cubicBezTo>
                    <a:lnTo>
                      <a:pt x="131751" y="34720"/>
                    </a:lnTo>
                    <a:cubicBezTo>
                      <a:pt x="131770" y="34739"/>
                      <a:pt x="131793" y="34748"/>
                      <a:pt x="131819" y="34748"/>
                    </a:cubicBezTo>
                    <a:cubicBezTo>
                      <a:pt x="131928" y="34748"/>
                      <a:pt x="132078" y="34598"/>
                      <a:pt x="132161" y="34515"/>
                    </a:cubicBezTo>
                    <a:lnTo>
                      <a:pt x="132263" y="34515"/>
                    </a:lnTo>
                    <a:cubicBezTo>
                      <a:pt x="132392" y="35053"/>
                      <a:pt x="132161" y="35592"/>
                      <a:pt x="132494" y="36105"/>
                    </a:cubicBezTo>
                    <a:lnTo>
                      <a:pt x="132494" y="36643"/>
                    </a:lnTo>
                    <a:cubicBezTo>
                      <a:pt x="132597" y="36874"/>
                      <a:pt x="132597" y="37079"/>
                      <a:pt x="132699" y="37284"/>
                    </a:cubicBezTo>
                    <a:cubicBezTo>
                      <a:pt x="132802" y="37617"/>
                      <a:pt x="132802" y="37925"/>
                      <a:pt x="133135" y="38156"/>
                    </a:cubicBezTo>
                    <a:cubicBezTo>
                      <a:pt x="133238" y="38361"/>
                      <a:pt x="133340" y="38669"/>
                      <a:pt x="133443" y="38900"/>
                    </a:cubicBezTo>
                    <a:cubicBezTo>
                      <a:pt x="133776" y="39541"/>
                      <a:pt x="134315" y="40079"/>
                      <a:pt x="134956" y="40387"/>
                    </a:cubicBezTo>
                    <a:cubicBezTo>
                      <a:pt x="135007" y="40489"/>
                      <a:pt x="135058" y="40515"/>
                      <a:pt x="135110" y="40515"/>
                    </a:cubicBezTo>
                    <a:cubicBezTo>
                      <a:pt x="135161" y="40515"/>
                      <a:pt x="135212" y="40489"/>
                      <a:pt x="135264" y="40489"/>
                    </a:cubicBezTo>
                    <a:cubicBezTo>
                      <a:pt x="135366" y="40592"/>
                      <a:pt x="135366" y="40592"/>
                      <a:pt x="135469" y="40592"/>
                    </a:cubicBezTo>
                    <a:cubicBezTo>
                      <a:pt x="135790" y="40762"/>
                      <a:pt x="136111" y="40863"/>
                      <a:pt x="136474" y="40863"/>
                    </a:cubicBezTo>
                    <a:cubicBezTo>
                      <a:pt x="136603" y="40863"/>
                      <a:pt x="136737" y="40850"/>
                      <a:pt x="136879" y="40823"/>
                    </a:cubicBezTo>
                    <a:lnTo>
                      <a:pt x="137623" y="40823"/>
                    </a:lnTo>
                    <a:cubicBezTo>
                      <a:pt x="137857" y="40823"/>
                      <a:pt x="138100" y="40890"/>
                      <a:pt x="138327" y="40890"/>
                    </a:cubicBezTo>
                    <a:cubicBezTo>
                      <a:pt x="138498" y="40890"/>
                      <a:pt x="138659" y="40852"/>
                      <a:pt x="138802" y="40720"/>
                    </a:cubicBezTo>
                    <a:cubicBezTo>
                      <a:pt x="138880" y="40720"/>
                      <a:pt x="138959" y="40735"/>
                      <a:pt x="139038" y="40735"/>
                    </a:cubicBezTo>
                    <a:cubicBezTo>
                      <a:pt x="139167" y="40735"/>
                      <a:pt x="139300" y="40696"/>
                      <a:pt x="139443" y="40489"/>
                    </a:cubicBezTo>
                    <a:cubicBezTo>
                      <a:pt x="139854" y="40489"/>
                      <a:pt x="140187" y="40182"/>
                      <a:pt x="140495" y="39848"/>
                    </a:cubicBezTo>
                    <a:cubicBezTo>
                      <a:pt x="140725" y="39746"/>
                      <a:pt x="140828" y="39643"/>
                      <a:pt x="140828" y="39438"/>
                    </a:cubicBezTo>
                    <a:cubicBezTo>
                      <a:pt x="141033" y="39207"/>
                      <a:pt x="141136" y="39002"/>
                      <a:pt x="141136" y="38669"/>
                    </a:cubicBezTo>
                    <a:cubicBezTo>
                      <a:pt x="141366" y="38566"/>
                      <a:pt x="141238" y="38361"/>
                      <a:pt x="141238" y="38156"/>
                    </a:cubicBezTo>
                    <a:cubicBezTo>
                      <a:pt x="141366" y="37182"/>
                      <a:pt x="141238" y="36335"/>
                      <a:pt x="140725" y="35592"/>
                    </a:cubicBezTo>
                    <a:cubicBezTo>
                      <a:pt x="140495" y="35156"/>
                      <a:pt x="140187" y="34822"/>
                      <a:pt x="139854" y="34617"/>
                    </a:cubicBezTo>
                    <a:cubicBezTo>
                      <a:pt x="139751" y="34515"/>
                      <a:pt x="139751" y="34515"/>
                      <a:pt x="139648" y="34412"/>
                    </a:cubicBezTo>
                    <a:cubicBezTo>
                      <a:pt x="139007" y="33669"/>
                      <a:pt x="138161" y="33233"/>
                      <a:pt x="137187" y="33233"/>
                    </a:cubicBezTo>
                    <a:cubicBezTo>
                      <a:pt x="137084" y="33027"/>
                      <a:pt x="136879" y="33027"/>
                      <a:pt x="136751" y="32899"/>
                    </a:cubicBezTo>
                    <a:cubicBezTo>
                      <a:pt x="136341" y="32899"/>
                      <a:pt x="135905" y="32797"/>
                      <a:pt x="135469" y="32797"/>
                    </a:cubicBezTo>
                    <a:cubicBezTo>
                      <a:pt x="135339" y="32710"/>
                      <a:pt x="135204" y="32678"/>
                      <a:pt x="135069" y="32678"/>
                    </a:cubicBezTo>
                    <a:cubicBezTo>
                      <a:pt x="134884" y="32678"/>
                      <a:pt x="134698" y="32737"/>
                      <a:pt x="134520" y="32797"/>
                    </a:cubicBezTo>
                    <a:cubicBezTo>
                      <a:pt x="134417" y="32797"/>
                      <a:pt x="134315" y="32797"/>
                      <a:pt x="134187" y="32899"/>
                    </a:cubicBezTo>
                    <a:cubicBezTo>
                      <a:pt x="133776" y="32258"/>
                      <a:pt x="134520" y="31950"/>
                      <a:pt x="134520" y="31515"/>
                    </a:cubicBezTo>
                    <a:lnTo>
                      <a:pt x="135469" y="29925"/>
                    </a:lnTo>
                    <a:cubicBezTo>
                      <a:pt x="135700" y="29694"/>
                      <a:pt x="135905" y="29489"/>
                      <a:pt x="136110" y="29284"/>
                    </a:cubicBezTo>
                    <a:cubicBezTo>
                      <a:pt x="136238" y="29181"/>
                      <a:pt x="136341" y="29053"/>
                      <a:pt x="136443" y="28950"/>
                    </a:cubicBezTo>
                    <a:cubicBezTo>
                      <a:pt x="136546" y="28848"/>
                      <a:pt x="136751" y="28745"/>
                      <a:pt x="136751" y="28412"/>
                    </a:cubicBezTo>
                    <a:cubicBezTo>
                      <a:pt x="137289" y="28412"/>
                      <a:pt x="137623" y="27771"/>
                      <a:pt x="138161" y="27566"/>
                    </a:cubicBezTo>
                    <a:cubicBezTo>
                      <a:pt x="138571" y="27258"/>
                      <a:pt x="139110" y="27027"/>
                      <a:pt x="139546" y="26719"/>
                    </a:cubicBezTo>
                    <a:cubicBezTo>
                      <a:pt x="139854" y="26719"/>
                      <a:pt x="140084" y="26489"/>
                      <a:pt x="140289" y="26284"/>
                    </a:cubicBezTo>
                    <a:cubicBezTo>
                      <a:pt x="140392" y="26284"/>
                      <a:pt x="140495" y="26181"/>
                      <a:pt x="140597" y="26181"/>
                    </a:cubicBezTo>
                    <a:cubicBezTo>
                      <a:pt x="141033" y="26078"/>
                      <a:pt x="141469" y="25976"/>
                      <a:pt x="141777" y="25642"/>
                    </a:cubicBezTo>
                    <a:cubicBezTo>
                      <a:pt x="142213" y="25642"/>
                      <a:pt x="142649" y="25540"/>
                      <a:pt x="142956" y="25437"/>
                    </a:cubicBezTo>
                    <a:lnTo>
                      <a:pt x="143495" y="25437"/>
                    </a:lnTo>
                    <a:cubicBezTo>
                      <a:pt x="143700" y="25437"/>
                      <a:pt x="143802" y="25437"/>
                      <a:pt x="144033" y="25540"/>
                    </a:cubicBezTo>
                    <a:cubicBezTo>
                      <a:pt x="144168" y="25607"/>
                      <a:pt x="144295" y="25642"/>
                      <a:pt x="144408" y="25642"/>
                    </a:cubicBezTo>
                    <a:cubicBezTo>
                      <a:pt x="144638" y="25642"/>
                      <a:pt x="144811" y="25499"/>
                      <a:pt x="144879" y="25207"/>
                    </a:cubicBezTo>
                    <a:cubicBezTo>
                      <a:pt x="145085" y="24796"/>
                      <a:pt x="144879" y="24360"/>
                      <a:pt x="144444" y="24258"/>
                    </a:cubicBezTo>
                    <a:cubicBezTo>
                      <a:pt x="144124" y="24130"/>
                      <a:pt x="143795" y="24032"/>
                      <a:pt x="143462" y="24032"/>
                    </a:cubicBezTo>
                    <a:cubicBezTo>
                      <a:pt x="143260" y="24032"/>
                      <a:pt x="143057" y="24068"/>
                      <a:pt x="142854" y="24155"/>
                    </a:cubicBezTo>
                    <a:cubicBezTo>
                      <a:pt x="142687" y="24155"/>
                      <a:pt x="142552" y="24130"/>
                      <a:pt x="142421" y="24130"/>
                    </a:cubicBezTo>
                    <a:cubicBezTo>
                      <a:pt x="142290" y="24130"/>
                      <a:pt x="142161" y="24155"/>
                      <a:pt x="142008" y="24258"/>
                    </a:cubicBezTo>
                    <a:cubicBezTo>
                      <a:pt x="142008" y="24258"/>
                      <a:pt x="141879" y="24258"/>
                      <a:pt x="141879" y="24360"/>
                    </a:cubicBezTo>
                    <a:cubicBezTo>
                      <a:pt x="141823" y="24342"/>
                      <a:pt x="141767" y="24333"/>
                      <a:pt x="141709" y="24333"/>
                    </a:cubicBezTo>
                    <a:cubicBezTo>
                      <a:pt x="141451" y="24333"/>
                      <a:pt x="141182" y="24505"/>
                      <a:pt x="140931" y="24694"/>
                    </a:cubicBezTo>
                    <a:lnTo>
                      <a:pt x="140597" y="24694"/>
                    </a:lnTo>
                    <a:lnTo>
                      <a:pt x="140597" y="24796"/>
                    </a:lnTo>
                    <a:cubicBezTo>
                      <a:pt x="140392" y="24796"/>
                      <a:pt x="140289" y="24796"/>
                      <a:pt x="140187" y="25001"/>
                    </a:cubicBezTo>
                    <a:cubicBezTo>
                      <a:pt x="140084" y="25001"/>
                      <a:pt x="139854" y="25001"/>
                      <a:pt x="139854" y="25104"/>
                    </a:cubicBezTo>
                    <a:cubicBezTo>
                      <a:pt x="138905" y="25437"/>
                      <a:pt x="138161" y="25976"/>
                      <a:pt x="137289" y="26489"/>
                    </a:cubicBezTo>
                    <a:cubicBezTo>
                      <a:pt x="137289" y="26617"/>
                      <a:pt x="137187" y="26617"/>
                      <a:pt x="137187" y="26719"/>
                    </a:cubicBezTo>
                    <a:cubicBezTo>
                      <a:pt x="136648" y="26925"/>
                      <a:pt x="136238" y="27258"/>
                      <a:pt x="135905" y="27668"/>
                    </a:cubicBezTo>
                    <a:cubicBezTo>
                      <a:pt x="135905" y="27771"/>
                      <a:pt x="135802" y="27771"/>
                      <a:pt x="135802" y="27771"/>
                    </a:cubicBezTo>
                    <a:cubicBezTo>
                      <a:pt x="135264" y="28207"/>
                      <a:pt x="134828" y="28643"/>
                      <a:pt x="134520" y="29181"/>
                    </a:cubicBezTo>
                    <a:cubicBezTo>
                      <a:pt x="134187" y="29489"/>
                      <a:pt x="133981" y="29925"/>
                      <a:pt x="133776" y="30232"/>
                    </a:cubicBezTo>
                    <a:cubicBezTo>
                      <a:pt x="133546" y="30463"/>
                      <a:pt x="133443" y="30668"/>
                      <a:pt x="133443" y="30976"/>
                    </a:cubicBezTo>
                    <a:cubicBezTo>
                      <a:pt x="133033" y="31412"/>
                      <a:pt x="132904" y="31950"/>
                      <a:pt x="132802" y="32489"/>
                    </a:cubicBezTo>
                    <a:cubicBezTo>
                      <a:pt x="132699" y="32694"/>
                      <a:pt x="132699" y="32797"/>
                      <a:pt x="132597" y="33027"/>
                    </a:cubicBezTo>
                    <a:cubicBezTo>
                      <a:pt x="132494" y="33130"/>
                      <a:pt x="132392" y="33130"/>
                      <a:pt x="132263" y="33233"/>
                    </a:cubicBezTo>
                    <a:cubicBezTo>
                      <a:pt x="131853" y="33233"/>
                      <a:pt x="131315" y="33438"/>
                      <a:pt x="130879" y="33669"/>
                    </a:cubicBezTo>
                    <a:cubicBezTo>
                      <a:pt x="130135" y="33976"/>
                      <a:pt x="129391" y="34412"/>
                      <a:pt x="128750" y="34951"/>
                    </a:cubicBezTo>
                    <a:cubicBezTo>
                      <a:pt x="128007" y="35463"/>
                      <a:pt x="127263" y="36002"/>
                      <a:pt x="126725" y="36746"/>
                    </a:cubicBezTo>
                    <a:lnTo>
                      <a:pt x="126391" y="37079"/>
                    </a:lnTo>
                    <a:cubicBezTo>
                      <a:pt x="126289" y="37182"/>
                      <a:pt x="126186" y="37387"/>
                      <a:pt x="126084" y="37515"/>
                    </a:cubicBezTo>
                    <a:cubicBezTo>
                      <a:pt x="125853" y="37617"/>
                      <a:pt x="125750" y="37823"/>
                      <a:pt x="125750" y="37925"/>
                    </a:cubicBezTo>
                    <a:cubicBezTo>
                      <a:pt x="125443" y="38156"/>
                      <a:pt x="125340" y="38566"/>
                      <a:pt x="125109" y="38900"/>
                    </a:cubicBezTo>
                    <a:cubicBezTo>
                      <a:pt x="124699" y="39541"/>
                      <a:pt x="124263" y="40387"/>
                      <a:pt x="123930" y="41233"/>
                    </a:cubicBezTo>
                    <a:cubicBezTo>
                      <a:pt x="123930" y="41233"/>
                      <a:pt x="123827" y="41361"/>
                      <a:pt x="123827" y="41464"/>
                    </a:cubicBezTo>
                    <a:cubicBezTo>
                      <a:pt x="123725" y="41874"/>
                      <a:pt x="123519" y="42413"/>
                      <a:pt x="123417" y="42951"/>
                    </a:cubicBezTo>
                    <a:cubicBezTo>
                      <a:pt x="122981" y="42951"/>
                      <a:pt x="122648" y="43054"/>
                      <a:pt x="122340" y="43284"/>
                    </a:cubicBezTo>
                    <a:cubicBezTo>
                      <a:pt x="121904" y="43284"/>
                      <a:pt x="121494" y="43592"/>
                      <a:pt x="121058" y="43797"/>
                    </a:cubicBezTo>
                    <a:cubicBezTo>
                      <a:pt x="120955" y="43797"/>
                      <a:pt x="120724" y="43797"/>
                      <a:pt x="120724" y="43925"/>
                    </a:cubicBezTo>
                    <a:cubicBezTo>
                      <a:pt x="120519" y="44028"/>
                      <a:pt x="120212" y="44131"/>
                      <a:pt x="120083" y="44336"/>
                    </a:cubicBezTo>
                    <a:cubicBezTo>
                      <a:pt x="119570" y="44567"/>
                      <a:pt x="119032" y="44874"/>
                      <a:pt x="118699" y="45310"/>
                    </a:cubicBezTo>
                    <a:cubicBezTo>
                      <a:pt x="118596" y="45413"/>
                      <a:pt x="118493" y="45413"/>
                      <a:pt x="118391" y="45515"/>
                    </a:cubicBezTo>
                    <a:cubicBezTo>
                      <a:pt x="118160" y="45720"/>
                      <a:pt x="117955" y="45849"/>
                      <a:pt x="117750" y="46054"/>
                    </a:cubicBezTo>
                    <a:lnTo>
                      <a:pt x="117416" y="46362"/>
                    </a:lnTo>
                    <a:cubicBezTo>
                      <a:pt x="117109" y="46592"/>
                      <a:pt x="116775" y="46900"/>
                      <a:pt x="116673" y="47233"/>
                    </a:cubicBezTo>
                    <a:cubicBezTo>
                      <a:pt x="116237" y="47644"/>
                      <a:pt x="115827" y="48080"/>
                      <a:pt x="115493" y="48721"/>
                    </a:cubicBezTo>
                    <a:cubicBezTo>
                      <a:pt x="115288" y="48926"/>
                      <a:pt x="115083" y="49157"/>
                      <a:pt x="115083" y="49464"/>
                    </a:cubicBezTo>
                    <a:cubicBezTo>
                      <a:pt x="114750" y="49567"/>
                      <a:pt x="114750" y="49900"/>
                      <a:pt x="114545" y="50105"/>
                    </a:cubicBezTo>
                    <a:cubicBezTo>
                      <a:pt x="114545" y="50105"/>
                      <a:pt x="114442" y="50208"/>
                      <a:pt x="114442" y="50336"/>
                    </a:cubicBezTo>
                    <a:cubicBezTo>
                      <a:pt x="114442" y="50439"/>
                      <a:pt x="114314" y="50541"/>
                      <a:pt x="114314" y="50644"/>
                    </a:cubicBezTo>
                    <a:cubicBezTo>
                      <a:pt x="113903" y="51080"/>
                      <a:pt x="113673" y="51618"/>
                      <a:pt x="113468" y="52131"/>
                    </a:cubicBezTo>
                    <a:cubicBezTo>
                      <a:pt x="113262" y="52567"/>
                      <a:pt x="113160" y="52900"/>
                      <a:pt x="113032" y="53413"/>
                    </a:cubicBezTo>
                    <a:cubicBezTo>
                      <a:pt x="112929" y="53413"/>
                      <a:pt x="112826" y="53541"/>
                      <a:pt x="112929" y="53747"/>
                    </a:cubicBezTo>
                    <a:cubicBezTo>
                      <a:pt x="112826" y="53849"/>
                      <a:pt x="112826" y="53952"/>
                      <a:pt x="112724" y="54054"/>
                    </a:cubicBezTo>
                    <a:cubicBezTo>
                      <a:pt x="112621" y="54285"/>
                      <a:pt x="112621" y="54593"/>
                      <a:pt x="112391" y="54695"/>
                    </a:cubicBezTo>
                    <a:cubicBezTo>
                      <a:pt x="112288" y="54490"/>
                      <a:pt x="112288" y="54285"/>
                      <a:pt x="112185" y="54054"/>
                    </a:cubicBezTo>
                    <a:cubicBezTo>
                      <a:pt x="112083" y="53413"/>
                      <a:pt x="112083" y="52772"/>
                      <a:pt x="111878" y="52131"/>
                    </a:cubicBezTo>
                    <a:cubicBezTo>
                      <a:pt x="111647" y="50849"/>
                      <a:pt x="111647" y="49464"/>
                      <a:pt x="111339" y="48285"/>
                    </a:cubicBezTo>
                    <a:cubicBezTo>
                      <a:pt x="111237" y="47003"/>
                      <a:pt x="111237" y="45720"/>
                      <a:pt x="111006" y="44438"/>
                    </a:cubicBezTo>
                    <a:cubicBezTo>
                      <a:pt x="111006" y="42643"/>
                      <a:pt x="110698" y="40823"/>
                      <a:pt x="110801" y="39002"/>
                    </a:cubicBezTo>
                    <a:cubicBezTo>
                      <a:pt x="110801" y="38566"/>
                      <a:pt x="110801" y="38259"/>
                      <a:pt x="110698" y="37823"/>
                    </a:cubicBezTo>
                    <a:lnTo>
                      <a:pt x="110698" y="37182"/>
                    </a:lnTo>
                    <a:cubicBezTo>
                      <a:pt x="110698" y="36643"/>
                      <a:pt x="110698" y="36105"/>
                      <a:pt x="110596" y="35592"/>
                    </a:cubicBezTo>
                    <a:cubicBezTo>
                      <a:pt x="110801" y="33335"/>
                      <a:pt x="110467" y="30976"/>
                      <a:pt x="110467" y="28745"/>
                    </a:cubicBezTo>
                    <a:lnTo>
                      <a:pt x="110467" y="25104"/>
                    </a:lnTo>
                    <a:lnTo>
                      <a:pt x="110467" y="24694"/>
                    </a:lnTo>
                    <a:lnTo>
                      <a:pt x="110467" y="24155"/>
                    </a:lnTo>
                    <a:lnTo>
                      <a:pt x="110467" y="23924"/>
                    </a:lnTo>
                    <a:lnTo>
                      <a:pt x="110467" y="22540"/>
                    </a:lnTo>
                    <a:cubicBezTo>
                      <a:pt x="110467" y="22335"/>
                      <a:pt x="110596" y="22129"/>
                      <a:pt x="110365" y="21899"/>
                    </a:cubicBezTo>
                    <a:cubicBezTo>
                      <a:pt x="110365" y="21899"/>
                      <a:pt x="110262" y="21899"/>
                      <a:pt x="110262" y="21796"/>
                    </a:cubicBezTo>
                    <a:lnTo>
                      <a:pt x="110262" y="21796"/>
                    </a:lnTo>
                    <a:lnTo>
                      <a:pt x="110365" y="21899"/>
                    </a:lnTo>
                    <a:lnTo>
                      <a:pt x="110365" y="21360"/>
                    </a:lnTo>
                    <a:lnTo>
                      <a:pt x="110365" y="21052"/>
                    </a:lnTo>
                    <a:cubicBezTo>
                      <a:pt x="110262" y="20950"/>
                      <a:pt x="110262" y="20847"/>
                      <a:pt x="110262" y="20719"/>
                    </a:cubicBezTo>
                    <a:cubicBezTo>
                      <a:pt x="110467" y="19437"/>
                      <a:pt x="110365" y="18155"/>
                      <a:pt x="110365" y="17001"/>
                    </a:cubicBezTo>
                    <a:cubicBezTo>
                      <a:pt x="110365" y="16770"/>
                      <a:pt x="110467" y="16462"/>
                      <a:pt x="110262" y="16360"/>
                    </a:cubicBezTo>
                    <a:lnTo>
                      <a:pt x="110262" y="16129"/>
                    </a:lnTo>
                    <a:lnTo>
                      <a:pt x="110365" y="16129"/>
                    </a:lnTo>
                    <a:lnTo>
                      <a:pt x="110365" y="15924"/>
                    </a:lnTo>
                    <a:cubicBezTo>
                      <a:pt x="110596" y="15078"/>
                      <a:pt x="110467" y="14206"/>
                      <a:pt x="110467" y="13360"/>
                    </a:cubicBezTo>
                    <a:cubicBezTo>
                      <a:pt x="110698" y="13257"/>
                      <a:pt x="110698" y="13026"/>
                      <a:pt x="110698" y="12821"/>
                    </a:cubicBezTo>
                    <a:cubicBezTo>
                      <a:pt x="110596" y="11975"/>
                      <a:pt x="110903" y="11001"/>
                      <a:pt x="110801" y="10154"/>
                    </a:cubicBezTo>
                    <a:cubicBezTo>
                      <a:pt x="111006" y="8770"/>
                      <a:pt x="111108" y="7257"/>
                      <a:pt x="111108" y="5872"/>
                    </a:cubicBezTo>
                    <a:lnTo>
                      <a:pt x="111108" y="4590"/>
                    </a:lnTo>
                    <a:lnTo>
                      <a:pt x="111108" y="4487"/>
                    </a:lnTo>
                    <a:cubicBezTo>
                      <a:pt x="111339" y="4180"/>
                      <a:pt x="111339" y="3846"/>
                      <a:pt x="111237" y="3410"/>
                    </a:cubicBezTo>
                    <a:lnTo>
                      <a:pt x="111237" y="2257"/>
                    </a:lnTo>
                    <a:lnTo>
                      <a:pt x="111237" y="1385"/>
                    </a:lnTo>
                    <a:cubicBezTo>
                      <a:pt x="111339" y="1180"/>
                      <a:pt x="111339" y="974"/>
                      <a:pt x="111108" y="846"/>
                    </a:cubicBezTo>
                    <a:cubicBezTo>
                      <a:pt x="111108" y="333"/>
                      <a:pt x="110596" y="333"/>
                      <a:pt x="110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114300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57150" rotWithShape="0" algn="bl" dir="5400000" dist="190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713" name="Google Shape;713;p29"/>
              <p:cNvPicPr preferRelativeResize="0"/>
              <p:nvPr/>
            </p:nvPicPr>
            <p:blipFill>
              <a:blip r:embed="rId9">
                <a:alphaModFix/>
              </a:blip>
              <a:stretch>
                <a:fillRect/>
              </a:stretch>
            </p:blipFill>
            <p:spPr>
              <a:xfrm rot="857415">
                <a:off x="5960891" y="2543847"/>
                <a:ext cx="1853134" cy="179080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714" name="Google Shape;714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41663" y="1449313"/>
            <a:ext cx="4060677" cy="1899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38"/>
          <p:cNvSpPr txBox="1"/>
          <p:nvPr>
            <p:ph type="title"/>
          </p:nvPr>
        </p:nvSpPr>
        <p:spPr>
          <a:xfrm>
            <a:off x="720000" y="3721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MOCK AREA</a:t>
            </a:r>
            <a:endParaRPr/>
          </a:p>
        </p:txBody>
      </p:sp>
      <p:sp>
        <p:nvSpPr>
          <p:cNvPr id="791" name="Google Shape;791;p38"/>
          <p:cNvSpPr txBox="1"/>
          <p:nvPr/>
        </p:nvSpPr>
        <p:spPr>
          <a:xfrm>
            <a:off x="769650" y="1069675"/>
            <a:ext cx="7604700" cy="585000"/>
          </a:xfrm>
          <a:prstGeom prst="rect">
            <a:avLst/>
          </a:prstGeom>
          <a:noFill/>
          <a:ln cap="flat" cmpd="sng" w="19050">
            <a:solidFill>
              <a:srgbClr val="A14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rgbClr val="A1493B"/>
                </a:solidFill>
                <a:latin typeface="Barlow"/>
                <a:ea typeface="Barlow"/>
                <a:cs typeface="Barlow"/>
                <a:sym typeface="Barlow"/>
              </a:rPr>
              <a:t>MOCK AREA HAS LIMITED SPOTS--SIGN UP QUICK</a:t>
            </a:r>
            <a:endParaRPr b="1" sz="26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92" name="Google Shape;792;p38"/>
          <p:cNvSpPr txBox="1"/>
          <p:nvPr/>
        </p:nvSpPr>
        <p:spPr>
          <a:xfrm>
            <a:off x="1070600" y="2019350"/>
            <a:ext cx="3183300" cy="21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Present your presentation/role play to FBLA officers and get rubric-based feedback!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Scan the QR Code to schedule a Mock Area!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93" name="Google Shape;793;p38" title="Screen Shot 2025-11-02 at 8.47.46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0475" y="1950250"/>
            <a:ext cx="2529166" cy="2518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9"/>
          <p:cNvSpPr txBox="1"/>
          <p:nvPr>
            <p:ph type="title"/>
          </p:nvPr>
        </p:nvSpPr>
        <p:spPr>
          <a:xfrm>
            <a:off x="1070600" y="315600"/>
            <a:ext cx="6251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700"/>
              <a:t>Area 5 Leadership Conference - Judges Event Sign-Up </a:t>
            </a:r>
            <a:r>
              <a:rPr lang="en" sz="2700">
                <a:highlight>
                  <a:srgbClr val="FFFF00"/>
                </a:highlight>
              </a:rPr>
              <a:t>*Parents Only</a:t>
            </a:r>
            <a:endParaRPr sz="2700">
              <a:highlight>
                <a:srgbClr val="FFFF00"/>
              </a:highlight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9"/>
          <p:cNvSpPr txBox="1"/>
          <p:nvPr/>
        </p:nvSpPr>
        <p:spPr>
          <a:xfrm>
            <a:off x="1070600" y="2019350"/>
            <a:ext cx="3387600" cy="21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Got any parents/guardians that would like to judge at the Area Leadership Conference?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Share the QR Code to any adult that would like to judge an event!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800" name="Google Shape;800;p39" title="Untitled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5800" y="1893475"/>
            <a:ext cx="2450075" cy="24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DONATION DRIVE &amp; CARDS</a:t>
            </a:r>
            <a:endParaRPr/>
          </a:p>
        </p:txBody>
      </p:sp>
      <p:sp>
        <p:nvSpPr>
          <p:cNvPr id="806" name="Google Shape;806;p40"/>
          <p:cNvSpPr txBox="1"/>
          <p:nvPr/>
        </p:nvSpPr>
        <p:spPr>
          <a:xfrm>
            <a:off x="769650" y="1069675"/>
            <a:ext cx="7604700" cy="615600"/>
          </a:xfrm>
          <a:prstGeom prst="rect">
            <a:avLst/>
          </a:prstGeom>
          <a:noFill/>
          <a:ln cap="flat" cmpd="sng" w="19050">
            <a:solidFill>
              <a:srgbClr val="A14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1493B"/>
                </a:solidFill>
                <a:latin typeface="Barlow"/>
                <a:ea typeface="Barlow"/>
                <a:cs typeface="Barlow"/>
                <a:sym typeface="Barlow"/>
              </a:rPr>
              <a:t>3 DONATIONS = 10 MEMBERSHIP POINTS</a:t>
            </a:r>
            <a:endParaRPr b="1" sz="2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07" name="Google Shape;807;p40"/>
          <p:cNvSpPr txBox="1"/>
          <p:nvPr/>
        </p:nvSpPr>
        <p:spPr>
          <a:xfrm>
            <a:off x="1022050" y="1737225"/>
            <a:ext cx="4849200" cy="21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ITEMS:</a:t>
            </a:r>
            <a:endParaRPr b="1" sz="1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bert Sans"/>
              <a:buChar char="●"/>
            </a:pPr>
            <a:r>
              <a:rPr b="1" lang="en" sz="1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Moisturizers and Lotion</a:t>
            </a:r>
            <a:endParaRPr b="1" sz="17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bert Sans"/>
              <a:buChar char="●"/>
            </a:pPr>
            <a:r>
              <a:rPr b="1" lang="en" sz="1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Lip Balm</a:t>
            </a:r>
            <a:endParaRPr b="1" sz="1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bert Sans"/>
              <a:buChar char="●"/>
            </a:pPr>
            <a:r>
              <a:rPr b="1" lang="en" sz="1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Tissues</a:t>
            </a:r>
            <a:endParaRPr b="1" sz="1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bert Sans"/>
              <a:buChar char="●"/>
            </a:pPr>
            <a:r>
              <a:rPr b="1" lang="en" sz="1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Hand Sanitizer</a:t>
            </a:r>
            <a:endParaRPr b="1" sz="1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bert Sans"/>
              <a:buChar char="●"/>
            </a:pPr>
            <a:r>
              <a:rPr b="1" lang="en" sz="1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New or Unused Journals</a:t>
            </a:r>
            <a:endParaRPr b="1" sz="1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lbert Sans"/>
              <a:buChar char="●"/>
            </a:pPr>
            <a:r>
              <a:rPr b="1" lang="en" sz="1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New or Good-C</a:t>
            </a:r>
            <a:r>
              <a:rPr b="1" lang="en" sz="1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ondition</a:t>
            </a:r>
            <a:r>
              <a:rPr b="1" lang="en" sz="19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 Books</a:t>
            </a:r>
            <a:endParaRPr b="1" sz="19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808" name="Google Shape;80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">
            <a:off x="6624212" y="2140635"/>
            <a:ext cx="658706" cy="81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79980">
            <a:off x="6035403" y="2278417"/>
            <a:ext cx="658708" cy="81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68338">
            <a:off x="7183798" y="2247147"/>
            <a:ext cx="658706" cy="813670"/>
          </a:xfrm>
          <a:prstGeom prst="rect">
            <a:avLst/>
          </a:prstGeom>
          <a:noFill/>
          <a:ln>
            <a:noFill/>
          </a:ln>
        </p:spPr>
      </p:pic>
      <p:sp>
        <p:nvSpPr>
          <p:cNvPr id="811" name="Google Shape;811;p40"/>
          <p:cNvSpPr txBox="1"/>
          <p:nvPr/>
        </p:nvSpPr>
        <p:spPr>
          <a:xfrm>
            <a:off x="5241275" y="3287463"/>
            <a:ext cx="3386700" cy="16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A1493B"/>
                </a:solidFill>
                <a:latin typeface="Albert Sans"/>
                <a:ea typeface="Albert Sans"/>
                <a:cs typeface="Albert Sans"/>
                <a:sym typeface="Albert Sans"/>
              </a:rPr>
              <a:t>CHICK-FIL-A GIFT CARD FOR TOP 3 </a:t>
            </a:r>
            <a:r>
              <a:rPr b="1" lang="en" sz="2000">
                <a:solidFill>
                  <a:srgbClr val="A1493B"/>
                </a:solidFill>
                <a:latin typeface="Albert Sans"/>
                <a:ea typeface="Albert Sans"/>
                <a:cs typeface="Albert Sans"/>
                <a:sym typeface="Albert Sans"/>
              </a:rPr>
              <a:t>DONATORS</a:t>
            </a:r>
            <a:r>
              <a:rPr b="1" lang="en" sz="2000">
                <a:solidFill>
                  <a:srgbClr val="A1493B"/>
                </a:solidFill>
                <a:latin typeface="Albert Sans"/>
                <a:ea typeface="Albert Sans"/>
                <a:cs typeface="Albert Sans"/>
                <a:sym typeface="Albert Sans"/>
              </a:rPr>
              <a:t>!</a:t>
            </a:r>
            <a:endParaRPr b="1" sz="2000">
              <a:solidFill>
                <a:srgbClr val="A1493B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A1493B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CARD DRIVE</a:t>
            </a:r>
            <a:endParaRPr/>
          </a:p>
        </p:txBody>
      </p:sp>
      <p:sp>
        <p:nvSpPr>
          <p:cNvPr id="817" name="Google Shape;817;p41"/>
          <p:cNvSpPr txBox="1"/>
          <p:nvPr/>
        </p:nvSpPr>
        <p:spPr>
          <a:xfrm>
            <a:off x="719993" y="1082721"/>
            <a:ext cx="7604700" cy="615600"/>
          </a:xfrm>
          <a:prstGeom prst="rect">
            <a:avLst/>
          </a:prstGeom>
          <a:noFill/>
          <a:ln cap="flat" cmpd="sng" w="19050">
            <a:solidFill>
              <a:srgbClr val="A14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1493B"/>
                </a:solidFill>
                <a:latin typeface="Barlow"/>
                <a:ea typeface="Barlow"/>
                <a:cs typeface="Barlow"/>
                <a:sym typeface="Barlow"/>
              </a:rPr>
              <a:t>3 CARDS = 1 VOLUNTEER HOUR</a:t>
            </a:r>
            <a:endParaRPr b="1" sz="2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818" name="Google Shape;818;p41"/>
          <p:cNvSpPr txBox="1"/>
          <p:nvPr/>
        </p:nvSpPr>
        <p:spPr>
          <a:xfrm>
            <a:off x="1070600" y="1805326"/>
            <a:ext cx="4849200" cy="21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REQUIREMENTS</a:t>
            </a: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: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bert Sans"/>
              <a:buChar char="●"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Short, uplifting message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bert Sans"/>
              <a:buChar char="●"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Hand-made with effort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lbert Sans"/>
              <a:buChar char="●"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Colorful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819" name="Google Shape;81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7">
            <a:off x="6251692" y="2164923"/>
            <a:ext cx="658706" cy="81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279980">
            <a:off x="5675003" y="2302692"/>
            <a:ext cx="658708" cy="81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68338">
            <a:off x="6823398" y="2271422"/>
            <a:ext cx="658706" cy="81367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41"/>
          <p:cNvSpPr txBox="1"/>
          <p:nvPr/>
        </p:nvSpPr>
        <p:spPr>
          <a:xfrm>
            <a:off x="4938000" y="3311738"/>
            <a:ext cx="3386700" cy="16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A1493B"/>
                </a:solidFill>
                <a:latin typeface="Albert Sans"/>
                <a:ea typeface="Albert Sans"/>
                <a:cs typeface="Albert Sans"/>
                <a:sym typeface="Albert Sans"/>
              </a:rPr>
              <a:t>CHICK-FIL-A GIFT CARD FOR TOP WRITER!</a:t>
            </a:r>
            <a:endParaRPr b="1" sz="2000">
              <a:solidFill>
                <a:srgbClr val="A1493B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A1493B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42"/>
          <p:cNvSpPr txBox="1"/>
          <p:nvPr>
            <p:ph type="title"/>
          </p:nvPr>
        </p:nvSpPr>
        <p:spPr>
          <a:xfrm>
            <a:off x="720000" y="3720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DATES</a:t>
            </a:r>
            <a:endParaRPr/>
          </a:p>
        </p:txBody>
      </p:sp>
      <p:sp>
        <p:nvSpPr>
          <p:cNvPr id="828" name="Google Shape;828;p42"/>
          <p:cNvSpPr txBox="1"/>
          <p:nvPr>
            <p:ph idx="1" type="subTitle"/>
          </p:nvPr>
        </p:nvSpPr>
        <p:spPr>
          <a:xfrm>
            <a:off x="5193650" y="1815750"/>
            <a:ext cx="24600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Winter Social and Meeting</a:t>
            </a:r>
            <a:endParaRPr sz="2500"/>
          </a:p>
        </p:txBody>
      </p:sp>
      <p:sp>
        <p:nvSpPr>
          <p:cNvPr id="829" name="Google Shape;829;p42"/>
          <p:cNvSpPr txBox="1"/>
          <p:nvPr>
            <p:ph idx="2" type="subTitle"/>
          </p:nvPr>
        </p:nvSpPr>
        <p:spPr>
          <a:xfrm>
            <a:off x="5104550" y="2716350"/>
            <a:ext cx="28080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</a:rPr>
              <a:t>December 11th 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</a:rPr>
              <a:t>@ 6:45 in Room 2515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</a:rPr>
              <a:t>@ 2:45 in LGI</a:t>
            </a:r>
            <a:endParaRPr b="1" sz="2000">
              <a:solidFill>
                <a:schemeClr val="lt2"/>
              </a:solidFill>
            </a:endParaRPr>
          </a:p>
        </p:txBody>
      </p:sp>
      <p:sp>
        <p:nvSpPr>
          <p:cNvPr id="830" name="Google Shape;830;p42"/>
          <p:cNvSpPr txBox="1"/>
          <p:nvPr>
            <p:ph idx="1" type="subTitle"/>
          </p:nvPr>
        </p:nvSpPr>
        <p:spPr>
          <a:xfrm>
            <a:off x="1629821" y="1815750"/>
            <a:ext cx="2460000" cy="7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Area Competition</a:t>
            </a:r>
            <a:endParaRPr sz="2500"/>
          </a:p>
        </p:txBody>
      </p:sp>
      <p:sp>
        <p:nvSpPr>
          <p:cNvPr id="831" name="Google Shape;831;p42"/>
          <p:cNvSpPr txBox="1"/>
          <p:nvPr>
            <p:ph idx="2" type="subTitle"/>
          </p:nvPr>
        </p:nvSpPr>
        <p:spPr>
          <a:xfrm>
            <a:off x="1407297" y="2716350"/>
            <a:ext cx="2808000" cy="12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</a:rPr>
              <a:t>December 6th </a:t>
            </a:r>
            <a:endParaRPr b="1" sz="20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lt2"/>
                </a:solidFill>
              </a:rPr>
              <a:t>In front of SLHS by 6:20 AM</a:t>
            </a:r>
            <a:endParaRPr b="1" sz="20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Stay </a:t>
            </a:r>
            <a:r>
              <a:rPr lang="en"/>
              <a:t>Connected!</a:t>
            </a:r>
            <a:endParaRPr/>
          </a:p>
        </p:txBody>
      </p:sp>
      <p:sp>
        <p:nvSpPr>
          <p:cNvPr id="837" name="Google Shape;837;p43"/>
          <p:cNvSpPr txBox="1"/>
          <p:nvPr>
            <p:ph idx="1" type="subTitle"/>
          </p:nvPr>
        </p:nvSpPr>
        <p:spPr>
          <a:xfrm>
            <a:off x="720000" y="1527771"/>
            <a:ext cx="22710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Remind:</a:t>
            </a:r>
            <a:endParaRPr sz="2700"/>
          </a:p>
        </p:txBody>
      </p:sp>
      <p:sp>
        <p:nvSpPr>
          <p:cNvPr id="838" name="Google Shape;838;p43"/>
          <p:cNvSpPr txBox="1"/>
          <p:nvPr>
            <p:ph idx="4" type="subTitle"/>
          </p:nvPr>
        </p:nvSpPr>
        <p:spPr>
          <a:xfrm>
            <a:off x="720000" y="2053975"/>
            <a:ext cx="2271000" cy="8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</a:rPr>
              <a:t>“</a:t>
            </a:r>
            <a:r>
              <a:rPr b="1" lang="en" sz="2100">
                <a:solidFill>
                  <a:schemeClr val="lt1"/>
                </a:solidFill>
              </a:rPr>
              <a:t>slhsfbla26” to 81010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839" name="Google Shape;839;p43"/>
          <p:cNvSpPr txBox="1"/>
          <p:nvPr>
            <p:ph idx="1" type="subTitle"/>
          </p:nvPr>
        </p:nvSpPr>
        <p:spPr>
          <a:xfrm>
            <a:off x="3436500" y="1527771"/>
            <a:ext cx="22710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Insta:</a:t>
            </a:r>
            <a:endParaRPr sz="2700"/>
          </a:p>
        </p:txBody>
      </p:sp>
      <p:sp>
        <p:nvSpPr>
          <p:cNvPr id="840" name="Google Shape;840;p43"/>
          <p:cNvSpPr txBox="1"/>
          <p:nvPr>
            <p:ph idx="4" type="subTitle"/>
          </p:nvPr>
        </p:nvSpPr>
        <p:spPr>
          <a:xfrm>
            <a:off x="3436500" y="1834875"/>
            <a:ext cx="2271000" cy="8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</a:rPr>
              <a:t>@7lakesfbla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841" name="Google Shape;841;p43"/>
          <p:cNvSpPr txBox="1"/>
          <p:nvPr>
            <p:ph idx="1" type="subTitle"/>
          </p:nvPr>
        </p:nvSpPr>
        <p:spPr>
          <a:xfrm>
            <a:off x="6153000" y="1571771"/>
            <a:ext cx="2271000" cy="52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Email</a:t>
            </a:r>
            <a:r>
              <a:rPr lang="en" sz="2700"/>
              <a:t>:</a:t>
            </a:r>
            <a:endParaRPr sz="2700"/>
          </a:p>
        </p:txBody>
      </p:sp>
      <p:sp>
        <p:nvSpPr>
          <p:cNvPr id="842" name="Google Shape;842;p43"/>
          <p:cNvSpPr txBox="1"/>
          <p:nvPr>
            <p:ph idx="4" type="subTitle"/>
          </p:nvPr>
        </p:nvSpPr>
        <p:spPr>
          <a:xfrm>
            <a:off x="5501100" y="2053975"/>
            <a:ext cx="3574800" cy="85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</a:rPr>
              <a:t>sevenlakes fbla</a:t>
            </a:r>
            <a:r>
              <a:rPr b="1" lang="en" sz="2100">
                <a:solidFill>
                  <a:schemeClr val="lt1"/>
                </a:solidFill>
              </a:rPr>
              <a:t>@gmail.com</a:t>
            </a:r>
            <a:endParaRPr b="1" sz="2100">
              <a:solidFill>
                <a:schemeClr val="lt1"/>
              </a:solidFill>
            </a:endParaRPr>
          </a:p>
        </p:txBody>
      </p:sp>
      <p:sp>
        <p:nvSpPr>
          <p:cNvPr id="843" name="Google Shape;843;p43"/>
          <p:cNvSpPr txBox="1"/>
          <p:nvPr>
            <p:ph idx="1" type="subTitle"/>
          </p:nvPr>
        </p:nvSpPr>
        <p:spPr>
          <a:xfrm>
            <a:off x="2031325" y="3172575"/>
            <a:ext cx="4980300" cy="45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Area Competition </a:t>
            </a:r>
            <a:r>
              <a:rPr lang="en" sz="2700"/>
              <a:t>Remind:</a:t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lt1"/>
                </a:solidFill>
              </a:rPr>
              <a:t>“</a:t>
            </a:r>
            <a:r>
              <a:rPr lang="en" sz="2900">
                <a:solidFill>
                  <a:schemeClr val="lt1"/>
                </a:solidFill>
              </a:rPr>
              <a:t>slhsfblaac”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pic>
        <p:nvPicPr>
          <p:cNvPr id="849" name="Google Shape;84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9850" y="4468551"/>
            <a:ext cx="1224325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850" name="Google Shape;850;p44"/>
          <p:cNvSpPr txBox="1"/>
          <p:nvPr/>
        </p:nvSpPr>
        <p:spPr>
          <a:xfrm>
            <a:off x="1640350" y="2168600"/>
            <a:ext cx="2993400" cy="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851" name="Google Shape;851;p44"/>
          <p:cNvSpPr txBox="1"/>
          <p:nvPr/>
        </p:nvSpPr>
        <p:spPr>
          <a:xfrm>
            <a:off x="1478550" y="1635525"/>
            <a:ext cx="6079500" cy="2154900"/>
          </a:xfrm>
          <a:prstGeom prst="rect">
            <a:avLst/>
          </a:prstGeom>
          <a:noFill/>
          <a:ln cap="flat" cmpd="sng" w="19050">
            <a:solidFill>
              <a:srgbClr val="A14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A1493B"/>
                </a:solidFill>
                <a:latin typeface="Barlow"/>
                <a:ea typeface="Barlow"/>
                <a:cs typeface="Barlow"/>
                <a:sym typeface="Barlow"/>
              </a:rPr>
              <a:t>Be sure to have your ID scanned in for official attendance</a:t>
            </a:r>
            <a:endParaRPr b="1" sz="3200">
              <a:solidFill>
                <a:srgbClr val="A1493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A1493B"/>
                </a:solidFill>
                <a:latin typeface="Barlow"/>
                <a:ea typeface="Barlow"/>
                <a:cs typeface="Barlow"/>
                <a:sym typeface="Barlow"/>
              </a:rPr>
              <a:t>with Mrs. Abel</a:t>
            </a:r>
            <a:endParaRPr b="1" sz="3200">
              <a:solidFill>
                <a:srgbClr val="A1493B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>
                <a:solidFill>
                  <a:srgbClr val="A1493B"/>
                </a:solidFill>
                <a:latin typeface="Barlow"/>
                <a:ea typeface="Barlow"/>
                <a:cs typeface="Barlow"/>
                <a:sym typeface="Barlow"/>
              </a:rPr>
              <a:t>in the back.</a:t>
            </a:r>
            <a:endParaRPr b="1" sz="3200">
              <a:solidFill>
                <a:srgbClr val="A1493B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0"/>
          <p:cNvSpPr txBox="1"/>
          <p:nvPr>
            <p:ph type="title"/>
          </p:nvPr>
        </p:nvSpPr>
        <p:spPr>
          <a:xfrm>
            <a:off x="683050" y="5161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FBLA Pledge</a:t>
            </a:r>
            <a:endParaRPr/>
          </a:p>
        </p:txBody>
      </p:sp>
      <p:grpSp>
        <p:nvGrpSpPr>
          <p:cNvPr id="720" name="Google Shape;720;p30"/>
          <p:cNvGrpSpPr/>
          <p:nvPr/>
        </p:nvGrpSpPr>
        <p:grpSpPr>
          <a:xfrm>
            <a:off x="7813485" y="4044484"/>
            <a:ext cx="153372" cy="153632"/>
            <a:chOff x="4989275" y="1900925"/>
            <a:chExt cx="190500" cy="190800"/>
          </a:xfrm>
        </p:grpSpPr>
        <p:sp>
          <p:nvSpPr>
            <p:cNvPr id="721" name="Google Shape;721;p30"/>
            <p:cNvSpPr/>
            <p:nvPr/>
          </p:nvSpPr>
          <p:spPr>
            <a:xfrm>
              <a:off x="5077925" y="1900925"/>
              <a:ext cx="11925" cy="190800"/>
            </a:xfrm>
            <a:custGeom>
              <a:rect b="b" l="l" r="r" t="t"/>
              <a:pathLst>
                <a:path extrusionOk="0" h="7632" w="477">
                  <a:moveTo>
                    <a:pt x="264" y="1"/>
                  </a:moveTo>
                  <a:cubicBezTo>
                    <a:pt x="114" y="1"/>
                    <a:pt x="1" y="63"/>
                    <a:pt x="1" y="214"/>
                  </a:cubicBezTo>
                  <a:lnTo>
                    <a:pt x="1" y="7369"/>
                  </a:lnTo>
                  <a:cubicBezTo>
                    <a:pt x="1" y="7519"/>
                    <a:pt x="114" y="7632"/>
                    <a:pt x="264" y="7632"/>
                  </a:cubicBezTo>
                  <a:cubicBezTo>
                    <a:pt x="377" y="7632"/>
                    <a:pt x="477" y="7519"/>
                    <a:pt x="477" y="7369"/>
                  </a:cubicBezTo>
                  <a:lnTo>
                    <a:pt x="477" y="214"/>
                  </a:lnTo>
                  <a:cubicBezTo>
                    <a:pt x="477" y="63"/>
                    <a:pt x="377" y="1"/>
                    <a:pt x="264" y="1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30"/>
            <p:cNvSpPr/>
            <p:nvPr/>
          </p:nvSpPr>
          <p:spPr>
            <a:xfrm>
              <a:off x="4989275" y="1989900"/>
              <a:ext cx="190500" cy="11625"/>
            </a:xfrm>
            <a:custGeom>
              <a:rect b="b" l="l" r="r" t="t"/>
              <a:pathLst>
                <a:path extrusionOk="0" h="465" w="7620">
                  <a:moveTo>
                    <a:pt x="214" y="0"/>
                  </a:moveTo>
                  <a:cubicBezTo>
                    <a:pt x="101" y="0"/>
                    <a:pt x="1" y="101"/>
                    <a:pt x="1" y="264"/>
                  </a:cubicBezTo>
                  <a:cubicBezTo>
                    <a:pt x="1" y="364"/>
                    <a:pt x="101" y="464"/>
                    <a:pt x="214" y="464"/>
                  </a:cubicBezTo>
                  <a:lnTo>
                    <a:pt x="7369" y="464"/>
                  </a:lnTo>
                  <a:cubicBezTo>
                    <a:pt x="7519" y="464"/>
                    <a:pt x="7619" y="364"/>
                    <a:pt x="7619" y="264"/>
                  </a:cubicBezTo>
                  <a:cubicBezTo>
                    <a:pt x="7619" y="101"/>
                    <a:pt x="7519" y="0"/>
                    <a:pt x="7369" y="0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" name="Google Shape;723;p30"/>
          <p:cNvSpPr txBox="1"/>
          <p:nvPr>
            <p:ph idx="4294967295" type="subTitle"/>
          </p:nvPr>
        </p:nvSpPr>
        <p:spPr>
          <a:xfrm>
            <a:off x="968400" y="1231302"/>
            <a:ext cx="7207200" cy="283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latin typeface="Capriola"/>
                <a:ea typeface="Capriola"/>
                <a:cs typeface="Capriola"/>
                <a:sym typeface="Capriola"/>
              </a:rPr>
              <a:t>I solemnly promise to support the mission of Future Business Leaders of America, abide by its Code of Ethics and Code of Conduct, and develop the qualities necessary to become a community-minded business leader. </a:t>
            </a:r>
            <a:endParaRPr sz="2800">
              <a:solidFill>
                <a:schemeClr val="lt2"/>
              </a:solidFill>
              <a:latin typeface="Capriola"/>
              <a:ea typeface="Capriola"/>
              <a:cs typeface="Capriola"/>
              <a:sym typeface="Caprio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31" title="IMG_2689_Original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5425" y="2489044"/>
            <a:ext cx="2687426" cy="2015581"/>
          </a:xfrm>
          <a:prstGeom prst="rect">
            <a:avLst/>
          </a:prstGeom>
          <a:noFill/>
          <a:ln>
            <a:noFill/>
          </a:ln>
        </p:spPr>
      </p:pic>
      <p:sp>
        <p:nvSpPr>
          <p:cNvPr id="729" name="Google Shape;729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LEADERSHIP CONFERENCE</a:t>
            </a:r>
            <a:endParaRPr/>
          </a:p>
        </p:txBody>
      </p:sp>
      <p:pic>
        <p:nvPicPr>
          <p:cNvPr id="730" name="Google Shape;730;p31" title="IMG_126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975" y="1265700"/>
            <a:ext cx="2310001" cy="173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31" title="IMG_2688_Original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7975" y="1142162"/>
            <a:ext cx="2474701" cy="185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31" title="IMG_1264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68619" y="1241449"/>
            <a:ext cx="2474701" cy="1856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31" title="IMG_2693_Original.JP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9125" y="2668938"/>
            <a:ext cx="2369514" cy="177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31" title="IMG_6880.jpe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91882" y="2668938"/>
            <a:ext cx="2687427" cy="2015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32"/>
          <p:cNvSpPr txBox="1"/>
          <p:nvPr>
            <p:ph idx="1" type="subTitle"/>
          </p:nvPr>
        </p:nvSpPr>
        <p:spPr>
          <a:xfrm>
            <a:off x="1041750" y="1374300"/>
            <a:ext cx="7060500" cy="173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2"/>
                </a:solidFill>
              </a:rPr>
              <a:t>December 6th </a:t>
            </a:r>
            <a:endParaRPr sz="33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2"/>
                </a:solidFill>
              </a:rPr>
              <a:t>Arrive in front SLHS </a:t>
            </a:r>
            <a:endParaRPr sz="3300">
              <a:solidFill>
                <a:schemeClr val="l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lt2"/>
                </a:solidFill>
              </a:rPr>
              <a:t> 6:20 am</a:t>
            </a:r>
            <a:endParaRPr sz="3300">
              <a:solidFill>
                <a:schemeClr val="lt2"/>
              </a:solidFill>
            </a:endParaRPr>
          </a:p>
        </p:txBody>
      </p:sp>
      <p:sp>
        <p:nvSpPr>
          <p:cNvPr id="740" name="Google Shape;740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AREA LEADERSHIP CONFERENCE</a:t>
            </a:r>
            <a:endParaRPr/>
          </a:p>
        </p:txBody>
      </p:sp>
      <p:sp>
        <p:nvSpPr>
          <p:cNvPr id="741" name="Google Shape;741;p32"/>
          <p:cNvSpPr txBox="1"/>
          <p:nvPr>
            <p:ph type="title"/>
          </p:nvPr>
        </p:nvSpPr>
        <p:spPr>
          <a:xfrm>
            <a:off x="793050" y="3258275"/>
            <a:ext cx="7704000" cy="12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travel to Mayde Creek High School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DRESS CODE</a:t>
            </a:r>
            <a:endParaRPr/>
          </a:p>
        </p:txBody>
      </p:sp>
      <p:sp>
        <p:nvSpPr>
          <p:cNvPr id="747" name="Google Shape;747;p33"/>
          <p:cNvSpPr txBox="1"/>
          <p:nvPr/>
        </p:nvSpPr>
        <p:spPr>
          <a:xfrm>
            <a:off x="4940375" y="1618750"/>
            <a:ext cx="3183300" cy="21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A1493B"/>
                </a:solidFill>
                <a:latin typeface="Albert Sans"/>
                <a:ea typeface="Albert Sans"/>
                <a:cs typeface="Albert Sans"/>
                <a:sym typeface="Albert Sans"/>
              </a:rPr>
              <a:t>FBLA Business Professional wear is required at Area Leadership Conference.</a:t>
            </a:r>
            <a:endParaRPr b="1" sz="2100">
              <a:solidFill>
                <a:srgbClr val="A1493B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A1493B"/>
                </a:solidFill>
                <a:latin typeface="Albert Sans"/>
                <a:ea typeface="Albert Sans"/>
                <a:cs typeface="Albert Sans"/>
                <a:sym typeface="Albert Sans"/>
              </a:rPr>
              <a:t>Points may be deducted if you are not dressed properly.</a:t>
            </a:r>
            <a:endParaRPr b="1" sz="2100">
              <a:solidFill>
                <a:srgbClr val="A1493B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48" name="Google Shape;748;p33"/>
          <p:cNvPicPr preferRelativeResize="0"/>
          <p:nvPr/>
        </p:nvPicPr>
        <p:blipFill rotWithShape="1">
          <a:blip r:embed="rId3">
            <a:alphaModFix/>
          </a:blip>
          <a:srcRect b="633" l="959" r="1096" t="425"/>
          <a:stretch/>
        </p:blipFill>
        <p:spPr>
          <a:xfrm>
            <a:off x="2016450" y="1140276"/>
            <a:ext cx="2753550" cy="361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4"/>
          <p:cNvSpPr txBox="1"/>
          <p:nvPr>
            <p:ph type="title"/>
          </p:nvPr>
        </p:nvSpPr>
        <p:spPr>
          <a:xfrm>
            <a:off x="0" y="1066350"/>
            <a:ext cx="3063000" cy="11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Lunch Food Trucks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11 - 2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money</a:t>
            </a:r>
            <a:endParaRPr/>
          </a:p>
        </p:txBody>
      </p:sp>
      <p:pic>
        <p:nvPicPr>
          <p:cNvPr id="754" name="Google Shape;75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4475" y="152400"/>
            <a:ext cx="6089525" cy="5021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5"/>
          <p:cNvSpPr txBox="1"/>
          <p:nvPr>
            <p:ph idx="1" type="subTitle"/>
          </p:nvPr>
        </p:nvSpPr>
        <p:spPr>
          <a:xfrm>
            <a:off x="0" y="713600"/>
            <a:ext cx="5080500" cy="165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35"/>
          <p:cNvSpPr txBox="1"/>
          <p:nvPr>
            <p:ph type="title"/>
          </p:nvPr>
        </p:nvSpPr>
        <p:spPr>
          <a:xfrm>
            <a:off x="720000" y="2327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DEADLINES</a:t>
            </a:r>
            <a:endParaRPr/>
          </a:p>
        </p:txBody>
      </p:sp>
      <p:sp>
        <p:nvSpPr>
          <p:cNvPr id="761" name="Google Shape;761;p35"/>
          <p:cNvSpPr txBox="1"/>
          <p:nvPr/>
        </p:nvSpPr>
        <p:spPr>
          <a:xfrm>
            <a:off x="2343150" y="805400"/>
            <a:ext cx="44577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rPr>
              <a:t>NOVEMBER 30TH</a:t>
            </a:r>
            <a:endParaRPr b="1" sz="3400">
              <a:solidFill>
                <a:schemeClr val="lt1"/>
              </a:solidFill>
              <a:latin typeface="Capriola"/>
              <a:ea typeface="Capriola"/>
              <a:cs typeface="Capriola"/>
              <a:sym typeface="Caprio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rPr>
              <a:t>PROJECT/REPORT SUBMISSION</a:t>
            </a:r>
            <a:r>
              <a:rPr b="1" lang="en" sz="21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rPr>
              <a:t>: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762" name="Google Shape;762;p35"/>
          <p:cNvSpPr txBox="1"/>
          <p:nvPr>
            <p:ph idx="3" type="subTitle"/>
          </p:nvPr>
        </p:nvSpPr>
        <p:spPr>
          <a:xfrm>
            <a:off x="1850075" y="1993520"/>
            <a:ext cx="55365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Char char="➔"/>
            </a:pPr>
            <a:r>
              <a:rPr b="1" lang="en" sz="2000">
                <a:solidFill>
                  <a:schemeClr val="lt2"/>
                </a:solidFill>
              </a:rPr>
              <a:t>Business Ethics (Case Study)</a:t>
            </a:r>
            <a:endParaRPr b="1" sz="2000">
              <a:solidFill>
                <a:schemeClr val="lt2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➔"/>
            </a:pPr>
            <a:r>
              <a:rPr b="1" lang="en" sz="2000">
                <a:solidFill>
                  <a:schemeClr val="lt2"/>
                </a:solidFill>
              </a:rPr>
              <a:t>Business Plan (Report)</a:t>
            </a:r>
            <a:endParaRPr b="1" sz="2000">
              <a:solidFill>
                <a:schemeClr val="lt2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➔"/>
            </a:pPr>
            <a:r>
              <a:rPr b="1" lang="en" sz="2000">
                <a:solidFill>
                  <a:schemeClr val="lt2"/>
                </a:solidFill>
              </a:rPr>
              <a:t>Community Service Report (Report)</a:t>
            </a:r>
            <a:endParaRPr b="1" sz="2000">
              <a:solidFill>
                <a:schemeClr val="lt2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➔"/>
            </a:pPr>
            <a:r>
              <a:rPr b="1" lang="en" sz="2000">
                <a:solidFill>
                  <a:schemeClr val="lt2"/>
                </a:solidFill>
              </a:rPr>
              <a:t>Digital Animation (URL)</a:t>
            </a:r>
            <a:endParaRPr b="1" sz="2000">
              <a:solidFill>
                <a:schemeClr val="lt2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➔"/>
            </a:pPr>
            <a:r>
              <a:rPr b="1" lang="en" sz="2000">
                <a:solidFill>
                  <a:schemeClr val="lt2"/>
                </a:solidFill>
              </a:rPr>
              <a:t>Job Interview (Cover Letter)</a:t>
            </a:r>
            <a:endParaRPr b="1" sz="2000">
              <a:solidFill>
                <a:schemeClr val="lt2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➔"/>
            </a:pPr>
            <a:r>
              <a:rPr b="1" lang="en" sz="2000">
                <a:solidFill>
                  <a:schemeClr val="lt2"/>
                </a:solidFill>
              </a:rPr>
              <a:t>Job Interview (Resume)</a:t>
            </a:r>
            <a:endParaRPr b="1" sz="2000">
              <a:solidFill>
                <a:schemeClr val="lt2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Char char="➔"/>
            </a:pPr>
            <a:r>
              <a:rPr b="1" lang="en" sz="2000">
                <a:solidFill>
                  <a:schemeClr val="lt2"/>
                </a:solidFill>
              </a:rPr>
              <a:t>Local Chapter Annual Business Report</a:t>
            </a:r>
            <a:endParaRPr b="1" sz="2000">
              <a:solidFill>
                <a:schemeClr val="lt2"/>
              </a:solidFill>
            </a:endParaRPr>
          </a:p>
        </p:txBody>
      </p:sp>
      <p:sp>
        <p:nvSpPr>
          <p:cNvPr id="763" name="Google Shape;763;p35"/>
          <p:cNvSpPr txBox="1"/>
          <p:nvPr>
            <p:ph idx="3" type="subTitle"/>
          </p:nvPr>
        </p:nvSpPr>
        <p:spPr>
          <a:xfrm>
            <a:off x="1161900" y="4366925"/>
            <a:ext cx="68202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 u="sng">
                <a:solidFill>
                  <a:schemeClr val="lt1"/>
                </a:solidFill>
              </a:rPr>
              <a:t>EMAIL TO SEVENLAKESFBLA@GMAIL.COM</a:t>
            </a:r>
            <a:endParaRPr b="1" sz="2000" u="sng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7" name="Shape 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" name="Google Shape;768;p36"/>
          <p:cNvSpPr txBox="1"/>
          <p:nvPr>
            <p:ph idx="7" type="subTitle"/>
          </p:nvPr>
        </p:nvSpPr>
        <p:spPr>
          <a:xfrm>
            <a:off x="720000" y="1351350"/>
            <a:ext cx="2459100" cy="5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6"/>
          <p:cNvSpPr txBox="1"/>
          <p:nvPr/>
        </p:nvSpPr>
        <p:spPr>
          <a:xfrm>
            <a:off x="1947300" y="296225"/>
            <a:ext cx="5249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rPr>
              <a:t>DECEMBER 1ST-3RD</a:t>
            </a:r>
            <a:endParaRPr b="1" sz="3400">
              <a:solidFill>
                <a:schemeClr val="lt1"/>
              </a:solidFill>
              <a:latin typeface="Capriola"/>
              <a:ea typeface="Capriola"/>
              <a:cs typeface="Capriola"/>
              <a:sym typeface="Caprio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Capriola"/>
                <a:ea typeface="Capriola"/>
                <a:cs typeface="Capriola"/>
                <a:sym typeface="Capriola"/>
              </a:rPr>
              <a:t>ALL TESTING EVENTS:</a:t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770" name="Google Shape;770;p36"/>
          <p:cNvSpPr txBox="1"/>
          <p:nvPr/>
        </p:nvSpPr>
        <p:spPr>
          <a:xfrm>
            <a:off x="-64875" y="202275"/>
            <a:ext cx="533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sp>
        <p:nvSpPr>
          <p:cNvPr id="771" name="Google Shape;771;p36"/>
          <p:cNvSpPr txBox="1"/>
          <p:nvPr>
            <p:ph idx="1" type="subTitle"/>
          </p:nvPr>
        </p:nvSpPr>
        <p:spPr>
          <a:xfrm>
            <a:off x="670259" y="1617681"/>
            <a:ext cx="3144000" cy="22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1" lang="en" sz="1400"/>
              <a:t>Accounting</a:t>
            </a:r>
            <a:endParaRPr b="1"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1" lang="en" sz="1400"/>
              <a:t>Advertising</a:t>
            </a:r>
            <a:endParaRPr b="1"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1" lang="en" sz="1400"/>
              <a:t>Business </a:t>
            </a:r>
            <a:r>
              <a:rPr b="1" lang="en" sz="1400"/>
              <a:t>Communications</a:t>
            </a:r>
            <a:endParaRPr b="1"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1" lang="en" sz="1400"/>
              <a:t>Business Ethics</a:t>
            </a:r>
            <a:r>
              <a:rPr b="1" lang="en" sz="1400"/>
              <a:t> </a:t>
            </a:r>
            <a:endParaRPr b="1"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1" lang="en" sz="1400"/>
              <a:t>Business Law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n" sz="1400"/>
              <a:t>Business Management</a:t>
            </a:r>
            <a:endParaRPr b="1"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1" lang="en" sz="1400"/>
              <a:t>Computer Problem Solving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n" sz="1400"/>
              <a:t>Economics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n" sz="1400"/>
              <a:t>Entrepreneurship </a:t>
            </a:r>
            <a:endParaRPr b="1"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b="1" lang="en" sz="1400"/>
              <a:t>Human Resource Management </a:t>
            </a:r>
            <a:endParaRPr b="1"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➔"/>
            </a:pPr>
            <a:r>
              <a:rPr b="1" lang="en" sz="1400"/>
              <a:t>Sports Marketing</a:t>
            </a:r>
            <a:endParaRPr b="1" sz="1400"/>
          </a:p>
        </p:txBody>
      </p:sp>
      <p:sp>
        <p:nvSpPr>
          <p:cNvPr id="772" name="Google Shape;772;p36"/>
          <p:cNvSpPr txBox="1"/>
          <p:nvPr>
            <p:ph idx="2" type="subTitle"/>
          </p:nvPr>
        </p:nvSpPr>
        <p:spPr>
          <a:xfrm>
            <a:off x="3725466" y="1644357"/>
            <a:ext cx="2868900" cy="22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n" sz="1300"/>
              <a:t>Hospitality Management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n" sz="1300"/>
              <a:t>International Business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n" sz="1300"/>
              <a:t>Intro to Business Concepts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b="1" lang="en" sz="1300"/>
              <a:t>Intro to FBLA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b="1" lang="en" sz="1300"/>
              <a:t>Intro to Information Tech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n" sz="1300"/>
              <a:t>Management Information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n" sz="1300"/>
              <a:t>Marketing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b="1" lang="en" sz="1300"/>
              <a:t>Networking </a:t>
            </a:r>
            <a:r>
              <a:rPr b="1" lang="en" sz="1300"/>
              <a:t>Infrastructure</a:t>
            </a:r>
            <a:r>
              <a:rPr b="1" lang="en" sz="1300"/>
              <a:t> 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b="1" lang="en" sz="1300"/>
              <a:t>Organizational Leadership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n" sz="1300"/>
              <a:t>Parliamentary</a:t>
            </a:r>
            <a:r>
              <a:rPr b="1" lang="en" sz="1300"/>
              <a:t> </a:t>
            </a:r>
            <a:r>
              <a:rPr b="1" lang="en" sz="1300"/>
              <a:t>Procedure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b="1" lang="en" sz="1300"/>
              <a:t>Personal Fi</a:t>
            </a:r>
            <a:r>
              <a:rPr b="1" lang="en" sz="1300"/>
              <a:t>nance</a:t>
            </a:r>
            <a:r>
              <a:rPr b="1" lang="en" sz="1300"/>
              <a:t> 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b="1" lang="en" sz="1300"/>
              <a:t>Project M</a:t>
            </a:r>
            <a:r>
              <a:rPr b="1" lang="en" sz="1300"/>
              <a:t>anagement</a:t>
            </a:r>
            <a:endParaRPr b="1" sz="13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➔"/>
            </a:pPr>
            <a:r>
              <a:rPr b="1" lang="en" sz="1300"/>
              <a:t>Real Estate</a:t>
            </a:r>
            <a:endParaRPr b="1" sz="13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➔"/>
            </a:pPr>
            <a:r>
              <a:rPr b="1" lang="en" sz="1300"/>
              <a:t>Retail Management </a:t>
            </a:r>
            <a:endParaRPr sz="1100"/>
          </a:p>
        </p:txBody>
      </p:sp>
      <p:sp>
        <p:nvSpPr>
          <p:cNvPr id="773" name="Google Shape;773;p36"/>
          <p:cNvSpPr txBox="1"/>
          <p:nvPr>
            <p:ph idx="8" type="subTitle"/>
          </p:nvPr>
        </p:nvSpPr>
        <p:spPr>
          <a:xfrm>
            <a:off x="3930378" y="1185704"/>
            <a:ext cx="2459100" cy="5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DEC 2ND</a:t>
            </a:r>
            <a:endParaRPr u="sng"/>
          </a:p>
        </p:txBody>
      </p:sp>
      <p:sp>
        <p:nvSpPr>
          <p:cNvPr id="774" name="Google Shape;774;p36"/>
          <p:cNvSpPr txBox="1"/>
          <p:nvPr>
            <p:ph idx="8" type="subTitle"/>
          </p:nvPr>
        </p:nvSpPr>
        <p:spPr>
          <a:xfrm>
            <a:off x="801166" y="1185693"/>
            <a:ext cx="2459100" cy="5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DEC 1ST</a:t>
            </a:r>
            <a:endParaRPr u="sng"/>
          </a:p>
        </p:txBody>
      </p:sp>
      <p:sp>
        <p:nvSpPr>
          <p:cNvPr id="775" name="Google Shape;775;p36"/>
          <p:cNvSpPr txBox="1"/>
          <p:nvPr>
            <p:ph idx="8" type="subTitle"/>
          </p:nvPr>
        </p:nvSpPr>
        <p:spPr>
          <a:xfrm>
            <a:off x="6520522" y="1185697"/>
            <a:ext cx="2459100" cy="53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DEC 3RD</a:t>
            </a:r>
            <a:endParaRPr u="sng"/>
          </a:p>
        </p:txBody>
      </p:sp>
      <p:sp>
        <p:nvSpPr>
          <p:cNvPr id="776" name="Google Shape;776;p36"/>
          <p:cNvSpPr txBox="1"/>
          <p:nvPr>
            <p:ph idx="2" type="subTitle"/>
          </p:nvPr>
        </p:nvSpPr>
        <p:spPr>
          <a:xfrm>
            <a:off x="6373830" y="1723000"/>
            <a:ext cx="2459100" cy="22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Capriola"/>
                <a:ea typeface="Capriola"/>
                <a:cs typeface="Capriola"/>
                <a:sym typeface="Capriola"/>
              </a:rPr>
              <a:t>ANY TEST MAKE-UPS</a:t>
            </a:r>
            <a:endParaRPr b="1" sz="2500">
              <a:solidFill>
                <a:schemeClr val="lt1"/>
              </a:solidFill>
              <a:latin typeface="Capriola"/>
              <a:ea typeface="Capriola"/>
              <a:cs typeface="Capriola"/>
              <a:sym typeface="Capriola"/>
            </a:endParaRPr>
          </a:p>
        </p:txBody>
      </p:sp>
      <p:sp>
        <p:nvSpPr>
          <p:cNvPr id="777" name="Google Shape;777;p36"/>
          <p:cNvSpPr txBox="1"/>
          <p:nvPr/>
        </p:nvSpPr>
        <p:spPr>
          <a:xfrm>
            <a:off x="6663307" y="3206909"/>
            <a:ext cx="25752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  <a:latin typeface="Albert Sans"/>
                <a:ea typeface="Albert Sans"/>
                <a:cs typeface="Albert Sans"/>
                <a:sym typeface="Albert Sans"/>
              </a:rPr>
              <a:t>ALL TESTING AFTER SCHOOL IN ROOM 2513 &amp;  ROOM 2515</a:t>
            </a:r>
            <a:endParaRPr b="1" sz="2300">
              <a:solidFill>
                <a:schemeClr val="lt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7"/>
          <p:cNvSpPr txBox="1"/>
          <p:nvPr>
            <p:ph type="title"/>
          </p:nvPr>
        </p:nvSpPr>
        <p:spPr>
          <a:xfrm>
            <a:off x="720000" y="37217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 REQUEST</a:t>
            </a:r>
            <a:endParaRPr/>
          </a:p>
        </p:txBody>
      </p:sp>
      <p:sp>
        <p:nvSpPr>
          <p:cNvPr id="783" name="Google Shape;783;p37"/>
          <p:cNvSpPr txBox="1"/>
          <p:nvPr/>
        </p:nvSpPr>
        <p:spPr>
          <a:xfrm>
            <a:off x="769650" y="1069675"/>
            <a:ext cx="7604700" cy="615600"/>
          </a:xfrm>
          <a:prstGeom prst="rect">
            <a:avLst/>
          </a:prstGeom>
          <a:noFill/>
          <a:ln cap="flat" cmpd="sng" w="19050">
            <a:solidFill>
              <a:srgbClr val="A1493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A1493B"/>
                </a:solidFill>
                <a:latin typeface="Barlow"/>
                <a:ea typeface="Barlow"/>
                <a:cs typeface="Barlow"/>
                <a:sym typeface="Barlow"/>
              </a:rPr>
              <a:t>Test Request is </a:t>
            </a:r>
            <a:r>
              <a:rPr b="1" lang="en" sz="2800" u="sng">
                <a:solidFill>
                  <a:srgbClr val="A1493B"/>
                </a:solidFill>
                <a:latin typeface="Barlow"/>
                <a:ea typeface="Barlow"/>
                <a:cs typeface="Barlow"/>
                <a:sym typeface="Barlow"/>
              </a:rPr>
              <a:t>REQUIRED</a:t>
            </a:r>
            <a:r>
              <a:rPr b="1" lang="en" sz="2800">
                <a:solidFill>
                  <a:srgbClr val="A1493B"/>
                </a:solidFill>
                <a:latin typeface="Barlow"/>
                <a:ea typeface="Barlow"/>
                <a:cs typeface="Barlow"/>
                <a:sym typeface="Barlow"/>
              </a:rPr>
              <a:t> for all testing events</a:t>
            </a:r>
            <a:endParaRPr b="1" sz="2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84" name="Google Shape;784;p37"/>
          <p:cNvSpPr txBox="1"/>
          <p:nvPr/>
        </p:nvSpPr>
        <p:spPr>
          <a:xfrm>
            <a:off x="1070600" y="1938400"/>
            <a:ext cx="3183300" cy="21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Scan the QR Code to request up to 3 practice tests for your event!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Tip: Time yourself while taking the test for the best </a:t>
            </a:r>
            <a:r>
              <a:rPr b="1" lang="en" sz="20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rPr>
              <a:t>practice!</a:t>
            </a:r>
            <a:endParaRPr b="1" sz="2000">
              <a:solidFill>
                <a:schemeClr val="dk1"/>
              </a:solidFill>
              <a:latin typeface="Albert Sans"/>
              <a:ea typeface="Albert Sans"/>
              <a:cs typeface="Albert Sans"/>
              <a:sym typeface="Albert Sans"/>
            </a:endParaRPr>
          </a:p>
        </p:txBody>
      </p:sp>
      <p:pic>
        <p:nvPicPr>
          <p:cNvPr id="785" name="Google Shape;785;p37" title="Screenshot 2025-10-20 12.56.37 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4500" y="1902012"/>
            <a:ext cx="2504075" cy="249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Happy Thanksgiving Newsletter by Slidesgo">
  <a:themeElements>
    <a:clrScheme name="Simple Light">
      <a:dk1>
        <a:srgbClr val="6A1616"/>
      </a:dk1>
      <a:lt1>
        <a:srgbClr val="DB7223"/>
      </a:lt1>
      <a:dk2>
        <a:srgbClr val="EEDFD8"/>
      </a:dk2>
      <a:lt2>
        <a:srgbClr val="B15B3D"/>
      </a:lt2>
      <a:accent1>
        <a:srgbClr val="FB9D33"/>
      </a:accent1>
      <a:accent2>
        <a:srgbClr val="DFBDA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6A16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