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Cabin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Bebas Neue"/>
      <p:regular r:id="rId30"/>
    </p:embeddedFont>
    <p:embeddedFont>
      <p:font typeface="Dela Gothic One"/>
      <p:regular r:id="rId31"/>
    </p:embeddedFont>
    <p:embeddedFont>
      <p:font typeface="Barrio"/>
      <p:regular r:id="rId32"/>
    </p:embeddedFont>
    <p:embeddedFont>
      <p:font typeface="Koulen"/>
      <p:regular r:id="rId33"/>
    </p:embeddedFont>
    <p:embeddedFont>
      <p:font typeface="Capriola"/>
      <p:regular r:id="rId34"/>
    </p:embeddedFont>
    <p:embeddedFont>
      <p:font typeface="Albert Sans"/>
      <p:regular r:id="rId35"/>
      <p:bold r:id="rId36"/>
      <p:italic r:id="rId37"/>
      <p:boldItalic r:id="rId38"/>
    </p:embeddedFont>
    <p:embeddedFont>
      <p:font typeface="Barlow"/>
      <p:regular r:id="rId39"/>
      <p:bold r:id="rId40"/>
      <p:italic r:id="rId41"/>
      <p:boldItalic r:id="rId42"/>
    </p:embeddedFont>
    <p:embeddedFont>
      <p:font typeface="Barlow Light"/>
      <p:regular r:id="rId43"/>
      <p:bold r:id="rId44"/>
      <p:italic r:id="rId45"/>
      <p:boldItalic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bold.fntdata"/><Relationship Id="rId42" Type="http://schemas.openxmlformats.org/officeDocument/2006/relationships/font" Target="fonts/Barlow-boldItalic.fntdata"/><Relationship Id="rId41" Type="http://schemas.openxmlformats.org/officeDocument/2006/relationships/font" Target="fonts/Barlow-italic.fntdata"/><Relationship Id="rId44" Type="http://schemas.openxmlformats.org/officeDocument/2006/relationships/font" Target="fonts/BarlowLight-bold.fntdata"/><Relationship Id="rId43" Type="http://schemas.openxmlformats.org/officeDocument/2006/relationships/font" Target="fonts/BarlowLight-regular.fntdata"/><Relationship Id="rId46" Type="http://schemas.openxmlformats.org/officeDocument/2006/relationships/font" Target="fonts/BarlowLight-boldItalic.fntdata"/><Relationship Id="rId45" Type="http://schemas.openxmlformats.org/officeDocument/2006/relationships/font" Target="fonts/BarlowLigh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DelaGothicOne-regular.fntdata"/><Relationship Id="rId30" Type="http://schemas.openxmlformats.org/officeDocument/2006/relationships/font" Target="fonts/BebasNeue-regular.fntdata"/><Relationship Id="rId33" Type="http://schemas.openxmlformats.org/officeDocument/2006/relationships/font" Target="fonts/Koulen-regular.fntdata"/><Relationship Id="rId32" Type="http://schemas.openxmlformats.org/officeDocument/2006/relationships/font" Target="fonts/Barrio-regular.fntdata"/><Relationship Id="rId35" Type="http://schemas.openxmlformats.org/officeDocument/2006/relationships/font" Target="fonts/AlbertSans-regular.fntdata"/><Relationship Id="rId34" Type="http://schemas.openxmlformats.org/officeDocument/2006/relationships/font" Target="fonts/Capriola-regular.fntdata"/><Relationship Id="rId37" Type="http://schemas.openxmlformats.org/officeDocument/2006/relationships/font" Target="fonts/AlbertSans-italic.fntdata"/><Relationship Id="rId36" Type="http://schemas.openxmlformats.org/officeDocument/2006/relationships/font" Target="fonts/AlbertSans-bold.fntdata"/><Relationship Id="rId39" Type="http://schemas.openxmlformats.org/officeDocument/2006/relationships/font" Target="fonts/Barlow-regular.fntdata"/><Relationship Id="rId38" Type="http://schemas.openxmlformats.org/officeDocument/2006/relationships/font" Target="fonts/AlbertSans-boldItalic.fntdata"/><Relationship Id="rId20" Type="http://schemas.openxmlformats.org/officeDocument/2006/relationships/slide" Target="slides/slide16.xml"/><Relationship Id="rId22" Type="http://schemas.openxmlformats.org/officeDocument/2006/relationships/font" Target="fonts/Cabin-regular.fntdata"/><Relationship Id="rId21" Type="http://schemas.openxmlformats.org/officeDocument/2006/relationships/slide" Target="slides/slide17.xml"/><Relationship Id="rId24" Type="http://schemas.openxmlformats.org/officeDocument/2006/relationships/font" Target="fonts/Cabin-italic.fntdata"/><Relationship Id="rId23" Type="http://schemas.openxmlformats.org/officeDocument/2006/relationships/font" Target="fonts/Cabin-bold.fntdata"/><Relationship Id="rId26" Type="http://schemas.openxmlformats.org/officeDocument/2006/relationships/font" Target="fonts/Lato-regular.fntdata"/><Relationship Id="rId25" Type="http://schemas.openxmlformats.org/officeDocument/2006/relationships/font" Target="fonts/Cabin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29" Type="http://schemas.openxmlformats.org/officeDocument/2006/relationships/font" Target="fonts/Lato-boldItalic.fntdata"/><Relationship Id="rId5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25ef8046f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25ef8046f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 + claire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379fa97ecc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379fa97ecc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286ce2f61e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286ce2f61e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anand (mention that the qr code on the handout links to all the events)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2f92af984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2f92af984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Vig (don’t say the stuff on the slides, just say please reference the handouts for info) (talk about personal experience with </a:t>
            </a:r>
            <a:r>
              <a:rPr lang="en"/>
              <a:t>test</a:t>
            </a:r>
            <a:r>
              <a:rPr lang="en"/>
              <a:t> event)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f92af9846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2f92af9846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Sana (dont say the stuff on the slides, tell them the info is on the handout) (talk about personal experience with pres event)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286ce2f61e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286ce2f61e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5f76095a7a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25f76095a7a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27e4463aa8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27e4463aa8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prathmesh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2f92af9846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2f92af9846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rosie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28052df829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28052df829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pranava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85e24fb0a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285e24fb0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25ef8046fb3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25ef8046fb3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rosie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38f0bff3fca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38f0bff3fca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prathmesh and emily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3897a7b32c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3897a7b32c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prathmesh and emily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5f76095a7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25f76095a7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vanshika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286ce2f61e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286ce2f61e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amisha (mention must be in remind if you’re attending fall workshop)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3794310ed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3794310ed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12" Type="http://schemas.openxmlformats.org/officeDocument/2006/relationships/image" Target="../media/image7.png"/><Relationship Id="rId9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1" Type="http://schemas.openxmlformats.org/officeDocument/2006/relationships/image" Target="../media/image6.png"/><Relationship Id="rId10" Type="http://schemas.openxmlformats.org/officeDocument/2006/relationships/image" Target="../media/image12.png"/><Relationship Id="rId12" Type="http://schemas.openxmlformats.org/officeDocument/2006/relationships/image" Target="../media/image2.png"/><Relationship Id="rId9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0" Type="http://schemas.openxmlformats.org/officeDocument/2006/relationships/image" Target="../media/image8.png"/><Relationship Id="rId9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0" Type="http://schemas.openxmlformats.org/officeDocument/2006/relationships/image" Target="../media/image15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0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0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0" Type="http://schemas.openxmlformats.org/officeDocument/2006/relationships/image" Target="../media/image8.png"/><Relationship Id="rId9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1" Type="http://schemas.openxmlformats.org/officeDocument/2006/relationships/image" Target="../media/image2.png"/><Relationship Id="rId10" Type="http://schemas.openxmlformats.org/officeDocument/2006/relationships/image" Target="../media/image6.png"/><Relationship Id="rId9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0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11" Type="http://schemas.openxmlformats.org/officeDocument/2006/relationships/image" Target="../media/image8.png"/><Relationship Id="rId10" Type="http://schemas.openxmlformats.org/officeDocument/2006/relationships/image" Target="../media/image2.png"/><Relationship Id="rId12" Type="http://schemas.openxmlformats.org/officeDocument/2006/relationships/image" Target="../media/image3.png"/><Relationship Id="rId9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0" Type="http://schemas.openxmlformats.org/officeDocument/2006/relationships/image" Target="../media/image12.png"/><Relationship Id="rId9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0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3.png"/><Relationship Id="rId13" Type="http://schemas.openxmlformats.org/officeDocument/2006/relationships/image" Target="../media/image5.png"/><Relationship Id="rId1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9" Type="http://schemas.openxmlformats.org/officeDocument/2006/relationships/image" Target="../media/image11.png"/><Relationship Id="rId15" Type="http://schemas.openxmlformats.org/officeDocument/2006/relationships/image" Target="../media/image8.png"/><Relationship Id="rId14" Type="http://schemas.openxmlformats.org/officeDocument/2006/relationships/image" Target="../media/image10.png"/><Relationship Id="rId17" Type="http://schemas.openxmlformats.org/officeDocument/2006/relationships/image" Target="../media/image6.png"/><Relationship Id="rId1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11" Type="http://schemas.openxmlformats.org/officeDocument/2006/relationships/image" Target="../media/image8.png"/><Relationship Id="rId10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1" Type="http://schemas.openxmlformats.org/officeDocument/2006/relationships/image" Target="../media/image8.png"/><Relationship Id="rId10" Type="http://schemas.openxmlformats.org/officeDocument/2006/relationships/image" Target="../media/image15.png"/><Relationship Id="rId12" Type="http://schemas.openxmlformats.org/officeDocument/2006/relationships/image" Target="../media/image6.png"/><Relationship Id="rId9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5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835400" y="1243900"/>
            <a:ext cx="5473200" cy="20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835400" y="3423775"/>
            <a:ext cx="5473200" cy="47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73925">
            <a:off x="-71006" y="3762115"/>
            <a:ext cx="881310" cy="164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34491">
            <a:off x="1751391" y="4546101"/>
            <a:ext cx="279366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8498479">
            <a:off x="348385" y="250892"/>
            <a:ext cx="42527" cy="188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2"/>
          <p:cNvGrpSpPr/>
          <p:nvPr/>
        </p:nvGrpSpPr>
        <p:grpSpPr>
          <a:xfrm>
            <a:off x="-123137" y="-63128"/>
            <a:ext cx="8169918" cy="5777635"/>
            <a:chOff x="-123137" y="-63128"/>
            <a:chExt cx="8169918" cy="5777635"/>
          </a:xfrm>
        </p:grpSpPr>
        <p:pic>
          <p:nvPicPr>
            <p:cNvPr id="18" name="Google Shape;18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306221">
              <a:off x="167123" y="4620379"/>
              <a:ext cx="655660" cy="10498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82473" y="-355194"/>
            <a:ext cx="4661611" cy="4356326"/>
            <a:chOff x="-82473" y="-355194"/>
            <a:chExt cx="4661611" cy="4356326"/>
          </a:xfrm>
        </p:grpSpPr>
        <p:pic>
          <p:nvPicPr>
            <p:cNvPr id="21" name="Google Shape;21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37">
              <a:off x="-82473" y="3045244"/>
              <a:ext cx="725796" cy="955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3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53" y="18163"/>
            <a:ext cx="500574" cy="6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18624">
            <a:off x="8256415" y="4550112"/>
            <a:ext cx="500574" cy="654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2"/>
          <p:cNvGrpSpPr/>
          <p:nvPr/>
        </p:nvGrpSpPr>
        <p:grpSpPr>
          <a:xfrm>
            <a:off x="1898918" y="-102272"/>
            <a:ext cx="5454683" cy="5309836"/>
            <a:chOff x="1898918" y="-102272"/>
            <a:chExt cx="5454683" cy="5309836"/>
          </a:xfrm>
        </p:grpSpPr>
        <p:pic>
          <p:nvPicPr>
            <p:cNvPr id="26" name="Google Shape;26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8577089">
              <a:off x="2012632" y="-36863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4694185">
              <a:off x="6694391" y="4529853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28;p2"/>
          <p:cNvGrpSpPr/>
          <p:nvPr/>
        </p:nvGrpSpPr>
        <p:grpSpPr>
          <a:xfrm>
            <a:off x="38108" y="41071"/>
            <a:ext cx="8884278" cy="4962565"/>
            <a:chOff x="38108" y="41071"/>
            <a:chExt cx="8884278" cy="4962565"/>
          </a:xfrm>
        </p:grpSpPr>
        <p:grpSp>
          <p:nvGrpSpPr>
            <p:cNvPr id="29" name="Google Shape;29;p2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30" name="Google Shape;30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31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2;p2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33" name="Google Shape;33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34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Google Shape;35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-8446953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 rot="6650757">
              <a:off x="8737431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" name="Google Shape;37;p2"/>
            <p:cNvGrpSpPr/>
            <p:nvPr/>
          </p:nvGrpSpPr>
          <p:grpSpPr>
            <a:xfrm>
              <a:off x="8614629" y="2666150"/>
              <a:ext cx="307756" cy="654229"/>
              <a:chOff x="8614629" y="2666150"/>
              <a:chExt cx="307756" cy="654229"/>
            </a:xfrm>
          </p:grpSpPr>
          <p:pic>
            <p:nvPicPr>
              <p:cNvPr id="38" name="Google Shape;38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39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40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" name="Google Shape;41;p2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42" name="Google Shape;42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Google Shape;43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" name="Google Shape;44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 rot="10800000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2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46" name="Google Shape;46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47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" name="Google Shape;49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98951">
              <a:off x="7565275" y="48546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" name="Google Shape;50;p2"/>
            <p:cNvGrpSpPr/>
            <p:nvPr/>
          </p:nvGrpSpPr>
          <p:grpSpPr>
            <a:xfrm>
              <a:off x="5015629" y="4769080"/>
              <a:ext cx="1334822" cy="216248"/>
              <a:chOff x="5015629" y="4769080"/>
              <a:chExt cx="1334822" cy="216248"/>
            </a:xfrm>
          </p:grpSpPr>
          <p:pic>
            <p:nvPicPr>
              <p:cNvPr id="51" name="Google Shape;51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" name="Google Shape;54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 rot="6650757">
              <a:off x="2487581" y="47828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2"/>
          <p:cNvGrpSpPr/>
          <p:nvPr/>
        </p:nvGrpSpPr>
        <p:grpSpPr>
          <a:xfrm>
            <a:off x="38088" y="861470"/>
            <a:ext cx="8949988" cy="2736226"/>
            <a:chOff x="38088" y="861470"/>
            <a:chExt cx="8949988" cy="2736226"/>
          </a:xfrm>
        </p:grpSpPr>
        <p:pic>
          <p:nvPicPr>
            <p:cNvPr id="56" name="Google Shape;56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7012013">
              <a:off x="182913" y="895050"/>
              <a:ext cx="441402" cy="595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4458450">
              <a:off x="8420839" y="3006687"/>
              <a:ext cx="441402" cy="5958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2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"/>
          <p:cNvSpPr/>
          <p:nvPr/>
        </p:nvSpPr>
        <p:spPr>
          <a:xfrm>
            <a:off x="226600" y="209550"/>
            <a:ext cx="8553600" cy="472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1"/>
          <p:cNvSpPr txBox="1"/>
          <p:nvPr>
            <p:ph hasCustomPrompt="1" type="title"/>
          </p:nvPr>
        </p:nvSpPr>
        <p:spPr>
          <a:xfrm>
            <a:off x="1242325" y="1656525"/>
            <a:ext cx="6576000" cy="137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/>
          <p:nvPr>
            <p:ph idx="1" type="subTitle"/>
          </p:nvPr>
        </p:nvSpPr>
        <p:spPr>
          <a:xfrm>
            <a:off x="1242325" y="3026925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356" name="Google Shape;35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934491">
            <a:off x="7208518" y="4482001"/>
            <a:ext cx="279366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7689880">
            <a:off x="-13812" y="57190"/>
            <a:ext cx="1058347" cy="57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6012793">
            <a:off x="8250256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11"/>
          <p:cNvGrpSpPr/>
          <p:nvPr/>
        </p:nvGrpSpPr>
        <p:grpSpPr>
          <a:xfrm flipH="1">
            <a:off x="1021394" y="-63128"/>
            <a:ext cx="8169918" cy="5777635"/>
            <a:chOff x="-123137" y="-63128"/>
            <a:chExt cx="8169918" cy="5777635"/>
          </a:xfrm>
        </p:grpSpPr>
        <p:pic>
          <p:nvPicPr>
            <p:cNvPr id="360" name="Google Shape;360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306221">
              <a:off x="167123" y="4620379"/>
              <a:ext cx="655660" cy="10498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2" name="Google Shape;362;p11"/>
          <p:cNvGrpSpPr/>
          <p:nvPr/>
        </p:nvGrpSpPr>
        <p:grpSpPr>
          <a:xfrm flipH="1">
            <a:off x="4489038" y="-355194"/>
            <a:ext cx="4661611" cy="4356326"/>
            <a:chOff x="-82473" y="-355194"/>
            <a:chExt cx="4661611" cy="4356326"/>
          </a:xfrm>
        </p:grpSpPr>
        <p:pic>
          <p:nvPicPr>
            <p:cNvPr id="363" name="Google Shape;363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-37">
              <a:off x="-82473" y="3045244"/>
              <a:ext cx="725796" cy="955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5" name="Google Shape;365;p11"/>
          <p:cNvGrpSpPr/>
          <p:nvPr/>
        </p:nvGrpSpPr>
        <p:grpSpPr>
          <a:xfrm>
            <a:off x="-38126" y="-2953"/>
            <a:ext cx="8965602" cy="5149407"/>
            <a:chOff x="-38126" y="-3"/>
            <a:chExt cx="8965602" cy="5149407"/>
          </a:xfrm>
        </p:grpSpPr>
        <p:pic>
          <p:nvPicPr>
            <p:cNvPr id="366" name="Google Shape;366;p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496368">
              <a:off x="8294324" y="37877"/>
              <a:ext cx="581500" cy="75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901706">
              <a:off x="92564" y="3936048"/>
              <a:ext cx="857942" cy="1121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8" name="Google Shape;368;p11"/>
          <p:cNvGrpSpPr/>
          <p:nvPr/>
        </p:nvGrpSpPr>
        <p:grpSpPr>
          <a:xfrm>
            <a:off x="1289950" y="-89585"/>
            <a:ext cx="5914870" cy="5233074"/>
            <a:chOff x="1289950" y="-89585"/>
            <a:chExt cx="5914870" cy="5233074"/>
          </a:xfrm>
        </p:grpSpPr>
        <p:pic>
          <p:nvPicPr>
            <p:cNvPr id="369" name="Google Shape;369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8577089">
              <a:off x="6704040" y="-24176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4694185">
              <a:off x="1418963" y="44657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1" name="Google Shape;371;p11"/>
          <p:cNvGrpSpPr/>
          <p:nvPr/>
        </p:nvGrpSpPr>
        <p:grpSpPr>
          <a:xfrm flipH="1">
            <a:off x="109999" y="13745"/>
            <a:ext cx="8372863" cy="3987376"/>
            <a:chOff x="585313" y="13745"/>
            <a:chExt cx="8372863" cy="3987376"/>
          </a:xfrm>
        </p:grpSpPr>
        <p:pic>
          <p:nvPicPr>
            <p:cNvPr id="372" name="Google Shape;372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7012013">
              <a:off x="730138" y="47325"/>
              <a:ext cx="441402" cy="595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4458450">
              <a:off x="8390939" y="3410112"/>
              <a:ext cx="441402" cy="5958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4" name="Google Shape;374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137833">
            <a:off x="8216240" y="3984587"/>
            <a:ext cx="762420" cy="1207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11"/>
          <p:cNvGrpSpPr/>
          <p:nvPr/>
        </p:nvGrpSpPr>
        <p:grpSpPr>
          <a:xfrm>
            <a:off x="117902" y="41071"/>
            <a:ext cx="8905990" cy="4926762"/>
            <a:chOff x="117902" y="41071"/>
            <a:chExt cx="8905990" cy="4926762"/>
          </a:xfrm>
        </p:grpSpPr>
        <p:grpSp>
          <p:nvGrpSpPr>
            <p:cNvPr id="376" name="Google Shape;376;p11"/>
            <p:cNvGrpSpPr/>
            <p:nvPr/>
          </p:nvGrpSpPr>
          <p:grpSpPr>
            <a:xfrm flipH="1">
              <a:off x="8601232" y="851741"/>
              <a:ext cx="422661" cy="451638"/>
              <a:chOff x="38108" y="924128"/>
              <a:chExt cx="422661" cy="451638"/>
            </a:xfrm>
          </p:grpSpPr>
          <p:pic>
            <p:nvPicPr>
              <p:cNvPr id="377" name="Google Shape;377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8" name="Google Shape;378;p1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9" name="Google Shape;379;p11"/>
            <p:cNvGrpSpPr/>
            <p:nvPr/>
          </p:nvGrpSpPr>
          <p:grpSpPr>
            <a:xfrm flipH="1">
              <a:off x="8532625" y="2321191"/>
              <a:ext cx="388681" cy="554456"/>
              <a:chOff x="140695" y="2477366"/>
              <a:chExt cx="388681" cy="554456"/>
            </a:xfrm>
          </p:grpSpPr>
          <p:pic>
            <p:nvPicPr>
              <p:cNvPr id="380" name="Google Shape;380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1" name="Google Shape;381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2" name="Google Shape;382;p1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8446953">
              <a:off x="2611451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-6650757">
              <a:off x="219024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4" name="Google Shape;384;p11"/>
            <p:cNvGrpSpPr/>
            <p:nvPr/>
          </p:nvGrpSpPr>
          <p:grpSpPr>
            <a:xfrm flipH="1">
              <a:off x="117902" y="2785775"/>
              <a:ext cx="307756" cy="654229"/>
              <a:chOff x="8614629" y="2666150"/>
              <a:chExt cx="307756" cy="654229"/>
            </a:xfrm>
          </p:grpSpPr>
          <p:pic>
            <p:nvPicPr>
              <p:cNvPr id="385" name="Google Shape;385;p1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6" name="Google Shape;386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7" name="Google Shape;387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8" name="Google Shape;388;p11"/>
            <p:cNvGrpSpPr/>
            <p:nvPr/>
          </p:nvGrpSpPr>
          <p:grpSpPr>
            <a:xfrm flipH="1">
              <a:off x="5677057" y="92766"/>
              <a:ext cx="441386" cy="273288"/>
              <a:chOff x="2943558" y="92766"/>
              <a:chExt cx="441386" cy="273288"/>
            </a:xfrm>
          </p:grpSpPr>
          <p:pic>
            <p:nvPicPr>
              <p:cNvPr id="389" name="Google Shape;389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" name="Google Shape;390;p1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1" name="Google Shape;391;p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>
              <a:off x="2304200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2" name="Google Shape;392;p11"/>
            <p:cNvGrpSpPr/>
            <p:nvPr/>
          </p:nvGrpSpPr>
          <p:grpSpPr>
            <a:xfrm flipH="1" rot="-4199310">
              <a:off x="3961202" y="-29513"/>
              <a:ext cx="307748" cy="654212"/>
              <a:chOff x="8614629" y="2666150"/>
              <a:chExt cx="307756" cy="654229"/>
            </a:xfrm>
          </p:grpSpPr>
          <p:pic>
            <p:nvPicPr>
              <p:cNvPr id="393" name="Google Shape;393;p1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" name="Google Shape;394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5" name="Google Shape;395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6" name="Google Shape;396;p1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 rot="-4098951">
              <a:off x="1029574" y="479054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7" name="Google Shape;397;p11"/>
            <p:cNvGrpSpPr/>
            <p:nvPr/>
          </p:nvGrpSpPr>
          <p:grpSpPr>
            <a:xfrm flipH="1">
              <a:off x="2286924" y="4705005"/>
              <a:ext cx="1334822" cy="216248"/>
              <a:chOff x="5015629" y="4769080"/>
              <a:chExt cx="1334822" cy="216248"/>
            </a:xfrm>
          </p:grpSpPr>
          <p:pic>
            <p:nvPicPr>
              <p:cNvPr id="398" name="Google Shape;398;p1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0" name="Google Shape;400;p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1" name="Google Shape;401;p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-6650757">
              <a:off x="6641849" y="47905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>
              <a:off x="7399150" y="203203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1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4551152">
              <a:off x="7957914" y="4602040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1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7698583">
              <a:off x="820075" y="323477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8" name="Google Shape;408;p13"/>
          <p:cNvSpPr txBox="1"/>
          <p:nvPr>
            <p:ph idx="1" type="subTitle"/>
          </p:nvPr>
        </p:nvSpPr>
        <p:spPr>
          <a:xfrm>
            <a:off x="757475" y="2269385"/>
            <a:ext cx="2230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13"/>
          <p:cNvSpPr txBox="1"/>
          <p:nvPr>
            <p:ph idx="2" type="subTitle"/>
          </p:nvPr>
        </p:nvSpPr>
        <p:spPr>
          <a:xfrm>
            <a:off x="3456775" y="2269385"/>
            <a:ext cx="2230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13"/>
          <p:cNvSpPr txBox="1"/>
          <p:nvPr>
            <p:ph idx="3" type="subTitle"/>
          </p:nvPr>
        </p:nvSpPr>
        <p:spPr>
          <a:xfrm>
            <a:off x="757475" y="4082402"/>
            <a:ext cx="2230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13"/>
          <p:cNvSpPr txBox="1"/>
          <p:nvPr>
            <p:ph idx="4" type="subTitle"/>
          </p:nvPr>
        </p:nvSpPr>
        <p:spPr>
          <a:xfrm>
            <a:off x="3456775" y="4082402"/>
            <a:ext cx="2230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13"/>
          <p:cNvSpPr txBox="1"/>
          <p:nvPr>
            <p:ph idx="5" type="subTitle"/>
          </p:nvPr>
        </p:nvSpPr>
        <p:spPr>
          <a:xfrm>
            <a:off x="6156088" y="2269385"/>
            <a:ext cx="2230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13"/>
          <p:cNvSpPr txBox="1"/>
          <p:nvPr>
            <p:ph idx="6" type="subTitle"/>
          </p:nvPr>
        </p:nvSpPr>
        <p:spPr>
          <a:xfrm>
            <a:off x="6156088" y="4082402"/>
            <a:ext cx="2230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3"/>
          <p:cNvSpPr txBox="1"/>
          <p:nvPr>
            <p:ph hasCustomPrompt="1" idx="7" type="title"/>
          </p:nvPr>
        </p:nvSpPr>
        <p:spPr>
          <a:xfrm>
            <a:off x="1505375" y="1143475"/>
            <a:ext cx="7347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5" name="Google Shape;415;p13"/>
          <p:cNvSpPr txBox="1"/>
          <p:nvPr>
            <p:ph hasCustomPrompt="1" idx="8" type="title"/>
          </p:nvPr>
        </p:nvSpPr>
        <p:spPr>
          <a:xfrm>
            <a:off x="1505375" y="2942228"/>
            <a:ext cx="7347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6" name="Google Shape;416;p13"/>
          <p:cNvSpPr txBox="1"/>
          <p:nvPr>
            <p:ph hasCustomPrompt="1" idx="9" type="title"/>
          </p:nvPr>
        </p:nvSpPr>
        <p:spPr>
          <a:xfrm>
            <a:off x="4204675" y="1143475"/>
            <a:ext cx="7347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7" name="Google Shape;417;p13"/>
          <p:cNvSpPr txBox="1"/>
          <p:nvPr>
            <p:ph hasCustomPrompt="1" idx="13" type="title"/>
          </p:nvPr>
        </p:nvSpPr>
        <p:spPr>
          <a:xfrm>
            <a:off x="4204675" y="2942228"/>
            <a:ext cx="7347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8" name="Google Shape;418;p13"/>
          <p:cNvSpPr txBox="1"/>
          <p:nvPr>
            <p:ph hasCustomPrompt="1" idx="14" type="title"/>
          </p:nvPr>
        </p:nvSpPr>
        <p:spPr>
          <a:xfrm>
            <a:off x="6903988" y="1143475"/>
            <a:ext cx="7347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9" name="Google Shape;419;p13"/>
          <p:cNvSpPr txBox="1"/>
          <p:nvPr>
            <p:ph hasCustomPrompt="1" idx="15" type="title"/>
          </p:nvPr>
        </p:nvSpPr>
        <p:spPr>
          <a:xfrm>
            <a:off x="6903988" y="2942228"/>
            <a:ext cx="7347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0" name="Google Shape;420;p13"/>
          <p:cNvSpPr txBox="1"/>
          <p:nvPr>
            <p:ph idx="16" type="subTitle"/>
          </p:nvPr>
        </p:nvSpPr>
        <p:spPr>
          <a:xfrm>
            <a:off x="757475" y="1730975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1" name="Google Shape;421;p13"/>
          <p:cNvSpPr txBox="1"/>
          <p:nvPr>
            <p:ph idx="17" type="subTitle"/>
          </p:nvPr>
        </p:nvSpPr>
        <p:spPr>
          <a:xfrm>
            <a:off x="3456775" y="1730975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2" name="Google Shape;422;p13"/>
          <p:cNvSpPr txBox="1"/>
          <p:nvPr>
            <p:ph idx="18" type="subTitle"/>
          </p:nvPr>
        </p:nvSpPr>
        <p:spPr>
          <a:xfrm>
            <a:off x="6156088" y="1730975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3" name="Google Shape;423;p13"/>
          <p:cNvSpPr txBox="1"/>
          <p:nvPr>
            <p:ph idx="19" type="subTitle"/>
          </p:nvPr>
        </p:nvSpPr>
        <p:spPr>
          <a:xfrm>
            <a:off x="757475" y="3544080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4" name="Google Shape;424;p13"/>
          <p:cNvSpPr txBox="1"/>
          <p:nvPr>
            <p:ph idx="20" type="subTitle"/>
          </p:nvPr>
        </p:nvSpPr>
        <p:spPr>
          <a:xfrm>
            <a:off x="3456775" y="3544080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5" name="Google Shape;425;p13"/>
          <p:cNvSpPr txBox="1"/>
          <p:nvPr>
            <p:ph idx="21" type="subTitle"/>
          </p:nvPr>
        </p:nvSpPr>
        <p:spPr>
          <a:xfrm>
            <a:off x="6156088" y="3544080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426" name="Google Shape;426;p13"/>
          <p:cNvGrpSpPr/>
          <p:nvPr/>
        </p:nvGrpSpPr>
        <p:grpSpPr>
          <a:xfrm>
            <a:off x="-38094" y="2526000"/>
            <a:ext cx="9175368" cy="1032500"/>
            <a:chOff x="-38094" y="2526000"/>
            <a:chExt cx="9175368" cy="1032500"/>
          </a:xfrm>
        </p:grpSpPr>
        <p:pic>
          <p:nvPicPr>
            <p:cNvPr id="427" name="Google Shape;42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-566207">
              <a:off x="8357068" y="2577828"/>
              <a:ext cx="708864" cy="928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393057">
              <a:off x="77376" y="26948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9" name="Google Shape;4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6094401">
            <a:off x="8354710" y="-101850"/>
            <a:ext cx="713578" cy="11551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13"/>
          <p:cNvGrpSpPr/>
          <p:nvPr/>
        </p:nvGrpSpPr>
        <p:grpSpPr>
          <a:xfrm flipH="1">
            <a:off x="102595" y="155953"/>
            <a:ext cx="8926103" cy="4908325"/>
            <a:chOff x="64495" y="155953"/>
            <a:chExt cx="8926103" cy="4908325"/>
          </a:xfrm>
        </p:grpSpPr>
        <p:grpSp>
          <p:nvGrpSpPr>
            <p:cNvPr id="431" name="Google Shape;431;p13"/>
            <p:cNvGrpSpPr/>
            <p:nvPr/>
          </p:nvGrpSpPr>
          <p:grpSpPr>
            <a:xfrm>
              <a:off x="64495" y="1787791"/>
              <a:ext cx="312481" cy="630656"/>
              <a:chOff x="64495" y="1943966"/>
              <a:chExt cx="312481" cy="630656"/>
            </a:xfrm>
          </p:grpSpPr>
          <p:pic>
            <p:nvPicPr>
              <p:cNvPr id="432" name="Google Shape;432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8258944">
                <a:off x="114308" y="23749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3" name="Google Shape;433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10800000">
                <a:off x="271433" y="19439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4" name="Google Shape;434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-5187476">
              <a:off x="7423321" y="237517"/>
              <a:ext cx="42527" cy="188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9" name="Google Shape;439;p13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440" name="Google Shape;440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1" name="Google Shape;441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2" name="Google Shape;442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10800000">
              <a:off x="7927258" y="2763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" name="Google Shape;443;p13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444" name="Google Shape;444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5" name="Google Shape;445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" name="Google Shape;446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7" name="Google Shape;447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8" name="Google Shape;448;p13"/>
            <p:cNvGrpSpPr/>
            <p:nvPr/>
          </p:nvGrpSpPr>
          <p:grpSpPr>
            <a:xfrm>
              <a:off x="7425726" y="4848030"/>
              <a:ext cx="714375" cy="216248"/>
              <a:chOff x="5636076" y="4769080"/>
              <a:chExt cx="714375" cy="216248"/>
            </a:xfrm>
          </p:grpSpPr>
          <p:pic>
            <p:nvPicPr>
              <p:cNvPr id="449" name="Google Shape;449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0" name="Google Shape;450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51" name="Google Shape;45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503111">
            <a:off x="-65946" y="1649832"/>
            <a:ext cx="911539" cy="496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13"/>
          <p:cNvGrpSpPr/>
          <p:nvPr/>
        </p:nvGrpSpPr>
        <p:grpSpPr>
          <a:xfrm>
            <a:off x="-234109" y="1082876"/>
            <a:ext cx="9756410" cy="4585804"/>
            <a:chOff x="-234109" y="1082876"/>
            <a:chExt cx="9756410" cy="4585804"/>
          </a:xfrm>
        </p:grpSpPr>
        <p:pic>
          <p:nvPicPr>
            <p:cNvPr id="453" name="Google Shape;453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95786">
              <a:off x="-86793" y="4547602"/>
              <a:ext cx="652691" cy="1045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4317499">
              <a:off x="8678664" y="1036864"/>
              <a:ext cx="595748" cy="9539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5" name="Google Shape;45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08785">
            <a:off x="87637" y="49260"/>
            <a:ext cx="604376" cy="78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694433">
            <a:off x="2096299" y="4657927"/>
            <a:ext cx="441405" cy="595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4"/>
          <p:cNvSpPr txBox="1"/>
          <p:nvPr>
            <p:ph type="title"/>
          </p:nvPr>
        </p:nvSpPr>
        <p:spPr>
          <a:xfrm>
            <a:off x="3185650" y="1622450"/>
            <a:ext cx="4536900" cy="154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0" name="Google Shape;460;p14"/>
          <p:cNvSpPr txBox="1"/>
          <p:nvPr>
            <p:ph hasCustomPrompt="1" idx="2" type="title"/>
          </p:nvPr>
        </p:nvSpPr>
        <p:spPr>
          <a:xfrm>
            <a:off x="1421450" y="1622446"/>
            <a:ext cx="1518900" cy="20529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4"/>
          <p:cNvSpPr txBox="1"/>
          <p:nvPr>
            <p:ph idx="1" type="subTitle"/>
          </p:nvPr>
        </p:nvSpPr>
        <p:spPr>
          <a:xfrm>
            <a:off x="3185650" y="3169503"/>
            <a:ext cx="4536900" cy="505800"/>
          </a:xfrm>
          <a:prstGeom prst="rect">
            <a:avLst/>
          </a:prstGeom>
          <a:solidFill>
            <a:srgbClr val="C05913">
              <a:alpha val="316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2" name="Google Shape;4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14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465" name="Google Shape;46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14"/>
          <p:cNvGrpSpPr/>
          <p:nvPr/>
        </p:nvGrpSpPr>
        <p:grpSpPr>
          <a:xfrm>
            <a:off x="-9" y="-355194"/>
            <a:ext cx="4579147" cy="1309814"/>
            <a:chOff x="-9" y="-355194"/>
            <a:chExt cx="4579147" cy="1309814"/>
          </a:xfrm>
        </p:grpSpPr>
        <p:pic>
          <p:nvPicPr>
            <p:cNvPr id="468" name="Google Shape;468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1353429">
              <a:off x="155576" y="-103906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0" name="Google Shape;470;p14"/>
          <p:cNvGrpSpPr/>
          <p:nvPr/>
        </p:nvGrpSpPr>
        <p:grpSpPr>
          <a:xfrm>
            <a:off x="1471396" y="-273927"/>
            <a:ext cx="6284255" cy="5417416"/>
            <a:chOff x="1471396" y="-273927"/>
            <a:chExt cx="6284255" cy="5417416"/>
          </a:xfrm>
        </p:grpSpPr>
        <p:pic>
          <p:nvPicPr>
            <p:cNvPr id="471" name="Google Shape;471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577037">
              <a:off x="1650815" y="-170714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694185">
              <a:off x="7096441" y="44657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4"/>
          <p:cNvGrpSpPr/>
          <p:nvPr/>
        </p:nvGrpSpPr>
        <p:grpSpPr>
          <a:xfrm>
            <a:off x="38108" y="41071"/>
            <a:ext cx="8757315" cy="4908162"/>
            <a:chOff x="38108" y="41071"/>
            <a:chExt cx="8757315" cy="4908162"/>
          </a:xfrm>
        </p:grpSpPr>
        <p:grpSp>
          <p:nvGrpSpPr>
            <p:cNvPr id="474" name="Google Shape;474;p14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475" name="Google Shape;475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7" name="Google Shape;477;p14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478" name="Google Shape;478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9" name="Google Shape;479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0" name="Google Shape;480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8446953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650757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2" name="Google Shape;482;p14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483" name="Google Shape;483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4" name="Google Shape;484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5" name="Google Shape;485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6" name="Google Shape;486;p14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487" name="Google Shape;487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8" name="Google Shape;488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9" name="Google Shape;489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10800000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14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491" name="Google Shape;491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2" name="Google Shape;492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3" name="Google Shape;493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4" name="Google Shape;494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5" name="Google Shape;495;p14"/>
            <p:cNvGrpSpPr/>
            <p:nvPr/>
          </p:nvGrpSpPr>
          <p:grpSpPr>
            <a:xfrm>
              <a:off x="5018304" y="4631580"/>
              <a:ext cx="1334822" cy="216248"/>
              <a:chOff x="5015629" y="4769080"/>
              <a:chExt cx="1334822" cy="216248"/>
            </a:xfrm>
          </p:grpSpPr>
          <p:pic>
            <p:nvPicPr>
              <p:cNvPr id="496" name="Google Shape;496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7" name="Google Shape;497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8" name="Google Shape;498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9" name="Google Shape;499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650757">
              <a:off x="3966731" y="47719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214223">
            <a:off x="8008319" y="3722299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14"/>
          <p:cNvGrpSpPr/>
          <p:nvPr/>
        </p:nvGrpSpPr>
        <p:grpSpPr>
          <a:xfrm>
            <a:off x="4126489" y="-329076"/>
            <a:ext cx="2248634" cy="5365379"/>
            <a:chOff x="4126489" y="-329076"/>
            <a:chExt cx="2248634" cy="5365379"/>
          </a:xfrm>
        </p:grpSpPr>
        <p:pic>
          <p:nvPicPr>
            <p:cNvPr id="502" name="Google Shape;502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934491">
              <a:off x="4406491" y="4433001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-3222165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506" name="Google Shape;50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012802">
            <a:off x="1133731" y="4653670"/>
            <a:ext cx="646517" cy="60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9226483">
            <a:off x="-25783" y="2106826"/>
            <a:ext cx="503255" cy="80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8289386">
            <a:off x="224842" y="-170277"/>
            <a:ext cx="611855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8576992">
            <a:off x="7023531" y="-108296"/>
            <a:ext cx="428038" cy="560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0" name="Google Shape;510;p15"/>
          <p:cNvGrpSpPr/>
          <p:nvPr/>
        </p:nvGrpSpPr>
        <p:grpSpPr>
          <a:xfrm>
            <a:off x="61930" y="95991"/>
            <a:ext cx="9031494" cy="4861887"/>
            <a:chOff x="61930" y="95991"/>
            <a:chExt cx="9031494" cy="4861887"/>
          </a:xfrm>
        </p:grpSpPr>
        <p:pic>
          <p:nvPicPr>
            <p:cNvPr id="511" name="Google Shape;511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880492" y="4726578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650757">
              <a:off x="7808592" y="18020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3" name="Google Shape;513;p15"/>
            <p:cNvGrpSpPr/>
            <p:nvPr/>
          </p:nvGrpSpPr>
          <p:grpSpPr>
            <a:xfrm flipH="1">
              <a:off x="8719225" y="774566"/>
              <a:ext cx="182239" cy="528813"/>
              <a:chOff x="278530" y="846953"/>
              <a:chExt cx="182239" cy="528813"/>
            </a:xfrm>
          </p:grpSpPr>
          <p:pic>
            <p:nvPicPr>
              <p:cNvPr id="514" name="Google Shape;514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316870" y="846953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5" name="Google Shape;515;p1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6" name="Google Shape;516;p15"/>
            <p:cNvGrpSpPr/>
            <p:nvPr/>
          </p:nvGrpSpPr>
          <p:grpSpPr>
            <a:xfrm flipH="1">
              <a:off x="8704742" y="2280991"/>
              <a:ext cx="388681" cy="554456"/>
              <a:chOff x="140695" y="2477366"/>
              <a:chExt cx="388681" cy="554456"/>
            </a:xfrm>
          </p:grpSpPr>
          <p:pic>
            <p:nvPicPr>
              <p:cNvPr id="517" name="Google Shape;517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8" name="Google Shape;518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19" name="Google Shape;519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8446953">
              <a:off x="281906" y="1988278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650757">
              <a:off x="413167" y="299916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1" name="Google Shape;521;p15"/>
            <p:cNvGrpSpPr/>
            <p:nvPr/>
          </p:nvGrpSpPr>
          <p:grpSpPr>
            <a:xfrm flipH="1">
              <a:off x="6218900" y="95991"/>
              <a:ext cx="441386" cy="273288"/>
              <a:chOff x="2943558" y="92766"/>
              <a:chExt cx="441386" cy="273288"/>
            </a:xfrm>
          </p:grpSpPr>
          <p:pic>
            <p:nvPicPr>
              <p:cNvPr id="522" name="Google Shape;522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3" name="Google Shape;523;p1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4" name="Google Shape;524;p15"/>
            <p:cNvGrpSpPr/>
            <p:nvPr/>
          </p:nvGrpSpPr>
          <p:grpSpPr>
            <a:xfrm flipH="1" rot="-4199310">
              <a:off x="268069" y="3841237"/>
              <a:ext cx="307748" cy="654212"/>
              <a:chOff x="8614629" y="2666150"/>
              <a:chExt cx="307756" cy="654229"/>
            </a:xfrm>
          </p:grpSpPr>
          <p:pic>
            <p:nvPicPr>
              <p:cNvPr id="525" name="Google Shape;525;p1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6" name="Google Shape;526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7" name="Google Shape;527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8" name="Google Shape;528;p15"/>
            <p:cNvGrpSpPr/>
            <p:nvPr/>
          </p:nvGrpSpPr>
          <p:grpSpPr>
            <a:xfrm flipH="1">
              <a:off x="8173217" y="4684043"/>
              <a:ext cx="752022" cy="273834"/>
              <a:chOff x="3666404" y="4889118"/>
              <a:chExt cx="752022" cy="273834"/>
            </a:xfrm>
          </p:grpSpPr>
          <p:pic>
            <p:nvPicPr>
              <p:cNvPr id="529" name="Google Shape;529;p1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4551152">
                <a:off x="3849510" y="4988115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0" name="Google Shape;530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109059">
                <a:off x="4274556" y="4960438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1" name="Google Shape;531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7075986">
                <a:off x="3691734" y="4887496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32" name="Google Shape;53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053" y="4379288"/>
            <a:ext cx="500574" cy="6542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15"/>
          <p:cNvGrpSpPr/>
          <p:nvPr/>
        </p:nvGrpSpPr>
        <p:grpSpPr>
          <a:xfrm>
            <a:off x="15952" y="1303376"/>
            <a:ext cx="9197472" cy="2482151"/>
            <a:chOff x="15952" y="1303376"/>
            <a:chExt cx="9197472" cy="2482151"/>
          </a:xfrm>
        </p:grpSpPr>
        <p:pic>
          <p:nvPicPr>
            <p:cNvPr id="534" name="Google Shape;534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815456">
              <a:off x="8763435" y="1318420"/>
              <a:ext cx="271300" cy="782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3570241">
              <a:off x="235865" y="3210599"/>
              <a:ext cx="220701" cy="6366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6" name="Google Shape;53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-3088414">
            <a:off x="8504262" y="40127"/>
            <a:ext cx="467084" cy="756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539" name="Google Shape;53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934491">
            <a:off x="7271518" y="4499176"/>
            <a:ext cx="279366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7689880">
            <a:off x="-13812" y="57190"/>
            <a:ext cx="1058347" cy="57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089502">
            <a:off x="8519760" y="3184648"/>
            <a:ext cx="796858" cy="74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487591">
            <a:off x="1244800" y="-39600"/>
            <a:ext cx="503254" cy="80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8289386">
            <a:off x="8465824" y="-147465"/>
            <a:ext cx="611855" cy="8058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" name="Google Shape;544;p16"/>
          <p:cNvGrpSpPr/>
          <p:nvPr/>
        </p:nvGrpSpPr>
        <p:grpSpPr>
          <a:xfrm>
            <a:off x="0" y="1267890"/>
            <a:ext cx="788224" cy="3875599"/>
            <a:chOff x="0" y="1267890"/>
            <a:chExt cx="788224" cy="3875599"/>
          </a:xfrm>
        </p:grpSpPr>
        <p:pic>
          <p:nvPicPr>
            <p:cNvPr id="545" name="Google Shape;545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8577089">
              <a:off x="181515" y="1333299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4694185">
              <a:off x="129013" y="44657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7" name="Google Shape;54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80803">
            <a:off x="8280490" y="4099163"/>
            <a:ext cx="762420" cy="12077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16"/>
          <p:cNvGrpSpPr/>
          <p:nvPr/>
        </p:nvGrpSpPr>
        <p:grpSpPr>
          <a:xfrm>
            <a:off x="164802" y="195403"/>
            <a:ext cx="8859090" cy="4797637"/>
            <a:chOff x="164802" y="195403"/>
            <a:chExt cx="8859090" cy="4797637"/>
          </a:xfrm>
        </p:grpSpPr>
        <p:grpSp>
          <p:nvGrpSpPr>
            <p:cNvPr id="549" name="Google Shape;549;p16"/>
            <p:cNvGrpSpPr/>
            <p:nvPr/>
          </p:nvGrpSpPr>
          <p:grpSpPr>
            <a:xfrm flipH="1">
              <a:off x="8601232" y="851741"/>
              <a:ext cx="422661" cy="451638"/>
              <a:chOff x="38108" y="924128"/>
              <a:chExt cx="422661" cy="451638"/>
            </a:xfrm>
          </p:grpSpPr>
          <p:pic>
            <p:nvPicPr>
              <p:cNvPr id="550" name="Google Shape;550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1" name="Google Shape;551;p1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2" name="Google Shape;552;p16"/>
            <p:cNvGrpSpPr/>
            <p:nvPr/>
          </p:nvGrpSpPr>
          <p:grpSpPr>
            <a:xfrm flipH="1">
              <a:off x="8430772" y="2819516"/>
              <a:ext cx="393758" cy="1124531"/>
              <a:chOff x="237470" y="2975691"/>
              <a:chExt cx="393758" cy="1124531"/>
            </a:xfrm>
          </p:grpSpPr>
          <p:pic>
            <p:nvPicPr>
              <p:cNvPr id="553" name="Google Shape;553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8258944">
                <a:off x="475871" y="39005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4" name="Google Shape;554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237470" y="2975691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5" name="Google Shape;555;p1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8446953">
              <a:off x="2611451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50757">
              <a:off x="219024" y="9654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7" name="Google Shape;557;p16"/>
            <p:cNvGrpSpPr/>
            <p:nvPr/>
          </p:nvGrpSpPr>
          <p:grpSpPr>
            <a:xfrm flipH="1">
              <a:off x="164802" y="3822500"/>
              <a:ext cx="307756" cy="654229"/>
              <a:chOff x="8567729" y="3702875"/>
              <a:chExt cx="307756" cy="654229"/>
            </a:xfrm>
          </p:grpSpPr>
          <p:pic>
            <p:nvPicPr>
              <p:cNvPr id="558" name="Google Shape;558;p1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9254692">
                <a:off x="8794059" y="4168469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9" name="Google Shape;559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415511">
                <a:off x="8620620" y="3686453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0" name="Google Shape;560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415456">
                <a:off x="8649234" y="3996756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1" name="Google Shape;561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>
              <a:off x="2304200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1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-4098951">
              <a:off x="1029574" y="479054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3" name="Google Shape;563;p16"/>
            <p:cNvGrpSpPr/>
            <p:nvPr/>
          </p:nvGrpSpPr>
          <p:grpSpPr>
            <a:xfrm flipH="1">
              <a:off x="1496499" y="4776793"/>
              <a:ext cx="1334822" cy="216248"/>
              <a:chOff x="5806054" y="4840868"/>
              <a:chExt cx="1334822" cy="216248"/>
            </a:xfrm>
          </p:grpSpPr>
          <p:pic>
            <p:nvPicPr>
              <p:cNvPr id="564" name="Google Shape;564;p1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4551152">
                <a:off x="6501960" y="4854628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5" name="Google Shape;565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9109059">
                <a:off x="6997006" y="4854601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6" name="Google Shape;566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7075986">
                <a:off x="5831384" y="4905821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7" name="Google Shape;567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50757">
              <a:off x="6641849" y="47905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>
              <a:off x="8120825" y="195403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1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4551152">
              <a:off x="8034114" y="4830640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1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7698583">
              <a:off x="820075" y="323477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573" name="Google Shape;573;p17"/>
          <p:cNvGrpSpPr/>
          <p:nvPr/>
        </p:nvGrpSpPr>
        <p:grpSpPr>
          <a:xfrm flipH="1">
            <a:off x="51855" y="-89497"/>
            <a:ext cx="8873643" cy="5437444"/>
            <a:chOff x="71505" y="-141047"/>
            <a:chExt cx="8873643" cy="5437444"/>
          </a:xfrm>
        </p:grpSpPr>
        <p:pic>
          <p:nvPicPr>
            <p:cNvPr id="574" name="Google Shape;574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515143">
              <a:off x="110544" y="60994"/>
              <a:ext cx="423418" cy="55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53588">
              <a:off x="8204292" y="-45157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7" name="Google Shape;577;p17"/>
          <p:cNvGrpSpPr/>
          <p:nvPr/>
        </p:nvGrpSpPr>
        <p:grpSpPr>
          <a:xfrm>
            <a:off x="-207364" y="1606201"/>
            <a:ext cx="9341539" cy="2146751"/>
            <a:chOff x="-207364" y="1606201"/>
            <a:chExt cx="9341539" cy="2146751"/>
          </a:xfrm>
        </p:grpSpPr>
        <p:pic>
          <p:nvPicPr>
            <p:cNvPr id="578" name="Google Shape;578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65253">
              <a:off x="8646086" y="3068811"/>
              <a:ext cx="393402" cy="636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471114">
              <a:off x="-49250" y="1679334"/>
              <a:ext cx="543707" cy="8801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0" name="Google Shape;580;p17"/>
          <p:cNvGrpSpPr/>
          <p:nvPr/>
        </p:nvGrpSpPr>
        <p:grpSpPr>
          <a:xfrm>
            <a:off x="65665" y="157866"/>
            <a:ext cx="9012671" cy="4827775"/>
            <a:chOff x="51840" y="155953"/>
            <a:chExt cx="9012671" cy="4827775"/>
          </a:xfrm>
        </p:grpSpPr>
        <p:pic>
          <p:nvPicPr>
            <p:cNvPr id="581" name="Google Shape;58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340693">
              <a:off x="7650828" y="4820879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258944">
              <a:off x="8625377" y="2675954"/>
              <a:ext cx="105544" cy="188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446953">
              <a:off x="2042254" y="1500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6568285">
              <a:off x="77714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254692">
              <a:off x="256255" y="1357757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511">
              <a:off x="367153" y="875740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456">
              <a:off x="395297" y="1186044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8" name="Google Shape;588;p17"/>
            <p:cNvGrpSpPr/>
            <p:nvPr/>
          </p:nvGrpSpPr>
          <p:grpSpPr>
            <a:xfrm flipH="1">
              <a:off x="7889885" y="157891"/>
              <a:ext cx="441386" cy="273288"/>
              <a:chOff x="2338133" y="66653"/>
              <a:chExt cx="441386" cy="273288"/>
            </a:xfrm>
          </p:grpSpPr>
          <p:pic>
            <p:nvPicPr>
              <p:cNvPr id="589" name="Google Shape;589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2338133" y="66653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0" name="Google Shape;590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-7340693">
                <a:off x="2667136" y="17709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1" name="Google Shape;591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1277003" y="2001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2" name="Google Shape;592;p17"/>
            <p:cNvGrpSpPr/>
            <p:nvPr/>
          </p:nvGrpSpPr>
          <p:grpSpPr>
            <a:xfrm flipH="1" rot="260152">
              <a:off x="143433" y="2521126"/>
              <a:ext cx="307744" cy="654204"/>
              <a:chOff x="8681581" y="1641916"/>
              <a:chExt cx="307756" cy="654229"/>
            </a:xfrm>
          </p:grpSpPr>
          <p:pic>
            <p:nvPicPr>
              <p:cNvPr id="593" name="Google Shape;593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-9254692">
                <a:off x="8907911" y="2107510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4" name="Google Shape;594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6415511">
                <a:off x="8734471" y="1625494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5" name="Google Shape;595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6415456">
                <a:off x="8763085" y="1935798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6" name="Google Shape;596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4098951">
              <a:off x="8629952" y="7438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254692">
              <a:off x="8795655" y="4362557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511">
              <a:off x="8906078" y="3880540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456">
              <a:off x="8934697" y="4190844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2" name="Google Shape;602;p18"/>
          <p:cNvSpPr txBox="1"/>
          <p:nvPr>
            <p:ph idx="1" type="body"/>
          </p:nvPr>
        </p:nvSpPr>
        <p:spPr>
          <a:xfrm>
            <a:off x="720000" y="1272897"/>
            <a:ext cx="77040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pic>
        <p:nvPicPr>
          <p:cNvPr id="603" name="Google Shape;6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665872">
            <a:off x="-231256" y="1559099"/>
            <a:ext cx="966157" cy="10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6305593">
            <a:off x="8394072" y="2978937"/>
            <a:ext cx="996451" cy="1015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5" name="Google Shape;605;p18"/>
          <p:cNvGrpSpPr/>
          <p:nvPr/>
        </p:nvGrpSpPr>
        <p:grpSpPr>
          <a:xfrm flipH="1">
            <a:off x="-49691" y="-85897"/>
            <a:ext cx="8977100" cy="5422394"/>
            <a:chOff x="159651" y="-125997"/>
            <a:chExt cx="8977100" cy="5422394"/>
          </a:xfrm>
        </p:grpSpPr>
        <p:pic>
          <p:nvPicPr>
            <p:cNvPr id="606" name="Google Shape;60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1393044">
              <a:off x="8621117" y="26013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53588">
              <a:off x="8221467" y="-30107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9" name="Google Shape;6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916276">
            <a:off x="6991189" y="4660711"/>
            <a:ext cx="480160" cy="777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p18"/>
          <p:cNvGrpSpPr/>
          <p:nvPr/>
        </p:nvGrpSpPr>
        <p:grpSpPr>
          <a:xfrm flipH="1">
            <a:off x="44913" y="144503"/>
            <a:ext cx="8849903" cy="4918655"/>
            <a:chOff x="140695" y="155953"/>
            <a:chExt cx="8849903" cy="4918655"/>
          </a:xfrm>
        </p:grpSpPr>
        <p:grpSp>
          <p:nvGrpSpPr>
            <p:cNvPr id="611" name="Google Shape;611;p18"/>
            <p:cNvGrpSpPr/>
            <p:nvPr/>
          </p:nvGrpSpPr>
          <p:grpSpPr>
            <a:xfrm>
              <a:off x="376970" y="4111241"/>
              <a:ext cx="911311" cy="720088"/>
              <a:chOff x="-298142" y="960478"/>
              <a:chExt cx="911311" cy="720088"/>
            </a:xfrm>
          </p:grpSpPr>
          <p:pic>
            <p:nvPicPr>
              <p:cNvPr id="612" name="Google Shape;612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-298142" y="96047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3" name="Google Shape;613;p1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500786" y="151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4" name="Google Shape;614;p18"/>
            <p:cNvGrpSpPr/>
            <p:nvPr/>
          </p:nvGrpSpPr>
          <p:grpSpPr>
            <a:xfrm>
              <a:off x="140695" y="2092591"/>
              <a:ext cx="236281" cy="783056"/>
              <a:chOff x="140695" y="2248766"/>
              <a:chExt cx="236281" cy="783056"/>
            </a:xfrm>
          </p:grpSpPr>
          <p:pic>
            <p:nvPicPr>
              <p:cNvPr id="615" name="Google Shape;615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6" name="Google Shape;616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71433" y="2248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7" name="Google Shape;617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8446953">
              <a:off x="6985572" y="14814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10800000">
              <a:off x="7687808" y="198216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3" name="Google Shape;623;p18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624" name="Google Shape;624;p1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5" name="Google Shape;625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6" name="Google Shape;626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27" name="Google Shape;627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650757">
              <a:off x="2373281" y="489731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1" name="Google Shape;631;p19"/>
          <p:cNvSpPr txBox="1"/>
          <p:nvPr>
            <p:ph idx="1" type="body"/>
          </p:nvPr>
        </p:nvSpPr>
        <p:spPr>
          <a:xfrm>
            <a:off x="720000" y="1272889"/>
            <a:ext cx="7704000" cy="33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pic>
        <p:nvPicPr>
          <p:cNvPr id="632" name="Google Shape;63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665872">
            <a:off x="-79065" y="-107676"/>
            <a:ext cx="966157" cy="10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527120">
            <a:off x="8338501" y="4210416"/>
            <a:ext cx="996448" cy="101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19"/>
          <p:cNvGrpSpPr/>
          <p:nvPr/>
        </p:nvGrpSpPr>
        <p:grpSpPr>
          <a:xfrm>
            <a:off x="108101" y="51553"/>
            <a:ext cx="8977100" cy="5296394"/>
            <a:chOff x="159651" y="3"/>
            <a:chExt cx="8977100" cy="5296394"/>
          </a:xfrm>
        </p:grpSpPr>
        <p:pic>
          <p:nvPicPr>
            <p:cNvPr id="635" name="Google Shape;635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1393044">
              <a:off x="8621117" y="26013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53588">
              <a:off x="8204292" y="95893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8" name="Google Shape;6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165256">
            <a:off x="-5216" y="33074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9" name="Google Shape;639;p19"/>
          <p:cNvGrpSpPr/>
          <p:nvPr/>
        </p:nvGrpSpPr>
        <p:grpSpPr>
          <a:xfrm>
            <a:off x="140695" y="155953"/>
            <a:ext cx="8849903" cy="4918655"/>
            <a:chOff x="140695" y="155953"/>
            <a:chExt cx="8849903" cy="4918655"/>
          </a:xfrm>
        </p:grpSpPr>
        <p:grpSp>
          <p:nvGrpSpPr>
            <p:cNvPr id="640" name="Google Shape;640;p19"/>
            <p:cNvGrpSpPr/>
            <p:nvPr/>
          </p:nvGrpSpPr>
          <p:grpSpPr>
            <a:xfrm>
              <a:off x="484620" y="4074891"/>
              <a:ext cx="803661" cy="756438"/>
              <a:chOff x="-190492" y="924128"/>
              <a:chExt cx="803661" cy="756438"/>
            </a:xfrm>
          </p:grpSpPr>
          <p:pic>
            <p:nvPicPr>
              <p:cNvPr id="641" name="Google Shape;641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2" name="Google Shape;642;p1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500786" y="151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3" name="Google Shape;643;p19"/>
            <p:cNvGrpSpPr/>
            <p:nvPr/>
          </p:nvGrpSpPr>
          <p:grpSpPr>
            <a:xfrm>
              <a:off x="140695" y="2092591"/>
              <a:ext cx="236281" cy="783056"/>
              <a:chOff x="140695" y="2248766"/>
              <a:chExt cx="236281" cy="783056"/>
            </a:xfrm>
          </p:grpSpPr>
          <p:pic>
            <p:nvPicPr>
              <p:cNvPr id="644" name="Google Shape;644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5" name="Google Shape;645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71433" y="2248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46" name="Google Shape;646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8446953">
              <a:off x="6836647" y="2262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1" name="Google Shape;651;p19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652" name="Google Shape;652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3" name="Google Shape;653;p1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4" name="Google Shape;654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10800000">
              <a:off x="7538883" y="2763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5" name="Google Shape;655;p19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656" name="Google Shape;656;p1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7" name="Google Shape;657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8" name="Google Shape;658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9" name="Google Shape;659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0" name="Google Shape;660;p19"/>
            <p:cNvGrpSpPr/>
            <p:nvPr/>
          </p:nvGrpSpPr>
          <p:grpSpPr>
            <a:xfrm>
              <a:off x="7425726" y="4848030"/>
              <a:ext cx="714375" cy="216248"/>
              <a:chOff x="5636076" y="4769080"/>
              <a:chExt cx="714375" cy="216248"/>
            </a:xfrm>
          </p:grpSpPr>
          <p:pic>
            <p:nvPicPr>
              <p:cNvPr id="661" name="Google Shape;661;p1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2" name="Google Shape;662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63" name="Google Shape;663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650757">
              <a:off x="2373281" y="489731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5703070">
              <a:off x="43845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0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20"/>
          <p:cNvSpPr txBox="1"/>
          <p:nvPr>
            <p:ph type="title"/>
          </p:nvPr>
        </p:nvSpPr>
        <p:spPr>
          <a:xfrm>
            <a:off x="1226400" y="3100300"/>
            <a:ext cx="66912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68" name="Google Shape;668;p20"/>
          <p:cNvSpPr txBox="1"/>
          <p:nvPr>
            <p:ph idx="1" type="subTitle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669" name="Google Shape;669;p20"/>
          <p:cNvGrpSpPr/>
          <p:nvPr/>
        </p:nvGrpSpPr>
        <p:grpSpPr>
          <a:xfrm>
            <a:off x="-494737" y="1132756"/>
            <a:ext cx="6193143" cy="4297390"/>
            <a:chOff x="-494737" y="1132756"/>
            <a:chExt cx="6193143" cy="4297390"/>
          </a:xfrm>
        </p:grpSpPr>
        <p:pic>
          <p:nvPicPr>
            <p:cNvPr id="670" name="Google Shape;670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-1095764">
              <a:off x="5081562" y="4565762"/>
              <a:ext cx="503254" cy="805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4317494">
              <a:off x="-178181" y="1073997"/>
              <a:ext cx="760767" cy="12181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2" name="Google Shape;672;p20"/>
          <p:cNvGrpSpPr/>
          <p:nvPr/>
        </p:nvGrpSpPr>
        <p:grpSpPr>
          <a:xfrm flipH="1">
            <a:off x="3001069" y="3080606"/>
            <a:ext cx="6565983" cy="2699951"/>
            <a:chOff x="-75549" y="3080606"/>
            <a:chExt cx="6565983" cy="2699951"/>
          </a:xfrm>
        </p:grpSpPr>
        <p:pic>
          <p:nvPicPr>
            <p:cNvPr id="673" name="Google Shape;673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 rot="323093">
              <a:off x="-21931" y="3120207"/>
              <a:ext cx="899697" cy="118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 rot="2989654">
              <a:off x="5109385" y="4254022"/>
              <a:ext cx="1041740" cy="13719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5" name="Google Shape;67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08798">
            <a:off x="4039163" y="-118225"/>
            <a:ext cx="500575" cy="6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4458450">
            <a:off x="243450" y="2760149"/>
            <a:ext cx="441402" cy="595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" name="Google Shape;677;p20"/>
          <p:cNvGrpSpPr/>
          <p:nvPr/>
        </p:nvGrpSpPr>
        <p:grpSpPr>
          <a:xfrm flipH="1">
            <a:off x="-176409" y="-542406"/>
            <a:ext cx="8496447" cy="5972563"/>
            <a:chOff x="1211540" y="-570881"/>
            <a:chExt cx="8496447" cy="5972563"/>
          </a:xfrm>
        </p:grpSpPr>
        <p:pic>
          <p:nvPicPr>
            <p:cNvPr id="678" name="Google Shape;6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6680196">
              <a:off x="8140748" y="-378914"/>
              <a:ext cx="1355224" cy="1380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498969">
              <a:off x="1378409" y="4045075"/>
              <a:ext cx="1185622" cy="12079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0" name="Google Shape;680;p20"/>
          <p:cNvGrpSpPr/>
          <p:nvPr/>
        </p:nvGrpSpPr>
        <p:grpSpPr>
          <a:xfrm>
            <a:off x="5295703" y="-216453"/>
            <a:ext cx="4054651" cy="5611893"/>
            <a:chOff x="5307178" y="-200265"/>
            <a:chExt cx="4054651" cy="5611893"/>
          </a:xfrm>
        </p:grpSpPr>
        <p:pic>
          <p:nvPicPr>
            <p:cNvPr id="681" name="Google Shape;681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7012750">
              <a:off x="8418250" y="4405470"/>
              <a:ext cx="720058" cy="943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4694185">
              <a:off x="6153156" y="4529865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5089024">
              <a:off x="5458046" y="-275061"/>
              <a:ext cx="763411" cy="100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4" name="Google Shape;68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658831">
            <a:off x="2739265" y="-238546"/>
            <a:ext cx="679397" cy="1099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5" name="Google Shape;685;p20"/>
          <p:cNvGrpSpPr/>
          <p:nvPr/>
        </p:nvGrpSpPr>
        <p:grpSpPr>
          <a:xfrm flipH="1">
            <a:off x="281068" y="207907"/>
            <a:ext cx="8673502" cy="4587071"/>
            <a:chOff x="106708" y="207957"/>
            <a:chExt cx="8673502" cy="4587071"/>
          </a:xfrm>
        </p:grpSpPr>
        <p:grpSp>
          <p:nvGrpSpPr>
            <p:cNvPr id="686" name="Google Shape;686;p20"/>
            <p:cNvGrpSpPr/>
            <p:nvPr/>
          </p:nvGrpSpPr>
          <p:grpSpPr>
            <a:xfrm>
              <a:off x="106708" y="207957"/>
              <a:ext cx="8673502" cy="4587071"/>
              <a:chOff x="106708" y="207957"/>
              <a:chExt cx="8673502" cy="4587071"/>
            </a:xfrm>
          </p:grpSpPr>
          <p:grpSp>
            <p:nvGrpSpPr>
              <p:cNvPr id="687" name="Google Shape;687;p20"/>
              <p:cNvGrpSpPr/>
              <p:nvPr/>
            </p:nvGrpSpPr>
            <p:grpSpPr>
              <a:xfrm>
                <a:off x="106708" y="619766"/>
                <a:ext cx="270261" cy="680238"/>
                <a:chOff x="38108" y="924128"/>
                <a:chExt cx="270261" cy="680238"/>
              </a:xfrm>
            </p:grpSpPr>
            <p:pic>
              <p:nvPicPr>
                <p:cNvPr id="688" name="Google Shape;688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8108" y="924128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9" name="Google Shape;689;p20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195986" y="14415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0" name="Google Shape;690;p20"/>
              <p:cNvGrpSpPr/>
              <p:nvPr/>
            </p:nvGrpSpPr>
            <p:grpSpPr>
              <a:xfrm>
                <a:off x="140695" y="23211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691" name="Google Shape;691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8258944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2" name="Google Shape;692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93" name="Google Shape;693;p20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8446953">
                <a:off x="6408022" y="20014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4" name="Google Shape;694;p2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6568285">
                <a:off x="7299209" y="241398"/>
                <a:ext cx="50743" cy="907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95" name="Google Shape;695;p20"/>
              <p:cNvGrpSpPr/>
              <p:nvPr/>
            </p:nvGrpSpPr>
            <p:grpSpPr>
              <a:xfrm>
                <a:off x="8443829" y="2097438"/>
                <a:ext cx="307756" cy="654229"/>
                <a:chOff x="8614629" y="2666150"/>
                <a:chExt cx="307756" cy="654229"/>
              </a:xfrm>
            </p:grpSpPr>
            <p:pic>
              <p:nvPicPr>
                <p:cNvPr id="696" name="Google Shape;696;p20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7" name="Google Shape;697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8" name="Google Shape;698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9" name="Google Shape;699;p20"/>
              <p:cNvGrpSpPr/>
              <p:nvPr/>
            </p:nvGrpSpPr>
            <p:grpSpPr>
              <a:xfrm>
                <a:off x="1681358" y="234078"/>
                <a:ext cx="669986" cy="197088"/>
                <a:chOff x="2943558" y="92766"/>
                <a:chExt cx="669986" cy="197088"/>
              </a:xfrm>
            </p:grpSpPr>
            <p:pic>
              <p:nvPicPr>
                <p:cNvPr id="700" name="Google Shape;700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1" name="Google Shape;701;p20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501161" y="1270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02" name="Google Shape;702;p2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6881658" y="2497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03" name="Google Shape;703;p20"/>
              <p:cNvGrpSpPr/>
              <p:nvPr/>
            </p:nvGrpSpPr>
            <p:grpSpPr>
              <a:xfrm rot="-260152">
                <a:off x="8532908" y="3516384"/>
                <a:ext cx="214480" cy="876389"/>
                <a:chOff x="8707898" y="2443957"/>
                <a:chExt cx="214488" cy="876422"/>
              </a:xfrm>
            </p:grpSpPr>
            <p:pic>
              <p:nvPicPr>
                <p:cNvPr id="704" name="Google Shape;704;p20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5" name="Google Shape;705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760788" y="2427534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6" name="Google Shape;706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783641" y="2813823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07" name="Google Shape;707;p20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4098951">
                <a:off x="3996150" y="23086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08" name="Google Shape;708;p20"/>
              <p:cNvGrpSpPr/>
              <p:nvPr/>
            </p:nvGrpSpPr>
            <p:grpSpPr>
              <a:xfrm>
                <a:off x="5888326" y="4578780"/>
                <a:ext cx="714375" cy="216248"/>
                <a:chOff x="5636076" y="4769080"/>
                <a:chExt cx="714375" cy="216248"/>
              </a:xfrm>
            </p:grpSpPr>
            <p:pic>
              <p:nvPicPr>
                <p:cNvPr id="709" name="Google Shape;709;p20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4551152">
                  <a:off x="5711535" y="4782840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0" name="Google Shape;710;p2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rot="-9109059">
                  <a:off x="6206581" y="4782813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11" name="Google Shape;711;p2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650757">
                <a:off x="3144806" y="4592515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12" name="Google Shape;712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2700066">
              <a:off x="4542885" y="4592505"/>
              <a:ext cx="105542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-5703070">
              <a:off x="43083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"/>
          <p:cNvSpPr txBox="1"/>
          <p:nvPr>
            <p:ph type="title"/>
          </p:nvPr>
        </p:nvSpPr>
        <p:spPr>
          <a:xfrm>
            <a:off x="1867650" y="2396375"/>
            <a:ext cx="5408700" cy="154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3"/>
          <p:cNvSpPr txBox="1"/>
          <p:nvPr>
            <p:ph hasCustomPrompt="1" idx="2" type="title"/>
          </p:nvPr>
        </p:nvSpPr>
        <p:spPr>
          <a:xfrm>
            <a:off x="3746775" y="840584"/>
            <a:ext cx="1518900" cy="14193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3"/>
          <p:cNvSpPr txBox="1"/>
          <p:nvPr>
            <p:ph idx="1" type="subTitle"/>
          </p:nvPr>
        </p:nvSpPr>
        <p:spPr>
          <a:xfrm>
            <a:off x="1867650" y="3943437"/>
            <a:ext cx="5408700" cy="5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" name="Google Shape;6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3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66" name="Google Shape;6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" name="Google Shape;68;p3"/>
          <p:cNvGrpSpPr/>
          <p:nvPr/>
        </p:nvGrpSpPr>
        <p:grpSpPr>
          <a:xfrm>
            <a:off x="-9" y="-355194"/>
            <a:ext cx="4579147" cy="1309814"/>
            <a:chOff x="-9" y="-355194"/>
            <a:chExt cx="4579147" cy="1309814"/>
          </a:xfrm>
        </p:grpSpPr>
        <p:pic>
          <p:nvPicPr>
            <p:cNvPr id="69" name="Google Shape;69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1353429">
              <a:off x="155576" y="-103906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3"/>
          <p:cNvGrpSpPr/>
          <p:nvPr/>
        </p:nvGrpSpPr>
        <p:grpSpPr>
          <a:xfrm>
            <a:off x="1471396" y="-273927"/>
            <a:ext cx="6284255" cy="5417416"/>
            <a:chOff x="1471396" y="-273927"/>
            <a:chExt cx="6284255" cy="5417416"/>
          </a:xfrm>
        </p:grpSpPr>
        <p:pic>
          <p:nvPicPr>
            <p:cNvPr id="72" name="Google Shape;72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577037">
              <a:off x="1650815" y="-170714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694185">
              <a:off x="7096441" y="44657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3"/>
          <p:cNvGrpSpPr/>
          <p:nvPr/>
        </p:nvGrpSpPr>
        <p:grpSpPr>
          <a:xfrm>
            <a:off x="38108" y="41071"/>
            <a:ext cx="8757315" cy="4919062"/>
            <a:chOff x="38108" y="41071"/>
            <a:chExt cx="8757315" cy="4919062"/>
          </a:xfrm>
        </p:grpSpPr>
        <p:grpSp>
          <p:nvGrpSpPr>
            <p:cNvPr id="75" name="Google Shape;75;p3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76" name="Google Shape;76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" name="Google Shape;78;p3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79" name="Google Shape;79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80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1" name="Google Shape;81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8446953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650757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" name="Google Shape;83;p3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84" name="Google Shape;84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" name="Google Shape;87;p3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88" name="Google Shape;88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Google Shape;89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" name="Google Shape;90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10800000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3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92" name="Google Shape;92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Google Shape;94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5" name="Google Shape;95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3"/>
            <p:cNvGrpSpPr/>
            <p:nvPr/>
          </p:nvGrpSpPr>
          <p:grpSpPr>
            <a:xfrm>
              <a:off x="5018304" y="4631580"/>
              <a:ext cx="1334822" cy="216248"/>
              <a:chOff x="5015629" y="4769080"/>
              <a:chExt cx="1334822" cy="216248"/>
            </a:xfrm>
          </p:grpSpPr>
          <p:pic>
            <p:nvPicPr>
              <p:cNvPr id="97" name="Google Shape;97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0" name="Google Shape;100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650757">
              <a:off x="2487581" y="47828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Google Shape;101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214223">
            <a:off x="7942819" y="3779724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3"/>
          <p:cNvGrpSpPr/>
          <p:nvPr/>
        </p:nvGrpSpPr>
        <p:grpSpPr>
          <a:xfrm>
            <a:off x="1471389" y="-329076"/>
            <a:ext cx="4903734" cy="5478479"/>
            <a:chOff x="1471389" y="-329076"/>
            <a:chExt cx="4903734" cy="5478479"/>
          </a:xfrm>
        </p:grpSpPr>
        <p:pic>
          <p:nvPicPr>
            <p:cNvPr id="103" name="Google Shape;103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934491">
              <a:off x="1751391" y="4546101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-3222165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1"/>
          <p:cNvSpPr txBox="1"/>
          <p:nvPr>
            <p:ph type="title"/>
          </p:nvPr>
        </p:nvSpPr>
        <p:spPr>
          <a:xfrm>
            <a:off x="1030263" y="1212213"/>
            <a:ext cx="3334800" cy="194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6" name="Google Shape;716;p21"/>
          <p:cNvSpPr txBox="1"/>
          <p:nvPr>
            <p:ph idx="1" type="subTitle"/>
          </p:nvPr>
        </p:nvSpPr>
        <p:spPr>
          <a:xfrm>
            <a:off x="1030275" y="3161179"/>
            <a:ext cx="33348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p21"/>
          <p:cNvSpPr/>
          <p:nvPr>
            <p:ph idx="2" type="pic"/>
          </p:nvPr>
        </p:nvSpPr>
        <p:spPr>
          <a:xfrm>
            <a:off x="5029275" y="690300"/>
            <a:ext cx="3127500" cy="3762900"/>
          </a:xfrm>
          <a:prstGeom prst="round2SameRect">
            <a:avLst>
              <a:gd fmla="val 50000" name="adj1"/>
              <a:gd fmla="val 0" name="adj2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id="718" name="Google Shape;71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391888">
            <a:off x="-520655" y="2250815"/>
            <a:ext cx="881310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51470">
            <a:off x="414565" y="4351477"/>
            <a:ext cx="279367" cy="80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012803">
            <a:off x="-139239" y="1183016"/>
            <a:ext cx="734152" cy="687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2" name="Google Shape;722;p21"/>
          <p:cNvGrpSpPr/>
          <p:nvPr/>
        </p:nvGrpSpPr>
        <p:grpSpPr>
          <a:xfrm>
            <a:off x="7078766" y="-63128"/>
            <a:ext cx="2384555" cy="4815654"/>
            <a:chOff x="7096716" y="-63128"/>
            <a:chExt cx="2384555" cy="4815654"/>
          </a:xfrm>
        </p:grpSpPr>
        <p:pic>
          <p:nvPicPr>
            <p:cNvPr id="723" name="Google Shape;723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4" name="Google Shape;724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2699976">
              <a:off x="8550447" y="3624604"/>
              <a:ext cx="655660" cy="10498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5" name="Google Shape;72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289386">
            <a:off x="2468046" y="-180965"/>
            <a:ext cx="611855" cy="8058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6" name="Google Shape;726;p21"/>
          <p:cNvGrpSpPr/>
          <p:nvPr/>
        </p:nvGrpSpPr>
        <p:grpSpPr>
          <a:xfrm>
            <a:off x="66803" y="18163"/>
            <a:ext cx="8821059" cy="5267777"/>
            <a:chOff x="66803" y="18163"/>
            <a:chExt cx="8821059" cy="5267777"/>
          </a:xfrm>
        </p:grpSpPr>
        <p:pic>
          <p:nvPicPr>
            <p:cNvPr id="727" name="Google Shape;727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803" y="18163"/>
              <a:ext cx="500574" cy="654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818624">
              <a:off x="8256415" y="4550112"/>
              <a:ext cx="500574" cy="65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9" name="Google Shape;729;p21"/>
          <p:cNvGrpSpPr/>
          <p:nvPr/>
        </p:nvGrpSpPr>
        <p:grpSpPr>
          <a:xfrm>
            <a:off x="786493" y="3"/>
            <a:ext cx="6852683" cy="5207536"/>
            <a:chOff x="804443" y="3"/>
            <a:chExt cx="6852683" cy="5207536"/>
          </a:xfrm>
        </p:grpSpPr>
        <p:pic>
          <p:nvPicPr>
            <p:cNvPr id="730" name="Google Shape;730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8577089">
              <a:off x="918157" y="65412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4694185">
              <a:off x="6997916" y="452982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2" name="Google Shape;732;p21"/>
          <p:cNvGrpSpPr/>
          <p:nvPr/>
        </p:nvGrpSpPr>
        <p:grpSpPr>
          <a:xfrm>
            <a:off x="96695" y="75252"/>
            <a:ext cx="8901831" cy="4928383"/>
            <a:chOff x="96695" y="75252"/>
            <a:chExt cx="8901831" cy="4928383"/>
          </a:xfrm>
        </p:grpSpPr>
        <p:pic>
          <p:nvPicPr>
            <p:cNvPr id="733" name="Google Shape;733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8526062">
              <a:off x="1171807" y="4782839"/>
              <a:ext cx="105544" cy="188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10800000">
              <a:off x="196333" y="794078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5" name="Google Shape;735;p21"/>
            <p:cNvGrpSpPr/>
            <p:nvPr/>
          </p:nvGrpSpPr>
          <p:grpSpPr>
            <a:xfrm>
              <a:off x="96695" y="1921516"/>
              <a:ext cx="388681" cy="554456"/>
              <a:chOff x="114645" y="2077691"/>
              <a:chExt cx="388681" cy="554456"/>
            </a:xfrm>
          </p:grpSpPr>
          <p:pic>
            <p:nvPicPr>
              <p:cNvPr id="736" name="Google Shape;736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8258944">
                <a:off x="164458" y="2432454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7" name="Google Shape;737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10800000">
                <a:off x="397783" y="2077691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38" name="Google Shape;738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1241700">
              <a:off x="8863033" y="1020603"/>
              <a:ext cx="105544" cy="1887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9" name="Google Shape;739;p21"/>
            <p:cNvGrpSpPr/>
            <p:nvPr/>
          </p:nvGrpSpPr>
          <p:grpSpPr>
            <a:xfrm>
              <a:off x="8614629" y="2666150"/>
              <a:ext cx="307756" cy="654229"/>
              <a:chOff x="8614629" y="2666150"/>
              <a:chExt cx="307756" cy="654229"/>
            </a:xfrm>
          </p:grpSpPr>
          <p:pic>
            <p:nvPicPr>
              <p:cNvPr id="740" name="Google Shape;740;p2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1" name="Google Shape;741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2" name="Google Shape;742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3" name="Google Shape;743;p21"/>
            <p:cNvGrpSpPr/>
            <p:nvPr/>
          </p:nvGrpSpPr>
          <p:grpSpPr>
            <a:xfrm>
              <a:off x="1644133" y="165666"/>
              <a:ext cx="432336" cy="273288"/>
              <a:chOff x="2952608" y="92766"/>
              <a:chExt cx="432336" cy="273288"/>
            </a:xfrm>
          </p:grpSpPr>
          <p:pic>
            <p:nvPicPr>
              <p:cNvPr id="744" name="Google Shape;744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10800000">
                <a:off x="295260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5" name="Google Shape;745;p2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6" name="Google Shape;746;p21"/>
            <p:cNvGrpSpPr/>
            <p:nvPr/>
          </p:nvGrpSpPr>
          <p:grpSpPr>
            <a:xfrm rot="4916083">
              <a:off x="3627909" y="-53611"/>
              <a:ext cx="307753" cy="654223"/>
              <a:chOff x="8614629" y="2666150"/>
              <a:chExt cx="307756" cy="654229"/>
            </a:xfrm>
          </p:grpSpPr>
          <p:pic>
            <p:nvPicPr>
              <p:cNvPr id="747" name="Google Shape;747;p2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8" name="Google Shape;748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9" name="Google Shape;749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50" name="Google Shape;750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4098951">
              <a:off x="7870075" y="48546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1" name="Google Shape;751;p21"/>
            <p:cNvGrpSpPr/>
            <p:nvPr/>
          </p:nvGrpSpPr>
          <p:grpSpPr>
            <a:xfrm>
              <a:off x="5422979" y="4769105"/>
              <a:ext cx="1334822" cy="216248"/>
              <a:chOff x="5015629" y="4769080"/>
              <a:chExt cx="1334822" cy="216248"/>
            </a:xfrm>
          </p:grpSpPr>
          <p:pic>
            <p:nvPicPr>
              <p:cNvPr id="752" name="Google Shape;752;p2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3" name="Google Shape;753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4" name="Google Shape;754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55" name="Google Shape;755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4098951">
              <a:off x="8231075" y="28994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2"/>
          <p:cNvSpPr txBox="1"/>
          <p:nvPr>
            <p:ph type="title"/>
          </p:nvPr>
        </p:nvSpPr>
        <p:spPr>
          <a:xfrm>
            <a:off x="754900" y="1671725"/>
            <a:ext cx="3233100" cy="107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8" name="Google Shape;758;p22"/>
          <p:cNvSpPr txBox="1"/>
          <p:nvPr>
            <p:ph idx="1" type="subTitle"/>
          </p:nvPr>
        </p:nvSpPr>
        <p:spPr>
          <a:xfrm>
            <a:off x="754900" y="2666550"/>
            <a:ext cx="32331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9" name="Google Shape;75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95764">
            <a:off x="4250387" y="4563650"/>
            <a:ext cx="503254" cy="8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086240">
            <a:off x="-280672" y="-44760"/>
            <a:ext cx="1058347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8798">
            <a:off x="8538190" y="4025050"/>
            <a:ext cx="500575" cy="6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323093">
            <a:off x="-275081" y="1237407"/>
            <a:ext cx="899697" cy="118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293127">
            <a:off x="8073947" y="-365152"/>
            <a:ext cx="1355224" cy="1380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22"/>
          <p:cNvGrpSpPr/>
          <p:nvPr/>
        </p:nvGrpSpPr>
        <p:grpSpPr>
          <a:xfrm>
            <a:off x="-159494" y="-321893"/>
            <a:ext cx="8723042" cy="5534195"/>
            <a:chOff x="43606" y="-503893"/>
            <a:chExt cx="8723042" cy="5534195"/>
          </a:xfrm>
        </p:grpSpPr>
        <p:pic>
          <p:nvPicPr>
            <p:cNvPr id="765" name="Google Shape;765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5234093">
              <a:off x="131548" y="2894799"/>
              <a:ext cx="492633" cy="645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3222917">
              <a:off x="8064664" y="4263677"/>
              <a:ext cx="530195" cy="69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7" name="Google Shape;767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4178115">
              <a:off x="1914047" y="-472122"/>
              <a:ext cx="763410" cy="100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8" name="Google Shape;76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-6542819">
            <a:off x="5821659" y="4269612"/>
            <a:ext cx="412705" cy="1190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9" name="Google Shape;769;p22"/>
          <p:cNvGrpSpPr/>
          <p:nvPr/>
        </p:nvGrpSpPr>
        <p:grpSpPr>
          <a:xfrm>
            <a:off x="106708" y="156328"/>
            <a:ext cx="8958102" cy="4883899"/>
            <a:chOff x="106708" y="156328"/>
            <a:chExt cx="8958102" cy="4883899"/>
          </a:xfrm>
        </p:grpSpPr>
        <p:grpSp>
          <p:nvGrpSpPr>
            <p:cNvPr id="770" name="Google Shape;770;p22"/>
            <p:cNvGrpSpPr/>
            <p:nvPr/>
          </p:nvGrpSpPr>
          <p:grpSpPr>
            <a:xfrm>
              <a:off x="106708" y="156328"/>
              <a:ext cx="8958102" cy="4883899"/>
              <a:chOff x="106708" y="156328"/>
              <a:chExt cx="8958102" cy="4883899"/>
            </a:xfrm>
          </p:grpSpPr>
          <p:grpSp>
            <p:nvGrpSpPr>
              <p:cNvPr id="771" name="Google Shape;771;p22"/>
              <p:cNvGrpSpPr/>
              <p:nvPr/>
            </p:nvGrpSpPr>
            <p:grpSpPr>
              <a:xfrm>
                <a:off x="106708" y="619766"/>
                <a:ext cx="422661" cy="451638"/>
                <a:chOff x="38108" y="924128"/>
                <a:chExt cx="422661" cy="451638"/>
              </a:xfrm>
            </p:grpSpPr>
            <p:pic>
              <p:nvPicPr>
                <p:cNvPr id="772" name="Google Shape;772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8108" y="924128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3" name="Google Shape;773;p22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74" name="Google Shape;774;p22"/>
              <p:cNvGrpSpPr/>
              <p:nvPr/>
            </p:nvGrpSpPr>
            <p:grpSpPr>
              <a:xfrm>
                <a:off x="140695" y="23211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775" name="Google Shape;775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8258944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6" name="Google Shape;776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77" name="Google Shape;777;p22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8446953">
                <a:off x="6976222" y="28489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8" name="Google Shape;778;p22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6568285">
                <a:off x="8019809" y="326148"/>
                <a:ext cx="50743" cy="907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79" name="Google Shape;779;p22"/>
              <p:cNvGrpSpPr/>
              <p:nvPr/>
            </p:nvGrpSpPr>
            <p:grpSpPr>
              <a:xfrm>
                <a:off x="8658829" y="1017488"/>
                <a:ext cx="307756" cy="654229"/>
                <a:chOff x="8829629" y="1586200"/>
                <a:chExt cx="307756" cy="654229"/>
              </a:xfrm>
            </p:grpSpPr>
            <p:pic>
              <p:nvPicPr>
                <p:cNvPr id="780" name="Google Shape;780;p22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9055959" y="205179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1" name="Google Shape;781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882520" y="156977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2" name="Google Shape;782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911134" y="188008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83" name="Google Shape;783;p22"/>
              <p:cNvGrpSpPr/>
              <p:nvPr/>
            </p:nvGrpSpPr>
            <p:grpSpPr>
              <a:xfrm>
                <a:off x="1053383" y="156328"/>
                <a:ext cx="441386" cy="273288"/>
                <a:chOff x="2315583" y="15016"/>
                <a:chExt cx="441386" cy="273288"/>
              </a:xfrm>
            </p:grpSpPr>
            <p:pic>
              <p:nvPicPr>
                <p:cNvPr id="784" name="Google Shape;784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315583" y="1501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5" name="Google Shape;785;p22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2644586" y="12545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86" name="Google Shape;786;p22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7526058" y="33447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87" name="Google Shape;787;p22"/>
              <p:cNvGrpSpPr/>
              <p:nvPr/>
            </p:nvGrpSpPr>
            <p:grpSpPr>
              <a:xfrm rot="-260152">
                <a:off x="8732776" y="3172076"/>
                <a:ext cx="307744" cy="654204"/>
                <a:chOff x="8941498" y="2119576"/>
                <a:chExt cx="307756" cy="654229"/>
              </a:xfrm>
            </p:grpSpPr>
            <p:pic>
              <p:nvPicPr>
                <p:cNvPr id="788" name="Google Shape;788;p22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9167828" y="2585170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9" name="Google Shape;789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994389" y="2103154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0" name="Google Shape;790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9023003" y="2413458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91" name="Google Shape;791;p22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4098951">
                <a:off x="3767550" y="23086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92" name="Google Shape;792;p22"/>
              <p:cNvGrpSpPr/>
              <p:nvPr/>
            </p:nvGrpSpPr>
            <p:grpSpPr>
              <a:xfrm>
                <a:off x="6743576" y="4823980"/>
                <a:ext cx="714375" cy="216248"/>
                <a:chOff x="6491326" y="5014280"/>
                <a:chExt cx="714375" cy="216248"/>
              </a:xfrm>
            </p:grpSpPr>
            <p:pic>
              <p:nvPicPr>
                <p:cNvPr id="793" name="Google Shape;793;p22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4551152">
                  <a:off x="6566785" y="5028040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4" name="Google Shape;794;p2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rot="-9109059">
                  <a:off x="7061831" y="5028013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95" name="Google Shape;795;p22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650757">
                <a:off x="4136281" y="4738278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96" name="Google Shape;796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2700066">
              <a:off x="5348735" y="4738280"/>
              <a:ext cx="105542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-5703070">
              <a:off x="5114183" y="4738283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3"/>
          <p:cNvSpPr txBox="1"/>
          <p:nvPr>
            <p:ph type="title"/>
          </p:nvPr>
        </p:nvSpPr>
        <p:spPr>
          <a:xfrm>
            <a:off x="5415550" y="1406650"/>
            <a:ext cx="2630400" cy="120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0" name="Google Shape;800;p23"/>
          <p:cNvSpPr txBox="1"/>
          <p:nvPr>
            <p:ph idx="1" type="subTitle"/>
          </p:nvPr>
        </p:nvSpPr>
        <p:spPr>
          <a:xfrm>
            <a:off x="5415675" y="2538125"/>
            <a:ext cx="26304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801" name="Google Shape;80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124692">
            <a:off x="7947114" y="3830283"/>
            <a:ext cx="1463095" cy="152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7756">
            <a:off x="-532020" y="2874586"/>
            <a:ext cx="1198614" cy="122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534103">
            <a:off x="8187694" y="-1350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6012802">
            <a:off x="8680606" y="1517245"/>
            <a:ext cx="646517" cy="60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9226483">
            <a:off x="-52008" y="1921438"/>
            <a:ext cx="503255" cy="80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8289386">
            <a:off x="877892" y="-180165"/>
            <a:ext cx="611855" cy="8058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7" name="Google Shape;807;p23"/>
          <p:cNvGrpSpPr/>
          <p:nvPr/>
        </p:nvGrpSpPr>
        <p:grpSpPr>
          <a:xfrm flipH="1">
            <a:off x="5624208" y="-273927"/>
            <a:ext cx="2120589" cy="5602164"/>
            <a:chOff x="1471396" y="-273927"/>
            <a:chExt cx="2120589" cy="5602164"/>
          </a:xfrm>
        </p:grpSpPr>
        <p:pic>
          <p:nvPicPr>
            <p:cNvPr id="808" name="Google Shape;808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577037">
              <a:off x="1650815" y="-170714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2451335">
              <a:off x="2899153" y="4544728"/>
              <a:ext cx="530195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0" name="Google Shape;810;p23"/>
          <p:cNvGrpSpPr/>
          <p:nvPr/>
        </p:nvGrpSpPr>
        <p:grpSpPr>
          <a:xfrm>
            <a:off x="5" y="92766"/>
            <a:ext cx="9093419" cy="4882242"/>
            <a:chOff x="5" y="92766"/>
            <a:chExt cx="9093419" cy="4882242"/>
          </a:xfrm>
        </p:grpSpPr>
        <p:pic>
          <p:nvPicPr>
            <p:cNvPr id="811" name="Google Shape;811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>
              <a:off x="250417" y="6850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2" name="Google Shape;812;p23"/>
            <p:cNvGrpSpPr/>
            <p:nvPr/>
          </p:nvGrpSpPr>
          <p:grpSpPr>
            <a:xfrm>
              <a:off x="5" y="92766"/>
              <a:ext cx="9093419" cy="4882242"/>
              <a:chOff x="5" y="92766"/>
              <a:chExt cx="9093419" cy="4882242"/>
            </a:xfrm>
          </p:grpSpPr>
          <p:pic>
            <p:nvPicPr>
              <p:cNvPr id="813" name="Google Shape;813;p2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6650757">
                <a:off x="7808592" y="180203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4" name="Google Shape;814;p23"/>
              <p:cNvGrpSpPr/>
              <p:nvPr/>
            </p:nvGrpSpPr>
            <p:grpSpPr>
              <a:xfrm flipH="1">
                <a:off x="8719225" y="774566"/>
                <a:ext cx="182239" cy="528813"/>
                <a:chOff x="278530" y="846953"/>
                <a:chExt cx="182239" cy="528813"/>
              </a:xfrm>
            </p:grpSpPr>
            <p:pic>
              <p:nvPicPr>
                <p:cNvPr id="815" name="Google Shape;815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16870" y="846953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6" name="Google Shape;816;p23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17" name="Google Shape;817;p23"/>
              <p:cNvGrpSpPr/>
              <p:nvPr/>
            </p:nvGrpSpPr>
            <p:grpSpPr>
              <a:xfrm flipH="1">
                <a:off x="8704742" y="22809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818" name="Google Shape;818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8258944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9" name="Google Shape;819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20" name="Google Shape;820;p23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8446953">
                <a:off x="116806" y="1827878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1" name="Google Shape;821;p2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6650757">
                <a:off x="407442" y="2747140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22" name="Google Shape;822;p23"/>
              <p:cNvGrpSpPr/>
              <p:nvPr/>
            </p:nvGrpSpPr>
            <p:grpSpPr>
              <a:xfrm flipH="1">
                <a:off x="5795050" y="92766"/>
                <a:ext cx="441386" cy="273288"/>
                <a:chOff x="2943558" y="92766"/>
                <a:chExt cx="441386" cy="273288"/>
              </a:xfrm>
            </p:grpSpPr>
            <p:pic>
              <p:nvPicPr>
                <p:cNvPr id="823" name="Google Shape;823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4" name="Google Shape;824;p23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25" name="Google Shape;825;p23"/>
              <p:cNvGrpSpPr/>
              <p:nvPr/>
            </p:nvGrpSpPr>
            <p:grpSpPr>
              <a:xfrm flipH="1" rot="-4199310">
                <a:off x="206144" y="78137"/>
                <a:ext cx="307748" cy="654212"/>
                <a:chOff x="8614629" y="2666150"/>
                <a:chExt cx="307756" cy="654229"/>
              </a:xfrm>
            </p:grpSpPr>
            <p:pic>
              <p:nvPicPr>
                <p:cNvPr id="826" name="Google Shape;826;p23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7" name="Google Shape;827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8" name="Google Shape;828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29" name="Google Shape;829;p23"/>
              <p:cNvGrpSpPr/>
              <p:nvPr/>
            </p:nvGrpSpPr>
            <p:grpSpPr>
              <a:xfrm flipH="1">
                <a:off x="4896967" y="4701168"/>
                <a:ext cx="752022" cy="273834"/>
                <a:chOff x="3666404" y="4889118"/>
                <a:chExt cx="752022" cy="273834"/>
              </a:xfrm>
            </p:grpSpPr>
            <p:pic>
              <p:nvPicPr>
                <p:cNvPr id="830" name="Google Shape;830;p23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4551152">
                  <a:off x="3849510" y="4988115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1" name="Google Shape;831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rot="-9109059">
                  <a:off x="4274556" y="4960438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2" name="Google Shape;832;p2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rot="-7075986">
                  <a:off x="3691734" y="4887496"/>
                  <a:ext cx="48311" cy="864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33" name="Google Shape;833;p2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6650757">
                <a:off x="6677980" y="4797715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34" name="Google Shape;834;p23"/>
          <p:cNvGrpSpPr/>
          <p:nvPr/>
        </p:nvGrpSpPr>
        <p:grpSpPr>
          <a:xfrm>
            <a:off x="-420380" y="774570"/>
            <a:ext cx="8298796" cy="4317908"/>
            <a:chOff x="-420380" y="774570"/>
            <a:chExt cx="8298796" cy="4317908"/>
          </a:xfrm>
        </p:grpSpPr>
        <p:pic>
          <p:nvPicPr>
            <p:cNvPr id="835" name="Google Shape;835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 rot="-5934491">
              <a:off x="7319049" y="4489176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-2700052">
              <a:off x="-59934" y="746148"/>
              <a:ext cx="412706" cy="11904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7" name="Google Shape;837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20178" y="3050438"/>
            <a:ext cx="500574" cy="65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40" name="Google Shape;840;p24"/>
          <p:cNvSpPr txBox="1"/>
          <p:nvPr>
            <p:ph idx="1" type="subTitle"/>
          </p:nvPr>
        </p:nvSpPr>
        <p:spPr>
          <a:xfrm>
            <a:off x="4923247" y="2904622"/>
            <a:ext cx="2505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24"/>
          <p:cNvSpPr txBox="1"/>
          <p:nvPr>
            <p:ph idx="2" type="subTitle"/>
          </p:nvPr>
        </p:nvSpPr>
        <p:spPr>
          <a:xfrm>
            <a:off x="1715375" y="2904622"/>
            <a:ext cx="2505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24"/>
          <p:cNvSpPr txBox="1"/>
          <p:nvPr>
            <p:ph idx="3" type="subTitle"/>
          </p:nvPr>
        </p:nvSpPr>
        <p:spPr>
          <a:xfrm>
            <a:off x="1715375" y="2163700"/>
            <a:ext cx="2505600" cy="8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43" name="Google Shape;843;p24"/>
          <p:cNvSpPr txBox="1"/>
          <p:nvPr>
            <p:ph idx="4" type="subTitle"/>
          </p:nvPr>
        </p:nvSpPr>
        <p:spPr>
          <a:xfrm>
            <a:off x="4923250" y="2163700"/>
            <a:ext cx="2505600" cy="8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844" name="Google Shape;844;p24"/>
          <p:cNvGrpSpPr/>
          <p:nvPr/>
        </p:nvGrpSpPr>
        <p:grpSpPr>
          <a:xfrm>
            <a:off x="607275" y="138877"/>
            <a:ext cx="8284409" cy="5148296"/>
            <a:chOff x="607275" y="168627"/>
            <a:chExt cx="8284409" cy="5148296"/>
          </a:xfrm>
        </p:grpSpPr>
        <p:pic>
          <p:nvPicPr>
            <p:cNvPr id="845" name="Google Shape;845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934491">
              <a:off x="8332316" y="-33899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-3222165">
              <a:off x="1002809" y="4203035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7" name="Google Shape;8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2783">
            <a:off x="-13366" y="1911170"/>
            <a:ext cx="692334" cy="648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24"/>
          <p:cNvGrpSpPr/>
          <p:nvPr/>
        </p:nvGrpSpPr>
        <p:grpSpPr>
          <a:xfrm>
            <a:off x="0" y="1870182"/>
            <a:ext cx="9144000" cy="2140294"/>
            <a:chOff x="825" y="1923857"/>
            <a:chExt cx="9144000" cy="2140294"/>
          </a:xfrm>
        </p:grpSpPr>
        <p:pic>
          <p:nvPicPr>
            <p:cNvPr id="849" name="Google Shape;84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44">
              <a:off x="825" y="3258351"/>
              <a:ext cx="611850" cy="805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4">
              <a:off x="8532968" y="1923861"/>
              <a:ext cx="611858" cy="805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4"/>
          <p:cNvGrpSpPr/>
          <p:nvPr/>
        </p:nvGrpSpPr>
        <p:grpSpPr>
          <a:xfrm>
            <a:off x="2611657" y="932913"/>
            <a:ext cx="6766456" cy="4535383"/>
            <a:chOff x="2611657" y="932913"/>
            <a:chExt cx="6766456" cy="4535383"/>
          </a:xfrm>
        </p:grpSpPr>
        <p:pic>
          <p:nvPicPr>
            <p:cNvPr id="852" name="Google Shape;852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92669">
              <a:off x="2778925" y="4590676"/>
              <a:ext cx="503254" cy="80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3" name="Google Shape;853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741828">
              <a:off x="8652822" y="939812"/>
              <a:ext cx="503253" cy="8058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4" name="Google Shape;854;p24"/>
          <p:cNvGrpSpPr/>
          <p:nvPr/>
        </p:nvGrpSpPr>
        <p:grpSpPr>
          <a:xfrm>
            <a:off x="70206" y="-69660"/>
            <a:ext cx="9004833" cy="5143423"/>
            <a:chOff x="70206" y="-39910"/>
            <a:chExt cx="9004833" cy="5143423"/>
          </a:xfrm>
        </p:grpSpPr>
        <p:grpSp>
          <p:nvGrpSpPr>
            <p:cNvPr id="855" name="Google Shape;855;p24"/>
            <p:cNvGrpSpPr/>
            <p:nvPr/>
          </p:nvGrpSpPr>
          <p:grpSpPr>
            <a:xfrm>
              <a:off x="7755433" y="4678341"/>
              <a:ext cx="441386" cy="273288"/>
              <a:chOff x="2943558" y="92766"/>
              <a:chExt cx="441386" cy="273288"/>
            </a:xfrm>
          </p:grpSpPr>
          <p:pic>
            <p:nvPicPr>
              <p:cNvPr id="856" name="Google Shape;856;p2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7" name="Google Shape;857;p2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8" name="Google Shape;858;p24"/>
            <p:cNvGrpSpPr/>
            <p:nvPr/>
          </p:nvGrpSpPr>
          <p:grpSpPr>
            <a:xfrm>
              <a:off x="70206" y="-39910"/>
              <a:ext cx="9004833" cy="5143423"/>
              <a:chOff x="70206" y="-39910"/>
              <a:chExt cx="9004833" cy="5143423"/>
            </a:xfrm>
          </p:grpSpPr>
          <p:grpSp>
            <p:nvGrpSpPr>
              <p:cNvPr id="859" name="Google Shape;859;p24"/>
              <p:cNvGrpSpPr/>
              <p:nvPr/>
            </p:nvGrpSpPr>
            <p:grpSpPr>
              <a:xfrm>
                <a:off x="75208" y="4718166"/>
                <a:ext cx="441386" cy="273288"/>
                <a:chOff x="2943558" y="92766"/>
                <a:chExt cx="441386" cy="273288"/>
              </a:xfrm>
            </p:grpSpPr>
            <p:pic>
              <p:nvPicPr>
                <p:cNvPr id="860" name="Google Shape;860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1" name="Google Shape;861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62" name="Google Shape;862;p24"/>
              <p:cNvGrpSpPr/>
              <p:nvPr/>
            </p:nvGrpSpPr>
            <p:grpSpPr>
              <a:xfrm rot="5116751">
                <a:off x="2170210" y="4596125"/>
                <a:ext cx="307754" cy="654224"/>
                <a:chOff x="8614629" y="2666150"/>
                <a:chExt cx="307756" cy="654229"/>
              </a:xfrm>
            </p:grpSpPr>
            <p:pic>
              <p:nvPicPr>
                <p:cNvPr id="863" name="Google Shape;863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4" name="Google Shape;864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5" name="Google Shape;865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66" name="Google Shape;866;p24"/>
              <p:cNvGrpSpPr/>
              <p:nvPr/>
            </p:nvGrpSpPr>
            <p:grpSpPr>
              <a:xfrm rot="5116751">
                <a:off x="269535" y="2421975"/>
                <a:ext cx="307754" cy="654224"/>
                <a:chOff x="8614629" y="2666150"/>
                <a:chExt cx="307756" cy="654229"/>
              </a:xfrm>
            </p:grpSpPr>
            <p:pic>
              <p:nvPicPr>
                <p:cNvPr id="867" name="Google Shape;867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8" name="Google Shape;868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9" name="Google Shape;869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70" name="Google Shape;870;p2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479783" y="39461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71" name="Google Shape;871;p24"/>
              <p:cNvGrpSpPr/>
              <p:nvPr/>
            </p:nvGrpSpPr>
            <p:grpSpPr>
              <a:xfrm>
                <a:off x="7539258" y="208628"/>
                <a:ext cx="441386" cy="273288"/>
                <a:chOff x="2943558" y="92766"/>
                <a:chExt cx="441386" cy="273288"/>
              </a:xfrm>
            </p:grpSpPr>
            <p:pic>
              <p:nvPicPr>
                <p:cNvPr id="872" name="Google Shape;872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3" name="Google Shape;873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74" name="Google Shape;874;p2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8786133" y="744141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75" name="Google Shape;875;p24"/>
              <p:cNvGrpSpPr/>
              <p:nvPr/>
            </p:nvGrpSpPr>
            <p:grpSpPr>
              <a:xfrm rot="7112924">
                <a:off x="8560287" y="2493384"/>
                <a:ext cx="307752" cy="654221"/>
                <a:chOff x="8614629" y="2666150"/>
                <a:chExt cx="307756" cy="654229"/>
              </a:xfrm>
            </p:grpSpPr>
            <p:pic>
              <p:nvPicPr>
                <p:cNvPr id="876" name="Google Shape;876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7" name="Google Shape;877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8" name="Google Shape;878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79" name="Google Shape;879;p24"/>
              <p:cNvGrpSpPr/>
              <p:nvPr/>
            </p:nvGrpSpPr>
            <p:grpSpPr>
              <a:xfrm>
                <a:off x="8594633" y="1527303"/>
                <a:ext cx="441386" cy="273288"/>
                <a:chOff x="2943558" y="92766"/>
                <a:chExt cx="441386" cy="273288"/>
              </a:xfrm>
            </p:grpSpPr>
            <p:pic>
              <p:nvPicPr>
                <p:cNvPr id="880" name="Google Shape;880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1" name="Google Shape;881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82" name="Google Shape;882;p24"/>
              <p:cNvGrpSpPr/>
              <p:nvPr/>
            </p:nvGrpSpPr>
            <p:grpSpPr>
              <a:xfrm rot="7112924">
                <a:off x="-53326" y="444412"/>
                <a:ext cx="1446576" cy="578527"/>
                <a:chOff x="8966791" y="3472642"/>
                <a:chExt cx="1446594" cy="578535"/>
              </a:xfrm>
            </p:grpSpPr>
            <p:pic>
              <p:nvPicPr>
                <p:cNvPr id="883" name="Google Shape;883;p2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9005691" y="3472506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4" name="Google Shape;884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10254952" y="3769680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5" name="Google Shape;885;p2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10084832" y="3972288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886" name="Google Shape;886;p24"/>
          <p:cNvGrpSpPr/>
          <p:nvPr/>
        </p:nvGrpSpPr>
        <p:grpSpPr>
          <a:xfrm>
            <a:off x="-438106" y="-316204"/>
            <a:ext cx="9800707" cy="5314530"/>
            <a:chOff x="-438106" y="-286454"/>
            <a:chExt cx="9800707" cy="5314530"/>
          </a:xfrm>
        </p:grpSpPr>
        <p:pic>
          <p:nvPicPr>
            <p:cNvPr id="887" name="Google Shape;887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68049" y="3888451"/>
              <a:ext cx="1094552" cy="113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Google Shape;888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3527892">
              <a:off x="-214476" y="-92962"/>
              <a:ext cx="1094552" cy="1139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91" name="Google Shape;891;p25"/>
          <p:cNvSpPr txBox="1"/>
          <p:nvPr>
            <p:ph idx="1" type="subTitle"/>
          </p:nvPr>
        </p:nvSpPr>
        <p:spPr>
          <a:xfrm>
            <a:off x="4985195" y="1475125"/>
            <a:ext cx="2947800" cy="27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25"/>
          <p:cNvSpPr txBox="1"/>
          <p:nvPr>
            <p:ph idx="2" type="subTitle"/>
          </p:nvPr>
        </p:nvSpPr>
        <p:spPr>
          <a:xfrm>
            <a:off x="1211000" y="1475125"/>
            <a:ext cx="2947800" cy="27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93" name="Google Shape;89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665872">
            <a:off x="-79065" y="-107676"/>
            <a:ext cx="966157" cy="1005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4" name="Google Shape;894;p25"/>
          <p:cNvGrpSpPr/>
          <p:nvPr/>
        </p:nvGrpSpPr>
        <p:grpSpPr>
          <a:xfrm>
            <a:off x="108101" y="51553"/>
            <a:ext cx="9053300" cy="5296394"/>
            <a:chOff x="159651" y="3"/>
            <a:chExt cx="9053300" cy="5296394"/>
          </a:xfrm>
        </p:grpSpPr>
        <p:pic>
          <p:nvPicPr>
            <p:cNvPr id="895" name="Google Shape;89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 rot="-1393044">
              <a:off x="8697317" y="19155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53588">
              <a:off x="8204292" y="95893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8" name="Google Shape;898;p25"/>
          <p:cNvGrpSpPr/>
          <p:nvPr/>
        </p:nvGrpSpPr>
        <p:grpSpPr>
          <a:xfrm>
            <a:off x="140695" y="155953"/>
            <a:ext cx="8862765" cy="4827775"/>
            <a:chOff x="140695" y="155953"/>
            <a:chExt cx="8862765" cy="4827775"/>
          </a:xfrm>
        </p:grpSpPr>
        <p:grpSp>
          <p:nvGrpSpPr>
            <p:cNvPr id="899" name="Google Shape;899;p25"/>
            <p:cNvGrpSpPr/>
            <p:nvPr/>
          </p:nvGrpSpPr>
          <p:grpSpPr>
            <a:xfrm>
              <a:off x="484620" y="4074891"/>
              <a:ext cx="879861" cy="908838"/>
              <a:chOff x="-190492" y="924128"/>
              <a:chExt cx="879861" cy="908838"/>
            </a:xfrm>
          </p:grpSpPr>
          <p:pic>
            <p:nvPicPr>
              <p:cNvPr id="900" name="Google Shape;900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10800000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1" name="Google Shape;901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-7340693">
                <a:off x="576986" y="16701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02" name="Google Shape;902;p25"/>
            <p:cNvGrpSpPr/>
            <p:nvPr/>
          </p:nvGrpSpPr>
          <p:grpSpPr>
            <a:xfrm>
              <a:off x="140695" y="1863991"/>
              <a:ext cx="205171" cy="1011656"/>
              <a:chOff x="140695" y="2020166"/>
              <a:chExt cx="205171" cy="1011656"/>
            </a:xfrm>
          </p:grpSpPr>
          <p:pic>
            <p:nvPicPr>
              <p:cNvPr id="903" name="Google Shape;903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4" name="Google Shape;904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10800000">
                <a:off x="195233" y="20201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5" name="Google Shape;905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-8446953">
              <a:off x="6836647" y="1500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6" name="Google Shape;90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7" name="Google Shape;90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8" name="Google Shape;90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9" name="Google Shape;90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0" name="Google Shape;910;p25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911" name="Google Shape;911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2" name="Google Shape;912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13" name="Google Shape;913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10800000">
              <a:off x="7538883" y="2001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4" name="Google Shape;914;p25"/>
            <p:cNvGrpSpPr/>
            <p:nvPr/>
          </p:nvGrpSpPr>
          <p:grpSpPr>
            <a:xfrm rot="-260152">
              <a:off x="8671426" y="2829751"/>
              <a:ext cx="307744" cy="654204"/>
              <a:chOff x="8859327" y="1964916"/>
              <a:chExt cx="307756" cy="654229"/>
            </a:xfrm>
          </p:grpSpPr>
          <p:pic>
            <p:nvPicPr>
              <p:cNvPr id="915" name="Google Shape;915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-9254692">
                <a:off x="9085657" y="2430510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6" name="Google Shape;916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6415511">
                <a:off x="8912218" y="1948493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7" name="Google Shape;917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 rot="6415456">
                <a:off x="8940832" y="2258797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18" name="Google Shape;918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098951">
              <a:off x="248950" y="11248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6650757">
              <a:off x="6835956" y="4745678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0" name="Google Shape;920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-5703070">
              <a:off x="7399408" y="4745670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1" name="Google Shape;92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8798">
            <a:off x="8500140" y="3791775"/>
            <a:ext cx="500575" cy="6542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25"/>
          <p:cNvGrpSpPr/>
          <p:nvPr/>
        </p:nvGrpSpPr>
        <p:grpSpPr>
          <a:xfrm>
            <a:off x="-120784" y="3249697"/>
            <a:ext cx="8824398" cy="1995035"/>
            <a:chOff x="-120784" y="3249697"/>
            <a:chExt cx="8824398" cy="1995035"/>
          </a:xfrm>
        </p:grpSpPr>
        <p:pic>
          <p:nvPicPr>
            <p:cNvPr id="923" name="Google Shape;923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1165256">
              <a:off x="-5216" y="3307411"/>
              <a:ext cx="480159" cy="777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586036">
              <a:off x="7925672" y="4399984"/>
              <a:ext cx="543706" cy="8801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27" name="Google Shape;927;p26"/>
          <p:cNvSpPr txBox="1"/>
          <p:nvPr>
            <p:ph idx="1" type="subTitle"/>
          </p:nvPr>
        </p:nvSpPr>
        <p:spPr>
          <a:xfrm>
            <a:off x="937625" y="3010503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28" name="Google Shape;928;p26"/>
          <p:cNvSpPr txBox="1"/>
          <p:nvPr>
            <p:ph idx="2" type="subTitle"/>
          </p:nvPr>
        </p:nvSpPr>
        <p:spPr>
          <a:xfrm>
            <a:off x="3539700" y="3010502"/>
            <a:ext cx="20646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29" name="Google Shape;929;p26"/>
          <p:cNvSpPr txBox="1"/>
          <p:nvPr>
            <p:ph idx="3" type="subTitle"/>
          </p:nvPr>
        </p:nvSpPr>
        <p:spPr>
          <a:xfrm>
            <a:off x="6031075" y="3010503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26"/>
          <p:cNvSpPr txBox="1"/>
          <p:nvPr>
            <p:ph idx="4" type="subTitle"/>
          </p:nvPr>
        </p:nvSpPr>
        <p:spPr>
          <a:xfrm>
            <a:off x="937625" y="2293500"/>
            <a:ext cx="2175300" cy="79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1" name="Google Shape;931;p26"/>
          <p:cNvSpPr txBox="1"/>
          <p:nvPr>
            <p:ph idx="5" type="subTitle"/>
          </p:nvPr>
        </p:nvSpPr>
        <p:spPr>
          <a:xfrm>
            <a:off x="3539700" y="2293500"/>
            <a:ext cx="2064600" cy="79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2" name="Google Shape;932;p26"/>
          <p:cNvSpPr txBox="1"/>
          <p:nvPr>
            <p:ph idx="6" type="subTitle"/>
          </p:nvPr>
        </p:nvSpPr>
        <p:spPr>
          <a:xfrm>
            <a:off x="6031075" y="2293500"/>
            <a:ext cx="2175300" cy="79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933" name="Google Shape;93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665872">
            <a:off x="8196930" y="-18901"/>
            <a:ext cx="966157" cy="10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7527120">
            <a:off x="-256902" y="4191516"/>
            <a:ext cx="996448" cy="101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5" name="Google Shape;935;p26"/>
          <p:cNvGrpSpPr/>
          <p:nvPr/>
        </p:nvGrpSpPr>
        <p:grpSpPr>
          <a:xfrm flipH="1">
            <a:off x="-4" y="3"/>
            <a:ext cx="8977100" cy="5296394"/>
            <a:chOff x="159651" y="3"/>
            <a:chExt cx="8977100" cy="5296394"/>
          </a:xfrm>
        </p:grpSpPr>
        <p:pic>
          <p:nvPicPr>
            <p:cNvPr id="936" name="Google Shape;936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1393044">
              <a:off x="8621117" y="26013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53588">
              <a:off x="8204292" y="95893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9" name="Google Shape;93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65256">
            <a:off x="8603104" y="32885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0" name="Google Shape;940;p26"/>
          <p:cNvGrpSpPr/>
          <p:nvPr/>
        </p:nvGrpSpPr>
        <p:grpSpPr>
          <a:xfrm flipH="1">
            <a:off x="87449" y="137053"/>
            <a:ext cx="8849903" cy="4918655"/>
            <a:chOff x="140695" y="155953"/>
            <a:chExt cx="8849903" cy="4918655"/>
          </a:xfrm>
        </p:grpSpPr>
        <p:grpSp>
          <p:nvGrpSpPr>
            <p:cNvPr id="941" name="Google Shape;941;p26"/>
            <p:cNvGrpSpPr/>
            <p:nvPr/>
          </p:nvGrpSpPr>
          <p:grpSpPr>
            <a:xfrm>
              <a:off x="484620" y="4074891"/>
              <a:ext cx="803661" cy="756438"/>
              <a:chOff x="-190492" y="924128"/>
              <a:chExt cx="803661" cy="756438"/>
            </a:xfrm>
          </p:grpSpPr>
          <p:pic>
            <p:nvPicPr>
              <p:cNvPr id="942" name="Google Shape;942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3" name="Google Shape;943;p2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500786" y="151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4" name="Google Shape;944;p26"/>
            <p:cNvGrpSpPr/>
            <p:nvPr/>
          </p:nvGrpSpPr>
          <p:grpSpPr>
            <a:xfrm>
              <a:off x="140695" y="2092591"/>
              <a:ext cx="236281" cy="783056"/>
              <a:chOff x="140695" y="2248766"/>
              <a:chExt cx="236281" cy="783056"/>
            </a:xfrm>
          </p:grpSpPr>
          <p:pic>
            <p:nvPicPr>
              <p:cNvPr id="945" name="Google Shape;945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6" name="Google Shape;946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71433" y="2248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47" name="Google Shape;947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8446953">
              <a:off x="6836647" y="2262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8" name="Google Shape;948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9" name="Google Shape;949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0" name="Google Shape;950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2" name="Google Shape;952;p26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953" name="Google Shape;953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4" name="Google Shape;954;p2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55" name="Google Shape;955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10800000">
              <a:off x="7538883" y="2763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6" name="Google Shape;956;p26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957" name="Google Shape;957;p2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8" name="Google Shape;958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9" name="Google Shape;959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0" name="Google Shape;960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1" name="Google Shape;961;p26"/>
            <p:cNvGrpSpPr/>
            <p:nvPr/>
          </p:nvGrpSpPr>
          <p:grpSpPr>
            <a:xfrm>
              <a:off x="7425726" y="4848030"/>
              <a:ext cx="714375" cy="216248"/>
              <a:chOff x="5636076" y="4769080"/>
              <a:chExt cx="714375" cy="216248"/>
            </a:xfrm>
          </p:grpSpPr>
          <p:pic>
            <p:nvPicPr>
              <p:cNvPr id="962" name="Google Shape;962;p2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3" name="Google Shape;963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4" name="Google Shape;964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650757">
              <a:off x="2373281" y="489731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7" name="Google Shape;967;p27"/>
          <p:cNvSpPr txBox="1"/>
          <p:nvPr>
            <p:ph idx="1" type="subTitle"/>
          </p:nvPr>
        </p:nvSpPr>
        <p:spPr>
          <a:xfrm>
            <a:off x="2330113" y="2198800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68" name="Google Shape;968;p27"/>
          <p:cNvSpPr txBox="1"/>
          <p:nvPr>
            <p:ph idx="2" type="subTitle"/>
          </p:nvPr>
        </p:nvSpPr>
        <p:spPr>
          <a:xfrm>
            <a:off x="4835688" y="2198800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69" name="Google Shape;969;p27"/>
          <p:cNvSpPr txBox="1"/>
          <p:nvPr>
            <p:ph idx="3" type="subTitle"/>
          </p:nvPr>
        </p:nvSpPr>
        <p:spPr>
          <a:xfrm>
            <a:off x="2330113" y="380702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0" name="Google Shape;970;p27"/>
          <p:cNvSpPr txBox="1"/>
          <p:nvPr>
            <p:ph idx="4" type="subTitle"/>
          </p:nvPr>
        </p:nvSpPr>
        <p:spPr>
          <a:xfrm>
            <a:off x="4835688" y="380702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1" name="Google Shape;971;p27"/>
          <p:cNvSpPr txBox="1"/>
          <p:nvPr>
            <p:ph idx="5" type="subTitle"/>
          </p:nvPr>
        </p:nvSpPr>
        <p:spPr>
          <a:xfrm>
            <a:off x="2330113" y="1596213"/>
            <a:ext cx="1978200" cy="6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72" name="Google Shape;972;p27"/>
          <p:cNvSpPr txBox="1"/>
          <p:nvPr>
            <p:ph idx="6" type="subTitle"/>
          </p:nvPr>
        </p:nvSpPr>
        <p:spPr>
          <a:xfrm>
            <a:off x="2330113" y="3235200"/>
            <a:ext cx="1978200" cy="6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73" name="Google Shape;973;p27"/>
          <p:cNvSpPr txBox="1"/>
          <p:nvPr>
            <p:ph idx="7" type="subTitle"/>
          </p:nvPr>
        </p:nvSpPr>
        <p:spPr>
          <a:xfrm>
            <a:off x="4835688" y="1596213"/>
            <a:ext cx="1978200" cy="6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74" name="Google Shape;974;p27"/>
          <p:cNvSpPr txBox="1"/>
          <p:nvPr>
            <p:ph idx="8" type="subTitle"/>
          </p:nvPr>
        </p:nvSpPr>
        <p:spPr>
          <a:xfrm>
            <a:off x="4835688" y="3235200"/>
            <a:ext cx="1978200" cy="6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975" name="Google Shape;97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7" name="Google Shape;977;p27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978" name="Google Shape;97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9" name="Google Shape;979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0" name="Google Shape;9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353429">
            <a:off x="155576" y="-103906"/>
            <a:ext cx="725796" cy="95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369031">
            <a:off x="8481790" y="4256640"/>
            <a:ext cx="530197" cy="694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2" name="Google Shape;982;p27"/>
          <p:cNvGrpSpPr/>
          <p:nvPr/>
        </p:nvGrpSpPr>
        <p:grpSpPr>
          <a:xfrm>
            <a:off x="38108" y="134832"/>
            <a:ext cx="8757315" cy="5035359"/>
            <a:chOff x="38108" y="134832"/>
            <a:chExt cx="8757315" cy="5035359"/>
          </a:xfrm>
        </p:grpSpPr>
        <p:grpSp>
          <p:nvGrpSpPr>
            <p:cNvPr id="983" name="Google Shape;983;p27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984" name="Google Shape;984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5" name="Google Shape;985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6" name="Google Shape;986;p27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987" name="Google Shape;987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8" name="Google Shape;988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89" name="Google Shape;989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8446953">
              <a:off x="6636622" y="1270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0" name="Google Shape;990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650757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1" name="Google Shape;991;p27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992" name="Google Shape;992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3" name="Google Shape;993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4" name="Google Shape;994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5" name="Google Shape;995;p27"/>
            <p:cNvGrpSpPr/>
            <p:nvPr/>
          </p:nvGrpSpPr>
          <p:grpSpPr>
            <a:xfrm>
              <a:off x="278514" y="3784797"/>
              <a:ext cx="237236" cy="465129"/>
              <a:chOff x="278514" y="3784797"/>
              <a:chExt cx="237236" cy="465129"/>
            </a:xfrm>
          </p:grpSpPr>
          <p:pic>
            <p:nvPicPr>
              <p:cNvPr id="996" name="Google Shape;996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6019642">
                <a:off x="360661" y="3759252"/>
                <a:ext cx="105544" cy="1887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7" name="Google Shape;997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2560471">
                <a:off x="336861" y="4071728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98" name="Google Shape;998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10800000">
              <a:off x="6880858" y="1746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9" name="Google Shape;999;p27"/>
            <p:cNvGrpSpPr/>
            <p:nvPr/>
          </p:nvGrpSpPr>
          <p:grpSpPr>
            <a:xfrm rot="4199310">
              <a:off x="658276" y="4586562"/>
              <a:ext cx="307748" cy="654212"/>
              <a:chOff x="11537122" y="8131084"/>
              <a:chExt cx="307756" cy="654229"/>
            </a:xfrm>
          </p:grpSpPr>
          <p:pic>
            <p:nvPicPr>
              <p:cNvPr id="1000" name="Google Shape;1000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11763452" y="8596678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1" name="Google Shape;1001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11590013" y="8114662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2" name="Google Shape;1002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11618627" y="8424965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03" name="Google Shape;1003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8287150" y="48739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4" name="Google Shape;1004;p27"/>
            <p:cNvGrpSpPr/>
            <p:nvPr/>
          </p:nvGrpSpPr>
          <p:grpSpPr>
            <a:xfrm>
              <a:off x="5791379" y="4845305"/>
              <a:ext cx="1334822" cy="216248"/>
              <a:chOff x="5788704" y="4982805"/>
              <a:chExt cx="1334822" cy="216248"/>
            </a:xfrm>
          </p:grpSpPr>
          <p:pic>
            <p:nvPicPr>
              <p:cNvPr id="1005" name="Google Shape;1005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4551152">
                <a:off x="6484610" y="4996565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6" name="Google Shape;1006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979656" y="4996538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7" name="Google Shape;1007;p2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7075986">
                <a:off x="5814034" y="5047758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08" name="Google Shape;1008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934491">
            <a:off x="7526591" y="4508701"/>
            <a:ext cx="279366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137833">
            <a:off x="-11560" y="4123287"/>
            <a:ext cx="762420" cy="120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2" name="Google Shape;1012;p28"/>
          <p:cNvSpPr txBox="1"/>
          <p:nvPr>
            <p:ph idx="1" type="subTitle"/>
          </p:nvPr>
        </p:nvSpPr>
        <p:spPr>
          <a:xfrm>
            <a:off x="780747" y="2213138"/>
            <a:ext cx="2036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3" name="Google Shape;1013;p28"/>
          <p:cNvSpPr txBox="1"/>
          <p:nvPr>
            <p:ph idx="2" type="subTitle"/>
          </p:nvPr>
        </p:nvSpPr>
        <p:spPr>
          <a:xfrm>
            <a:off x="3485803" y="2213138"/>
            <a:ext cx="2027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4" name="Google Shape;1014;p28"/>
          <p:cNvSpPr txBox="1"/>
          <p:nvPr>
            <p:ph idx="3" type="subTitle"/>
          </p:nvPr>
        </p:nvSpPr>
        <p:spPr>
          <a:xfrm>
            <a:off x="780747" y="4119200"/>
            <a:ext cx="2036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5" name="Google Shape;1015;p28"/>
          <p:cNvSpPr txBox="1"/>
          <p:nvPr>
            <p:ph idx="4" type="subTitle"/>
          </p:nvPr>
        </p:nvSpPr>
        <p:spPr>
          <a:xfrm>
            <a:off x="3476830" y="4119200"/>
            <a:ext cx="2027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6" name="Google Shape;1016;p28"/>
          <p:cNvSpPr txBox="1"/>
          <p:nvPr>
            <p:ph idx="5" type="subTitle"/>
          </p:nvPr>
        </p:nvSpPr>
        <p:spPr>
          <a:xfrm>
            <a:off x="6295224" y="2221182"/>
            <a:ext cx="20328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7" name="Google Shape;1017;p28"/>
          <p:cNvSpPr txBox="1"/>
          <p:nvPr>
            <p:ph idx="6" type="subTitle"/>
          </p:nvPr>
        </p:nvSpPr>
        <p:spPr>
          <a:xfrm>
            <a:off x="6286022" y="4127250"/>
            <a:ext cx="2036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8" name="Google Shape;1018;p28"/>
          <p:cNvSpPr txBox="1"/>
          <p:nvPr>
            <p:ph idx="7" type="subTitle"/>
          </p:nvPr>
        </p:nvSpPr>
        <p:spPr>
          <a:xfrm>
            <a:off x="779200" y="1665225"/>
            <a:ext cx="2039100" cy="6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19" name="Google Shape;1019;p28"/>
          <p:cNvSpPr txBox="1"/>
          <p:nvPr>
            <p:ph idx="8" type="subTitle"/>
          </p:nvPr>
        </p:nvSpPr>
        <p:spPr>
          <a:xfrm>
            <a:off x="3484259" y="1665225"/>
            <a:ext cx="2030100" cy="6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0" name="Google Shape;1020;p28"/>
          <p:cNvSpPr txBox="1"/>
          <p:nvPr>
            <p:ph idx="9" type="subTitle"/>
          </p:nvPr>
        </p:nvSpPr>
        <p:spPr>
          <a:xfrm>
            <a:off x="6293682" y="1673275"/>
            <a:ext cx="2036100" cy="6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1" name="Google Shape;1021;p28"/>
          <p:cNvSpPr txBox="1"/>
          <p:nvPr>
            <p:ph idx="13" type="subTitle"/>
          </p:nvPr>
        </p:nvSpPr>
        <p:spPr>
          <a:xfrm>
            <a:off x="779200" y="3570075"/>
            <a:ext cx="2039100" cy="6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2" name="Google Shape;1022;p28"/>
          <p:cNvSpPr txBox="1"/>
          <p:nvPr>
            <p:ph idx="14" type="subTitle"/>
          </p:nvPr>
        </p:nvSpPr>
        <p:spPr>
          <a:xfrm>
            <a:off x="3475288" y="3570074"/>
            <a:ext cx="2030100" cy="6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3" name="Google Shape;1023;p28"/>
          <p:cNvSpPr txBox="1"/>
          <p:nvPr>
            <p:ph idx="15" type="subTitle"/>
          </p:nvPr>
        </p:nvSpPr>
        <p:spPr>
          <a:xfrm>
            <a:off x="6284475" y="3578126"/>
            <a:ext cx="2039100" cy="6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024" name="Google Shape;1024;p28"/>
          <p:cNvGrpSpPr/>
          <p:nvPr/>
        </p:nvGrpSpPr>
        <p:grpSpPr>
          <a:xfrm>
            <a:off x="0" y="168627"/>
            <a:ext cx="8891683" cy="4838371"/>
            <a:chOff x="0" y="168627"/>
            <a:chExt cx="8891683" cy="4838371"/>
          </a:xfrm>
        </p:grpSpPr>
        <p:pic>
          <p:nvPicPr>
            <p:cNvPr id="1025" name="Google Shape;1025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934491">
              <a:off x="8332316" y="-33899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-3222118">
              <a:off x="246503" y="4312828"/>
              <a:ext cx="257195" cy="7418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7" name="Google Shape;1027;p28"/>
          <p:cNvGrpSpPr/>
          <p:nvPr/>
        </p:nvGrpSpPr>
        <p:grpSpPr>
          <a:xfrm>
            <a:off x="-19315" y="1257073"/>
            <a:ext cx="9028265" cy="4037851"/>
            <a:chOff x="-18490" y="1280998"/>
            <a:chExt cx="9028265" cy="4037851"/>
          </a:xfrm>
        </p:grpSpPr>
        <p:pic>
          <p:nvPicPr>
            <p:cNvPr id="1028" name="Google Shape;1028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289377">
              <a:off x="1181306" y="4583964"/>
              <a:ext cx="495660" cy="6527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9" name="Google Shape;1029;p28"/>
            <p:cNvGrpSpPr/>
            <p:nvPr/>
          </p:nvGrpSpPr>
          <p:grpSpPr>
            <a:xfrm>
              <a:off x="-18490" y="1280998"/>
              <a:ext cx="9028265" cy="1270828"/>
              <a:chOff x="-18490" y="1280998"/>
              <a:chExt cx="9028265" cy="1270828"/>
            </a:xfrm>
          </p:grpSpPr>
          <p:pic>
            <p:nvPicPr>
              <p:cNvPr id="1030" name="Google Shape;1030;p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flipH="1" rot="-46">
                <a:off x="-18490" y="1281002"/>
                <a:ext cx="582464" cy="767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1" name="Google Shape;1031;p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-56">
                <a:off x="8532974" y="1923854"/>
                <a:ext cx="476802" cy="6279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32" name="Google Shape;1032;p28"/>
          <p:cNvGrpSpPr/>
          <p:nvPr/>
        </p:nvGrpSpPr>
        <p:grpSpPr>
          <a:xfrm>
            <a:off x="8367841" y="932913"/>
            <a:ext cx="1010272" cy="4451877"/>
            <a:chOff x="8367841" y="932913"/>
            <a:chExt cx="1010272" cy="4451877"/>
          </a:xfrm>
        </p:grpSpPr>
        <p:pic>
          <p:nvPicPr>
            <p:cNvPr id="1033" name="Google Shape;1033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83830">
              <a:off x="8462022" y="4528225"/>
              <a:ext cx="503255" cy="805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4" name="Google Shape;103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741828">
              <a:off x="8652822" y="939812"/>
              <a:ext cx="503253" cy="8058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5" name="Google Shape;1035;p28"/>
          <p:cNvGrpSpPr/>
          <p:nvPr/>
        </p:nvGrpSpPr>
        <p:grpSpPr>
          <a:xfrm>
            <a:off x="75845" y="0"/>
            <a:ext cx="9110642" cy="5103513"/>
            <a:chOff x="75845" y="0"/>
            <a:chExt cx="9110642" cy="5103513"/>
          </a:xfrm>
        </p:grpSpPr>
        <p:grpSp>
          <p:nvGrpSpPr>
            <p:cNvPr id="1036" name="Google Shape;1036;p28"/>
            <p:cNvGrpSpPr/>
            <p:nvPr/>
          </p:nvGrpSpPr>
          <p:grpSpPr>
            <a:xfrm>
              <a:off x="8188679" y="4267802"/>
              <a:ext cx="833666" cy="776957"/>
              <a:chOff x="3376804" y="-317773"/>
              <a:chExt cx="833666" cy="776957"/>
            </a:xfrm>
          </p:grpSpPr>
          <p:pic>
            <p:nvPicPr>
              <p:cNvPr id="1037" name="Google Shape;1037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9196215">
                <a:off x="3413620" y="256760"/>
                <a:ext cx="105544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8" name="Google Shape;1038;p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8944481">
                <a:off x="4122457" y="-320264"/>
                <a:ext cx="42527" cy="1887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9" name="Google Shape;1039;p28"/>
            <p:cNvGrpSpPr/>
            <p:nvPr/>
          </p:nvGrpSpPr>
          <p:grpSpPr>
            <a:xfrm>
              <a:off x="75845" y="0"/>
              <a:ext cx="9110642" cy="5103513"/>
              <a:chOff x="75845" y="0"/>
              <a:chExt cx="9110642" cy="5103513"/>
            </a:xfrm>
          </p:grpSpPr>
          <p:grpSp>
            <p:nvGrpSpPr>
              <p:cNvPr id="1040" name="Google Shape;1040;p28"/>
              <p:cNvGrpSpPr/>
              <p:nvPr/>
            </p:nvGrpSpPr>
            <p:grpSpPr>
              <a:xfrm>
                <a:off x="146283" y="3887408"/>
                <a:ext cx="361986" cy="459632"/>
                <a:chOff x="3014633" y="-737992"/>
                <a:chExt cx="361986" cy="459632"/>
              </a:xfrm>
            </p:grpSpPr>
            <p:pic>
              <p:nvPicPr>
                <p:cNvPr id="1041" name="Google Shape;1041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014633" y="-467134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2" name="Google Shape;1042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7119855">
                  <a:off x="3262335" y="-768447"/>
                  <a:ext cx="42527" cy="1887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43" name="Google Shape;1043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901158" y="486711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44" name="Google Shape;1044;p28"/>
              <p:cNvGrpSpPr/>
              <p:nvPr/>
            </p:nvGrpSpPr>
            <p:grpSpPr>
              <a:xfrm rot="5116751">
                <a:off x="2322610" y="4596125"/>
                <a:ext cx="307754" cy="654224"/>
                <a:chOff x="8627172" y="2514266"/>
                <a:chExt cx="307756" cy="654229"/>
              </a:xfrm>
            </p:grpSpPr>
            <p:pic>
              <p:nvPicPr>
                <p:cNvPr id="1045" name="Google Shape;1045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53502" y="2979860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6" name="Google Shape;1046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80062" y="2497844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7" name="Google Shape;1047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708677" y="2808147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48" name="Google Shape;1048;p28"/>
              <p:cNvGrpSpPr/>
              <p:nvPr/>
            </p:nvGrpSpPr>
            <p:grpSpPr>
              <a:xfrm rot="5116751">
                <a:off x="-320096" y="1370468"/>
                <a:ext cx="1356658" cy="454665"/>
                <a:chOff x="6937420" y="2736136"/>
                <a:chExt cx="1356668" cy="454669"/>
              </a:xfrm>
            </p:grpSpPr>
            <p:pic>
              <p:nvPicPr>
                <p:cNvPr id="1049" name="Google Shape;1049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212662" y="3002170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0" name="Google Shape;1050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6990310" y="2981521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1" name="Google Shape;1051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001116" y="2728620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52" name="Google Shape;1052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180758" y="34619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53" name="Google Shape;1053;p28"/>
              <p:cNvGrpSpPr/>
              <p:nvPr/>
            </p:nvGrpSpPr>
            <p:grpSpPr>
              <a:xfrm>
                <a:off x="7539258" y="208628"/>
                <a:ext cx="441386" cy="273288"/>
                <a:chOff x="2943558" y="92766"/>
                <a:chExt cx="441386" cy="273288"/>
              </a:xfrm>
            </p:grpSpPr>
            <p:pic>
              <p:nvPicPr>
                <p:cNvPr id="1054" name="Google Shape;1054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5" name="Google Shape;1055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56" name="Google Shape;1056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8786133" y="744141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57" name="Google Shape;1057;p28"/>
              <p:cNvGrpSpPr/>
              <p:nvPr/>
            </p:nvGrpSpPr>
            <p:grpSpPr>
              <a:xfrm rot="7112924">
                <a:off x="8588786" y="2727285"/>
                <a:ext cx="540683" cy="451182"/>
                <a:chOff x="8545170" y="2577064"/>
                <a:chExt cx="540690" cy="451188"/>
              </a:xfrm>
            </p:grpSpPr>
            <p:pic>
              <p:nvPicPr>
                <p:cNvPr id="1058" name="Google Shape;1058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5306802">
                  <a:off x="8618834" y="2910055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9" name="Google Shape;1059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10363317">
                  <a:off x="8968786" y="2582989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0" name="Google Shape;1060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10363328">
                  <a:off x="8761058" y="274040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61" name="Google Shape;1061;p28"/>
              <p:cNvGrpSpPr/>
              <p:nvPr/>
            </p:nvGrpSpPr>
            <p:grpSpPr>
              <a:xfrm>
                <a:off x="8594633" y="1527303"/>
                <a:ext cx="441386" cy="273288"/>
                <a:chOff x="2943558" y="92766"/>
                <a:chExt cx="441386" cy="273288"/>
              </a:xfrm>
            </p:grpSpPr>
            <p:pic>
              <p:nvPicPr>
                <p:cNvPr id="1062" name="Google Shape;1062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3" name="Google Shape;1063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64" name="Google Shape;1064;p28"/>
              <p:cNvGrpSpPr/>
              <p:nvPr/>
            </p:nvGrpSpPr>
            <p:grpSpPr>
              <a:xfrm rot="7112924">
                <a:off x="1250687" y="-35616"/>
                <a:ext cx="307752" cy="654221"/>
                <a:chOff x="8796714" y="3000829"/>
                <a:chExt cx="307756" cy="654229"/>
              </a:xfrm>
            </p:grpSpPr>
            <p:pic>
              <p:nvPicPr>
                <p:cNvPr id="1065" name="Google Shape;1065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9023044" y="3466423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6" name="Google Shape;1066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849604" y="2984406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7" name="Google Shape;1067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878219" y="3294710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1068" name="Google Shape;10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527874">
            <a:off x="-157675" y="-124963"/>
            <a:ext cx="913527" cy="95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29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29"/>
          <p:cNvSpPr txBox="1"/>
          <p:nvPr>
            <p:ph hasCustomPrompt="1" type="title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2" name="Google Shape;1072;p29"/>
          <p:cNvSpPr txBox="1"/>
          <p:nvPr>
            <p:ph idx="1" type="subTitle"/>
          </p:nvPr>
        </p:nvSpPr>
        <p:spPr>
          <a:xfrm>
            <a:off x="2223600" y="1428226"/>
            <a:ext cx="46968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3" name="Google Shape;1073;p29"/>
          <p:cNvSpPr txBox="1"/>
          <p:nvPr>
            <p:ph hasCustomPrompt="1" idx="2" type="title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4" name="Google Shape;1074;p29"/>
          <p:cNvSpPr txBox="1"/>
          <p:nvPr>
            <p:ph idx="3" type="subTitle"/>
          </p:nvPr>
        </p:nvSpPr>
        <p:spPr>
          <a:xfrm>
            <a:off x="2223600" y="2728503"/>
            <a:ext cx="46968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5" name="Google Shape;1075;p29"/>
          <p:cNvSpPr txBox="1"/>
          <p:nvPr>
            <p:ph hasCustomPrompt="1" idx="4" type="title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6" name="Google Shape;1076;p29"/>
          <p:cNvSpPr txBox="1"/>
          <p:nvPr>
            <p:ph idx="5" type="subTitle"/>
          </p:nvPr>
        </p:nvSpPr>
        <p:spPr>
          <a:xfrm>
            <a:off x="2223600" y="4028781"/>
            <a:ext cx="46968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77" name="Google Shape;107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2265897">
            <a:off x="8208528" y="4345183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4787207">
            <a:off x="-78642" y="2758074"/>
            <a:ext cx="896561" cy="8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02158">
            <a:off x="8703175" y="3077319"/>
            <a:ext cx="655660" cy="104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446571">
            <a:off x="119676" y="4155350"/>
            <a:ext cx="725796" cy="95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1" name="Google Shape;1081;p29"/>
          <p:cNvGrpSpPr/>
          <p:nvPr/>
        </p:nvGrpSpPr>
        <p:grpSpPr>
          <a:xfrm>
            <a:off x="1281934" y="-27525"/>
            <a:ext cx="6517392" cy="5384141"/>
            <a:chOff x="1281934" y="-27525"/>
            <a:chExt cx="6517392" cy="5384141"/>
          </a:xfrm>
        </p:grpSpPr>
        <p:pic>
          <p:nvPicPr>
            <p:cNvPr id="1082" name="Google Shape;1082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2222963">
              <a:off x="1461352" y="4453155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-6105815">
              <a:off x="7140116" y="-44536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4" name="Google Shape;108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585777">
            <a:off x="7942819" y="-180627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5" name="Google Shape;1085;p29"/>
          <p:cNvGrpSpPr/>
          <p:nvPr/>
        </p:nvGrpSpPr>
        <p:grpSpPr>
          <a:xfrm>
            <a:off x="98814" y="102461"/>
            <a:ext cx="7976786" cy="5099652"/>
            <a:chOff x="98814" y="102461"/>
            <a:chExt cx="7976786" cy="5099652"/>
          </a:xfrm>
        </p:grpSpPr>
        <p:pic>
          <p:nvPicPr>
            <p:cNvPr id="1086" name="Google Shape;1086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4865509">
              <a:off x="378816" y="-100065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6270278">
              <a:off x="7241310" y="4258041"/>
              <a:ext cx="412705" cy="1190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8" name="Google Shape;1088;p29"/>
          <p:cNvGrpSpPr/>
          <p:nvPr/>
        </p:nvGrpSpPr>
        <p:grpSpPr>
          <a:xfrm>
            <a:off x="81833" y="25991"/>
            <a:ext cx="8834640" cy="4988183"/>
            <a:chOff x="81833" y="25991"/>
            <a:chExt cx="8834640" cy="4988183"/>
          </a:xfrm>
        </p:grpSpPr>
        <p:grpSp>
          <p:nvGrpSpPr>
            <p:cNvPr id="1089" name="Google Shape;1089;p29"/>
            <p:cNvGrpSpPr/>
            <p:nvPr/>
          </p:nvGrpSpPr>
          <p:grpSpPr>
            <a:xfrm flipH="1" rot="10800000">
              <a:off x="81833" y="3802773"/>
              <a:ext cx="422661" cy="451638"/>
              <a:chOff x="38108" y="924128"/>
              <a:chExt cx="422661" cy="451638"/>
            </a:xfrm>
          </p:grpSpPr>
          <p:pic>
            <p:nvPicPr>
              <p:cNvPr id="1090" name="Google Shape;1090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1" name="Google Shape;1091;p2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2" name="Google Shape;1092;p29"/>
            <p:cNvGrpSpPr/>
            <p:nvPr/>
          </p:nvGrpSpPr>
          <p:grpSpPr>
            <a:xfrm flipH="1" rot="10800000">
              <a:off x="98820" y="2294530"/>
              <a:ext cx="388681" cy="554456"/>
              <a:chOff x="140695" y="2477366"/>
              <a:chExt cx="388681" cy="554456"/>
            </a:xfrm>
          </p:grpSpPr>
          <p:pic>
            <p:nvPicPr>
              <p:cNvPr id="1093" name="Google Shape;1093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4" name="Google Shape;1094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95" name="Google Shape;1095;p2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2353047">
              <a:off x="6522872" y="4663349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6" name="Google Shape;1096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149243">
              <a:off x="8756706" y="3847498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7" name="Google Shape;1097;p29"/>
            <p:cNvGrpSpPr/>
            <p:nvPr/>
          </p:nvGrpSpPr>
          <p:grpSpPr>
            <a:xfrm flipH="1" rot="10800000">
              <a:off x="8608717" y="2294523"/>
              <a:ext cx="307756" cy="654229"/>
              <a:chOff x="8614629" y="2666150"/>
              <a:chExt cx="307756" cy="654229"/>
            </a:xfrm>
          </p:grpSpPr>
          <p:pic>
            <p:nvPicPr>
              <p:cNvPr id="1098" name="Google Shape;1098;p2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9" name="Google Shape;1099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0" name="Google Shape;1100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1" name="Google Shape;1101;p29"/>
            <p:cNvGrpSpPr/>
            <p:nvPr/>
          </p:nvGrpSpPr>
          <p:grpSpPr>
            <a:xfrm flipH="1" rot="-9654060">
              <a:off x="2351183" y="4677491"/>
              <a:ext cx="433560" cy="273274"/>
              <a:chOff x="2943558" y="92766"/>
              <a:chExt cx="441386" cy="273288"/>
            </a:xfrm>
          </p:grpSpPr>
          <p:pic>
            <p:nvPicPr>
              <p:cNvPr id="1102" name="Google Shape;1102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3" name="Google Shape;1103;p2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04" name="Google Shape;1104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957283" y="4650536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5" name="Google Shape;1105;p29"/>
            <p:cNvGrpSpPr/>
            <p:nvPr/>
          </p:nvGrpSpPr>
          <p:grpSpPr>
            <a:xfrm flipH="1" rot="-10556749">
              <a:off x="139297" y="545829"/>
              <a:ext cx="307757" cy="654230"/>
              <a:chOff x="8614629" y="2666150"/>
              <a:chExt cx="307756" cy="654229"/>
            </a:xfrm>
          </p:grpSpPr>
          <p:pic>
            <p:nvPicPr>
              <p:cNvPr id="1106" name="Google Shape;1106;p2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7" name="Google Shape;1107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8" name="Google Shape;1108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09" name="Google Shape;1109;p2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 rot="6701049">
              <a:off x="7829950" y="-13764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0" name="Google Shape;1110;p29"/>
            <p:cNvGrpSpPr/>
            <p:nvPr/>
          </p:nvGrpSpPr>
          <p:grpSpPr>
            <a:xfrm flipH="1" rot="10800000">
              <a:off x="5456129" y="194699"/>
              <a:ext cx="1334822" cy="216248"/>
              <a:chOff x="5015629" y="4769080"/>
              <a:chExt cx="1334822" cy="216248"/>
            </a:xfrm>
          </p:grpSpPr>
          <p:pic>
            <p:nvPicPr>
              <p:cNvPr id="1111" name="Google Shape;1111;p2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2" name="Google Shape;1112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3" name="Google Shape;1113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4" name="Google Shape;1114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149243">
              <a:off x="959556" y="234698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149243">
              <a:off x="8196681" y="4758886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6" name="Google Shape;1116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149243">
              <a:off x="1122156" y="465052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0"/>
          <p:cNvSpPr txBox="1"/>
          <p:nvPr>
            <p:ph hasCustomPrompt="1" type="title"/>
          </p:nvPr>
        </p:nvSpPr>
        <p:spPr>
          <a:xfrm>
            <a:off x="1325650" y="1276350"/>
            <a:ext cx="1398900" cy="5433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9" name="Google Shape;1119;p30"/>
          <p:cNvSpPr txBox="1"/>
          <p:nvPr>
            <p:ph idx="1" type="subTitle"/>
          </p:nvPr>
        </p:nvSpPr>
        <p:spPr>
          <a:xfrm>
            <a:off x="938500" y="3781575"/>
            <a:ext cx="21732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20" name="Google Shape;1120;p30"/>
          <p:cNvSpPr txBox="1"/>
          <p:nvPr>
            <p:ph idx="2" type="subTitle"/>
          </p:nvPr>
        </p:nvSpPr>
        <p:spPr>
          <a:xfrm>
            <a:off x="938500" y="3425700"/>
            <a:ext cx="2173200" cy="4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21" name="Google Shape;1121;p30"/>
          <p:cNvSpPr txBox="1"/>
          <p:nvPr>
            <p:ph hasCustomPrompt="1" idx="3" type="title"/>
          </p:nvPr>
        </p:nvSpPr>
        <p:spPr>
          <a:xfrm>
            <a:off x="3873100" y="1276350"/>
            <a:ext cx="1397700" cy="5433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2" name="Google Shape;1122;p30"/>
          <p:cNvSpPr txBox="1"/>
          <p:nvPr>
            <p:ph idx="4" type="subTitle"/>
          </p:nvPr>
        </p:nvSpPr>
        <p:spPr>
          <a:xfrm>
            <a:off x="3485400" y="3781575"/>
            <a:ext cx="21732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23" name="Google Shape;1123;p30"/>
          <p:cNvSpPr txBox="1"/>
          <p:nvPr>
            <p:ph idx="5" type="subTitle"/>
          </p:nvPr>
        </p:nvSpPr>
        <p:spPr>
          <a:xfrm>
            <a:off x="3485400" y="3425700"/>
            <a:ext cx="2173200" cy="4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24" name="Google Shape;1124;p30"/>
          <p:cNvSpPr txBox="1"/>
          <p:nvPr>
            <p:ph hasCustomPrompt="1" idx="6" type="title"/>
          </p:nvPr>
        </p:nvSpPr>
        <p:spPr>
          <a:xfrm>
            <a:off x="6417675" y="1276350"/>
            <a:ext cx="1397700" cy="5433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5" name="Google Shape;1125;p30"/>
          <p:cNvSpPr txBox="1"/>
          <p:nvPr>
            <p:ph idx="7" type="subTitle"/>
          </p:nvPr>
        </p:nvSpPr>
        <p:spPr>
          <a:xfrm>
            <a:off x="6032300" y="3781575"/>
            <a:ext cx="21732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26" name="Google Shape;1126;p30"/>
          <p:cNvSpPr txBox="1"/>
          <p:nvPr>
            <p:ph idx="8" type="subTitle"/>
          </p:nvPr>
        </p:nvSpPr>
        <p:spPr>
          <a:xfrm>
            <a:off x="6032300" y="3425700"/>
            <a:ext cx="2173200" cy="4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27" name="Google Shape;1127;p30"/>
          <p:cNvSpPr txBox="1"/>
          <p:nvPr>
            <p:ph idx="9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128" name="Google Shape;1128;p30"/>
          <p:cNvGrpSpPr/>
          <p:nvPr/>
        </p:nvGrpSpPr>
        <p:grpSpPr>
          <a:xfrm>
            <a:off x="768543" y="-21397"/>
            <a:ext cx="6961482" cy="5427582"/>
            <a:chOff x="768543" y="-21397"/>
            <a:chExt cx="6961482" cy="5427582"/>
          </a:xfrm>
        </p:grpSpPr>
        <p:pic>
          <p:nvPicPr>
            <p:cNvPr id="1129" name="Google Shape;112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577089">
              <a:off x="882257" y="44012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0" name="Google Shape;1130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318355">
              <a:off x="7089116" y="4637504"/>
              <a:ext cx="530197" cy="6947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1" name="Google Shape;11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34491">
            <a:off x="1523391" y="4546088"/>
            <a:ext cx="279366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22561">
            <a:off x="8405387" y="48604"/>
            <a:ext cx="833620" cy="453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3" name="Google Shape;1133;p30"/>
          <p:cNvGrpSpPr/>
          <p:nvPr/>
        </p:nvGrpSpPr>
        <p:grpSpPr>
          <a:xfrm>
            <a:off x="-57999" y="-21399"/>
            <a:ext cx="8183548" cy="5233925"/>
            <a:chOff x="-57999" y="-21399"/>
            <a:chExt cx="8183548" cy="5233925"/>
          </a:xfrm>
        </p:grpSpPr>
        <p:pic>
          <p:nvPicPr>
            <p:cNvPr id="1134" name="Google Shape;1134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5812258">
              <a:off x="7563581" y="-107858"/>
              <a:ext cx="414836" cy="664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5" name="Google Shape;1135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699985">
              <a:off x="159772" y="4319856"/>
              <a:ext cx="518905" cy="8308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6" name="Google Shape;113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59815">
            <a:off x="5906592" y="-292025"/>
            <a:ext cx="564466" cy="743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7" name="Google Shape;1137;p30"/>
          <p:cNvGrpSpPr/>
          <p:nvPr/>
        </p:nvGrpSpPr>
        <p:grpSpPr>
          <a:xfrm>
            <a:off x="84753" y="18163"/>
            <a:ext cx="8803109" cy="5267777"/>
            <a:chOff x="84753" y="18163"/>
            <a:chExt cx="8803109" cy="5267777"/>
          </a:xfrm>
        </p:grpSpPr>
        <p:pic>
          <p:nvPicPr>
            <p:cNvPr id="1138" name="Google Shape;1138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4753" y="18163"/>
              <a:ext cx="500574" cy="654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9" name="Google Shape;1139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818624">
              <a:off x="8256415" y="4550112"/>
              <a:ext cx="500574" cy="65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0" name="Google Shape;1140;p30"/>
          <p:cNvGrpSpPr/>
          <p:nvPr/>
        </p:nvGrpSpPr>
        <p:grpSpPr>
          <a:xfrm>
            <a:off x="-58012" y="110891"/>
            <a:ext cx="9093246" cy="4934637"/>
            <a:chOff x="-58012" y="110891"/>
            <a:chExt cx="9093246" cy="4934637"/>
          </a:xfrm>
        </p:grpSpPr>
        <p:grpSp>
          <p:nvGrpSpPr>
            <p:cNvPr id="1141" name="Google Shape;1141;p30"/>
            <p:cNvGrpSpPr/>
            <p:nvPr/>
          </p:nvGrpSpPr>
          <p:grpSpPr>
            <a:xfrm rot="2345198">
              <a:off x="37070" y="979794"/>
              <a:ext cx="422664" cy="451642"/>
              <a:chOff x="38108" y="924128"/>
              <a:chExt cx="422661" cy="451638"/>
            </a:xfrm>
          </p:grpSpPr>
          <p:pic>
            <p:nvPicPr>
              <p:cNvPr id="1142" name="Google Shape;1142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3" name="Google Shape;1143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44" name="Google Shape;1144;p30"/>
            <p:cNvGrpSpPr/>
            <p:nvPr/>
          </p:nvGrpSpPr>
          <p:grpSpPr>
            <a:xfrm>
              <a:off x="121195" y="3633891"/>
              <a:ext cx="388681" cy="554456"/>
              <a:chOff x="216895" y="2629766"/>
              <a:chExt cx="388681" cy="554456"/>
            </a:xfrm>
          </p:grpSpPr>
          <p:pic>
            <p:nvPicPr>
              <p:cNvPr id="1145" name="Google Shape;1145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8258944">
                <a:off x="266708" y="29845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6" name="Google Shape;1146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10800000">
                <a:off x="500033" y="2629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47" name="Google Shape;1147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-8446953">
              <a:off x="6719022" y="153153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8" name="Google Shape;1148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6650757">
              <a:off x="8219319" y="25090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9" name="Google Shape;1149;p30"/>
            <p:cNvGrpSpPr/>
            <p:nvPr/>
          </p:nvGrpSpPr>
          <p:grpSpPr>
            <a:xfrm>
              <a:off x="8632579" y="3866088"/>
              <a:ext cx="307756" cy="654229"/>
              <a:chOff x="8614629" y="2666150"/>
              <a:chExt cx="307756" cy="654229"/>
            </a:xfrm>
          </p:grpSpPr>
          <p:pic>
            <p:nvPicPr>
              <p:cNvPr id="1150" name="Google Shape;1150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1" name="Google Shape;1151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2" name="Google Shape;1152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53" name="Google Shape;1153;p30"/>
            <p:cNvGrpSpPr/>
            <p:nvPr/>
          </p:nvGrpSpPr>
          <p:grpSpPr>
            <a:xfrm>
              <a:off x="1442383" y="110891"/>
              <a:ext cx="441386" cy="273288"/>
              <a:chOff x="2943558" y="92766"/>
              <a:chExt cx="441386" cy="273288"/>
            </a:xfrm>
          </p:grpSpPr>
          <p:pic>
            <p:nvPicPr>
              <p:cNvPr id="1154" name="Google Shape;1154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5" name="Google Shape;1155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56" name="Google Shape;1156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10800000">
              <a:off x="7029058" y="203203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7" name="Google Shape;1157;p30"/>
            <p:cNvGrpSpPr/>
            <p:nvPr/>
          </p:nvGrpSpPr>
          <p:grpSpPr>
            <a:xfrm rot="182285">
              <a:off x="8710356" y="1071308"/>
              <a:ext cx="307758" cy="654232"/>
              <a:chOff x="8614629" y="2666150"/>
              <a:chExt cx="307756" cy="654229"/>
            </a:xfrm>
          </p:grpSpPr>
          <p:pic>
            <p:nvPicPr>
              <p:cNvPr id="1158" name="Google Shape;1158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9" name="Google Shape;1159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0" name="Google Shape;1160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1" name="Google Shape;1161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098951">
              <a:off x="7870075" y="48546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2" name="Google Shape;1162;p30"/>
            <p:cNvGrpSpPr/>
            <p:nvPr/>
          </p:nvGrpSpPr>
          <p:grpSpPr>
            <a:xfrm>
              <a:off x="5606679" y="4829280"/>
              <a:ext cx="1334822" cy="216248"/>
              <a:chOff x="5015629" y="4769080"/>
              <a:chExt cx="1334822" cy="216248"/>
            </a:xfrm>
          </p:grpSpPr>
          <p:pic>
            <p:nvPicPr>
              <p:cNvPr id="1163" name="Google Shape;1163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4" name="Google Shape;1164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5" name="Google Shape;1165;p3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6" name="Google Shape;1166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6650757">
              <a:off x="2487581" y="47828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7" name="Google Shape;1167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-4551152">
              <a:off x="1013960" y="4743615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720000" y="1272901"/>
            <a:ext cx="7704000" cy="3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pic>
        <p:nvPicPr>
          <p:cNvPr id="108" name="Google Shape;10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665872">
            <a:off x="-79065" y="-107676"/>
            <a:ext cx="966157" cy="10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527120">
            <a:off x="8338501" y="4210416"/>
            <a:ext cx="996448" cy="101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4"/>
          <p:cNvGrpSpPr/>
          <p:nvPr/>
        </p:nvGrpSpPr>
        <p:grpSpPr>
          <a:xfrm>
            <a:off x="108101" y="51553"/>
            <a:ext cx="8977100" cy="5296394"/>
            <a:chOff x="159651" y="3"/>
            <a:chExt cx="8977100" cy="5296394"/>
          </a:xfrm>
        </p:grpSpPr>
        <p:pic>
          <p:nvPicPr>
            <p:cNvPr id="111" name="Google Shape;111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1393044">
              <a:off x="8621117" y="26013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53588">
              <a:off x="8204292" y="95893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" name="Google Shape;11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165256">
            <a:off x="-5216" y="33074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4"/>
          <p:cNvGrpSpPr/>
          <p:nvPr/>
        </p:nvGrpSpPr>
        <p:grpSpPr>
          <a:xfrm>
            <a:off x="140695" y="155953"/>
            <a:ext cx="8849903" cy="4918655"/>
            <a:chOff x="140695" y="155953"/>
            <a:chExt cx="8849903" cy="4918655"/>
          </a:xfrm>
        </p:grpSpPr>
        <p:grpSp>
          <p:nvGrpSpPr>
            <p:cNvPr id="116" name="Google Shape;116;p4"/>
            <p:cNvGrpSpPr/>
            <p:nvPr/>
          </p:nvGrpSpPr>
          <p:grpSpPr>
            <a:xfrm>
              <a:off x="484620" y="4074891"/>
              <a:ext cx="803661" cy="756438"/>
              <a:chOff x="-190492" y="924128"/>
              <a:chExt cx="803661" cy="756438"/>
            </a:xfrm>
          </p:grpSpPr>
          <p:pic>
            <p:nvPicPr>
              <p:cNvPr id="117" name="Google Shape;117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Google Shape;118;p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500786" y="151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9" name="Google Shape;119;p4"/>
            <p:cNvGrpSpPr/>
            <p:nvPr/>
          </p:nvGrpSpPr>
          <p:grpSpPr>
            <a:xfrm>
              <a:off x="140695" y="2092591"/>
              <a:ext cx="236281" cy="783056"/>
              <a:chOff x="140695" y="2248766"/>
              <a:chExt cx="236281" cy="783056"/>
            </a:xfrm>
          </p:grpSpPr>
          <p:pic>
            <p:nvPicPr>
              <p:cNvPr id="120" name="Google Shape;120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71433" y="2248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2" name="Google Shape;122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8446953">
              <a:off x="6836647" y="2262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" name="Google Shape;127;p4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128" name="Google Shape;128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0" name="Google Shape;130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10800000">
              <a:off x="7538883" y="2763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1" name="Google Shape;131;p4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132" name="Google Shape;132;p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Google Shape;133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" name="Google Shape;134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5" name="Google Shape;135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" name="Google Shape;136;p4"/>
            <p:cNvGrpSpPr/>
            <p:nvPr/>
          </p:nvGrpSpPr>
          <p:grpSpPr>
            <a:xfrm>
              <a:off x="7425726" y="4848030"/>
              <a:ext cx="714375" cy="216248"/>
              <a:chOff x="5636076" y="4769080"/>
              <a:chExt cx="714375" cy="216248"/>
            </a:xfrm>
          </p:grpSpPr>
          <p:pic>
            <p:nvPicPr>
              <p:cNvPr id="137" name="Google Shape;137;p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650757">
              <a:off x="2373281" y="489731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5703070">
              <a:off x="43845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31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0" name="Google Shape;117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670" y="3924846"/>
            <a:ext cx="1043473" cy="99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31"/>
          <p:cNvSpPr txBox="1"/>
          <p:nvPr>
            <p:ph type="title"/>
          </p:nvPr>
        </p:nvSpPr>
        <p:spPr>
          <a:xfrm>
            <a:off x="2347950" y="539502"/>
            <a:ext cx="4448100" cy="122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2" name="Google Shape;1172;p31"/>
          <p:cNvSpPr txBox="1"/>
          <p:nvPr>
            <p:ph idx="1" type="subTitle"/>
          </p:nvPr>
        </p:nvSpPr>
        <p:spPr>
          <a:xfrm>
            <a:off x="2347950" y="1765000"/>
            <a:ext cx="44481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3" name="Google Shape;1173;p31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CREDITS:</a:t>
            </a:r>
            <a:r>
              <a:rPr lang="en" sz="1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This presentation template was created by </a:t>
            </a:r>
            <a:r>
              <a:rPr b="1" lang="en" sz="1200" u="sng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, and includes icons by </a:t>
            </a:r>
            <a:r>
              <a:rPr b="1" lang="en" sz="1200" u="sng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, and infographics &amp; images by </a:t>
            </a:r>
            <a:r>
              <a:rPr b="1" lang="en" sz="1200" u="sng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1" sz="1200" u="sng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74" name="Google Shape;117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032600">
            <a:off x="-57144" y="-576344"/>
            <a:ext cx="881312" cy="164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534103">
            <a:off x="8271978" y="8582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-6012793">
            <a:off x="8392583" y="2221696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7" name="Google Shape;1177;p31"/>
          <p:cNvGrpSpPr/>
          <p:nvPr/>
        </p:nvGrpSpPr>
        <p:grpSpPr>
          <a:xfrm>
            <a:off x="-82473" y="-355144"/>
            <a:ext cx="6923886" cy="4356276"/>
            <a:chOff x="-82473" y="-355144"/>
            <a:chExt cx="6923886" cy="4356276"/>
          </a:xfrm>
        </p:grpSpPr>
        <p:pic>
          <p:nvPicPr>
            <p:cNvPr id="1178" name="Google Shape;1178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-37">
              <a:off x="-82473" y="3045244"/>
              <a:ext cx="725796" cy="955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9" name="Google Shape;1179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8289386">
              <a:off x="6038796" y="-25381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0" name="Google Shape;1180;p31"/>
          <p:cNvGrpSpPr/>
          <p:nvPr/>
        </p:nvGrpSpPr>
        <p:grpSpPr>
          <a:xfrm>
            <a:off x="38103" y="1377860"/>
            <a:ext cx="9096484" cy="3243651"/>
            <a:chOff x="38103" y="1377860"/>
            <a:chExt cx="9096484" cy="3243651"/>
          </a:xfrm>
        </p:grpSpPr>
        <p:pic>
          <p:nvPicPr>
            <p:cNvPr id="1181" name="Google Shape;1181;p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8103" y="3967288"/>
              <a:ext cx="500574" cy="654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2" name="Google Shape;1182;p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1818624">
              <a:off x="8503140" y="1459462"/>
              <a:ext cx="500574" cy="654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3" name="Google Shape;1183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7012013">
            <a:off x="180751" y="453250"/>
            <a:ext cx="441402" cy="595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4" name="Google Shape;1184;p31"/>
          <p:cNvGrpSpPr/>
          <p:nvPr/>
        </p:nvGrpSpPr>
        <p:grpSpPr>
          <a:xfrm>
            <a:off x="7561850" y="3215589"/>
            <a:ext cx="1932789" cy="1868353"/>
            <a:chOff x="7722537" y="3243939"/>
            <a:chExt cx="1932789" cy="1868353"/>
          </a:xfrm>
        </p:grpSpPr>
        <p:pic>
          <p:nvPicPr>
            <p:cNvPr id="1185" name="Google Shape;1185;p3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1137833">
              <a:off x="7898091" y="3813412"/>
              <a:ext cx="762420" cy="1207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6" name="Google Shape;1186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98725" y="3243939"/>
              <a:ext cx="1856601" cy="17673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7" name="Google Shape;1187;p31"/>
          <p:cNvGrpSpPr/>
          <p:nvPr/>
        </p:nvGrpSpPr>
        <p:grpSpPr>
          <a:xfrm>
            <a:off x="735218" y="-95272"/>
            <a:ext cx="7723383" cy="5320811"/>
            <a:chOff x="735218" y="-95272"/>
            <a:chExt cx="7723383" cy="5320811"/>
          </a:xfrm>
        </p:grpSpPr>
        <p:pic>
          <p:nvPicPr>
            <p:cNvPr id="1188" name="Google Shape;1188;p3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 rot="8577089">
              <a:off x="4642070" y="-29863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9" name="Google Shape;1189;p31"/>
            <p:cNvGrpSpPr/>
            <p:nvPr/>
          </p:nvGrpSpPr>
          <p:grpSpPr>
            <a:xfrm>
              <a:off x="735218" y="-95272"/>
              <a:ext cx="7723383" cy="5320811"/>
              <a:chOff x="735218" y="-95272"/>
              <a:chExt cx="7723383" cy="5320811"/>
            </a:xfrm>
          </p:grpSpPr>
          <p:pic>
            <p:nvPicPr>
              <p:cNvPr id="1190" name="Google Shape;1190;p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-4694185">
                <a:off x="7799391" y="4547828"/>
                <a:ext cx="530196" cy="694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1" name="Google Shape;1191;p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8577089">
                <a:off x="848932" y="-29863"/>
                <a:ext cx="387066" cy="5071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92" name="Google Shape;1192;p31"/>
          <p:cNvGrpSpPr/>
          <p:nvPr/>
        </p:nvGrpSpPr>
        <p:grpSpPr>
          <a:xfrm>
            <a:off x="-301012" y="-41678"/>
            <a:ext cx="8649243" cy="5708560"/>
            <a:chOff x="-301012" y="-41678"/>
            <a:chExt cx="8649243" cy="5708560"/>
          </a:xfrm>
        </p:grpSpPr>
        <p:grpSp>
          <p:nvGrpSpPr>
            <p:cNvPr id="1193" name="Google Shape;1193;p31"/>
            <p:cNvGrpSpPr/>
            <p:nvPr/>
          </p:nvGrpSpPr>
          <p:grpSpPr>
            <a:xfrm>
              <a:off x="-301012" y="-41678"/>
              <a:ext cx="8649243" cy="5708560"/>
              <a:chOff x="-283062" y="-41678"/>
              <a:chExt cx="8649243" cy="5708560"/>
            </a:xfrm>
          </p:grpSpPr>
          <p:pic>
            <p:nvPicPr>
              <p:cNvPr id="1194" name="Google Shape;1194;p31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3487591">
                <a:off x="7639522" y="-18150"/>
                <a:ext cx="503254" cy="8058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5" name="Google Shape;1195;p31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3306221">
                <a:off x="7198" y="4572754"/>
                <a:ext cx="655660" cy="10498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96" name="Google Shape;1196;p3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008844">
              <a:off x="55710" y="1329390"/>
              <a:ext cx="465354" cy="7451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7" name="Google Shape;1197;p31"/>
          <p:cNvGrpSpPr/>
          <p:nvPr/>
        </p:nvGrpSpPr>
        <p:grpSpPr>
          <a:xfrm>
            <a:off x="1564209" y="40358"/>
            <a:ext cx="857299" cy="4925270"/>
            <a:chOff x="1564209" y="40358"/>
            <a:chExt cx="857299" cy="4925270"/>
          </a:xfrm>
        </p:grpSpPr>
        <p:pic>
          <p:nvPicPr>
            <p:cNvPr id="1198" name="Google Shape;1198;p3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 rot="5934491">
              <a:off x="1862141" y="4362326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9" name="Google Shape;1199;p3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 rot="-5399978">
              <a:off x="1827440" y="-222873"/>
              <a:ext cx="279365" cy="805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0" name="Google Shape;1200;p31"/>
          <p:cNvGrpSpPr/>
          <p:nvPr/>
        </p:nvGrpSpPr>
        <p:grpSpPr>
          <a:xfrm>
            <a:off x="69095" y="77816"/>
            <a:ext cx="8810148" cy="4882317"/>
            <a:chOff x="69095" y="77816"/>
            <a:chExt cx="8810148" cy="4882317"/>
          </a:xfrm>
        </p:grpSpPr>
        <p:pic>
          <p:nvPicPr>
            <p:cNvPr id="1201" name="Google Shape;1201;p3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4098951">
              <a:off x="7489075" y="4702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Google Shape;1202;p3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flipH="1" rot="-4551152">
              <a:off x="614135" y="4509615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3" name="Google Shape;1203;p3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-9109059">
              <a:off x="1374231" y="4635226"/>
              <a:ext cx="105547" cy="1887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4" name="Google Shape;1204;p31"/>
            <p:cNvGrpSpPr/>
            <p:nvPr/>
          </p:nvGrpSpPr>
          <p:grpSpPr>
            <a:xfrm>
              <a:off x="69095" y="77816"/>
              <a:ext cx="8810148" cy="4882317"/>
              <a:chOff x="69095" y="77816"/>
              <a:chExt cx="8810148" cy="4882317"/>
            </a:xfrm>
          </p:grpSpPr>
          <p:grpSp>
            <p:nvGrpSpPr>
              <p:cNvPr id="1205" name="Google Shape;1205;p31"/>
              <p:cNvGrpSpPr/>
              <p:nvPr/>
            </p:nvGrpSpPr>
            <p:grpSpPr>
              <a:xfrm>
                <a:off x="69095" y="753891"/>
                <a:ext cx="422661" cy="451638"/>
                <a:chOff x="38108" y="924128"/>
                <a:chExt cx="422661" cy="451638"/>
              </a:xfrm>
            </p:grpSpPr>
            <p:pic>
              <p:nvPicPr>
                <p:cNvPr id="1206" name="Google Shape;1206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8108" y="924128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7" name="Google Shape;1207;p31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08" name="Google Shape;1208;p31"/>
              <p:cNvGrpSpPr/>
              <p:nvPr/>
            </p:nvGrpSpPr>
            <p:grpSpPr>
              <a:xfrm>
                <a:off x="140695" y="23211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1209" name="Google Shape;1209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8258944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0" name="Google Shape;1210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211" name="Google Shape;1211;p31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flipH="1" rot="-8446953">
                <a:off x="7015147" y="16434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2" name="Google Shape;1212;p31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 flipH="1" rot="6650757">
                <a:off x="8719481" y="1194053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13" name="Google Shape;1213;p31"/>
              <p:cNvGrpSpPr/>
              <p:nvPr/>
            </p:nvGrpSpPr>
            <p:grpSpPr>
              <a:xfrm>
                <a:off x="8412829" y="2761400"/>
                <a:ext cx="307756" cy="654229"/>
                <a:chOff x="8614629" y="2666150"/>
                <a:chExt cx="307756" cy="654229"/>
              </a:xfrm>
            </p:grpSpPr>
            <p:pic>
              <p:nvPicPr>
                <p:cNvPr id="1214" name="Google Shape;1214;p31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5" name="Google Shape;1215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6" name="Google Shape;1216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17" name="Google Shape;1217;p31"/>
              <p:cNvGrpSpPr/>
              <p:nvPr/>
            </p:nvGrpSpPr>
            <p:grpSpPr>
              <a:xfrm>
                <a:off x="4142420" y="98003"/>
                <a:ext cx="441386" cy="273288"/>
                <a:chOff x="2943558" y="92766"/>
                <a:chExt cx="441386" cy="273288"/>
              </a:xfrm>
            </p:grpSpPr>
            <p:pic>
              <p:nvPicPr>
                <p:cNvPr id="1218" name="Google Shape;1218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9" name="Google Shape;1219;p31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220" name="Google Shape;1220;p31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 flipH="1" rot="10800000">
                <a:off x="7231383" y="171603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21" name="Google Shape;1221;p31"/>
              <p:cNvGrpSpPr/>
              <p:nvPr/>
            </p:nvGrpSpPr>
            <p:grpSpPr>
              <a:xfrm rot="4199310">
                <a:off x="5348988" y="18162"/>
                <a:ext cx="307748" cy="654212"/>
                <a:chOff x="8614629" y="2666150"/>
                <a:chExt cx="307756" cy="654229"/>
              </a:xfrm>
            </p:grpSpPr>
            <p:pic>
              <p:nvPicPr>
                <p:cNvPr id="1222" name="Google Shape;1222;p31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3" name="Google Shape;1223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4" name="Google Shape;1224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225" name="Google Shape;1225;p31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 rot="-7075986">
                <a:off x="528509" y="3703396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6" name="Google Shape;1226;p31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 flipH="1" rot="6650757">
                <a:off x="2487581" y="4782840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27" name="Google Shape;1227;p31"/>
              <p:cNvGrpSpPr/>
              <p:nvPr/>
            </p:nvGrpSpPr>
            <p:grpSpPr>
              <a:xfrm>
                <a:off x="6561079" y="4621493"/>
                <a:ext cx="1334822" cy="304236"/>
                <a:chOff x="5015629" y="4616680"/>
                <a:chExt cx="1334822" cy="304236"/>
              </a:xfrm>
            </p:grpSpPr>
            <p:pic>
              <p:nvPicPr>
                <p:cNvPr id="1228" name="Google Shape;1228;p31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 flipH="1" rot="-4551152">
                  <a:off x="5482935" y="4782840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9" name="Google Shape;1229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rot="-9109059">
                  <a:off x="6206581" y="4630413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0" name="Google Shape;1230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rot="-7075986">
                  <a:off x="5040959" y="4834033"/>
                  <a:ext cx="48311" cy="864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231" name="Google Shape;1231;p31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flipH="1" rot="-8446953">
                <a:off x="8408147" y="23996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32" name="Google Shape;1232;p31"/>
              <p:cNvGrpSpPr/>
              <p:nvPr/>
            </p:nvGrpSpPr>
            <p:grpSpPr>
              <a:xfrm>
                <a:off x="1343320" y="77816"/>
                <a:ext cx="422661" cy="451638"/>
                <a:chOff x="38108" y="924128"/>
                <a:chExt cx="422661" cy="451638"/>
              </a:xfrm>
            </p:grpSpPr>
            <p:pic>
              <p:nvPicPr>
                <p:cNvPr id="1233" name="Google Shape;1233;p31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8108" y="924128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4" name="Google Shape;1234;p31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32"/>
          <p:cNvGrpSpPr/>
          <p:nvPr/>
        </p:nvGrpSpPr>
        <p:grpSpPr>
          <a:xfrm>
            <a:off x="5812" y="-61229"/>
            <a:ext cx="9241278" cy="5322117"/>
            <a:chOff x="5812" y="-61229"/>
            <a:chExt cx="9241278" cy="5322117"/>
          </a:xfrm>
        </p:grpSpPr>
        <p:pic>
          <p:nvPicPr>
            <p:cNvPr id="1237" name="Google Shape;1237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531937">
              <a:off x="137324" y="4370150"/>
              <a:ext cx="719926" cy="773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-8763873">
              <a:off x="8424148" y="65899"/>
              <a:ext cx="677499" cy="727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9" name="Google Shape;1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65872">
            <a:off x="-79065" y="-107676"/>
            <a:ext cx="966157" cy="10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27120">
            <a:off x="8338501" y="4210416"/>
            <a:ext cx="996448" cy="101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1" name="Google Shape;1241;p32"/>
          <p:cNvGrpSpPr/>
          <p:nvPr/>
        </p:nvGrpSpPr>
        <p:grpSpPr>
          <a:xfrm>
            <a:off x="1328101" y="-116772"/>
            <a:ext cx="7757100" cy="5455594"/>
            <a:chOff x="1379651" y="-168322"/>
            <a:chExt cx="7757100" cy="5455594"/>
          </a:xfrm>
        </p:grpSpPr>
        <p:pic>
          <p:nvPicPr>
            <p:cNvPr id="1242" name="Google Shape;124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91742">
              <a:off x="1537539" y="4420804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-1393044">
              <a:off x="8621117" y="26013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4" name="Google Shape;1244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53588">
              <a:off x="5947567" y="-72432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5" name="Google Shape;124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165256">
            <a:off x="-5216" y="33074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6" name="Google Shape;1246;p32"/>
          <p:cNvGrpSpPr/>
          <p:nvPr/>
        </p:nvGrpSpPr>
        <p:grpSpPr>
          <a:xfrm>
            <a:off x="140695" y="155953"/>
            <a:ext cx="8849903" cy="4918655"/>
            <a:chOff x="140695" y="155953"/>
            <a:chExt cx="8849903" cy="4918655"/>
          </a:xfrm>
        </p:grpSpPr>
        <p:grpSp>
          <p:nvGrpSpPr>
            <p:cNvPr id="1247" name="Google Shape;1247;p32"/>
            <p:cNvGrpSpPr/>
            <p:nvPr/>
          </p:nvGrpSpPr>
          <p:grpSpPr>
            <a:xfrm>
              <a:off x="484620" y="4074891"/>
              <a:ext cx="803661" cy="756438"/>
              <a:chOff x="-190492" y="924128"/>
              <a:chExt cx="803661" cy="756438"/>
            </a:xfrm>
          </p:grpSpPr>
          <p:pic>
            <p:nvPicPr>
              <p:cNvPr id="1248" name="Google Shape;1248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9" name="Google Shape;1249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500786" y="151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0" name="Google Shape;1250;p32"/>
            <p:cNvGrpSpPr/>
            <p:nvPr/>
          </p:nvGrpSpPr>
          <p:grpSpPr>
            <a:xfrm>
              <a:off x="140695" y="2092591"/>
              <a:ext cx="236281" cy="783056"/>
              <a:chOff x="140695" y="2248766"/>
              <a:chExt cx="236281" cy="783056"/>
            </a:xfrm>
          </p:grpSpPr>
          <p:pic>
            <p:nvPicPr>
              <p:cNvPr id="1251" name="Google Shape;1251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2" name="Google Shape;1252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271433" y="2248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53" name="Google Shape;1253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8446953">
              <a:off x="6836647" y="2262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4" name="Google Shape;1254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5" name="Google Shape;1255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9254692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6" name="Google Shape;1256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41551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7" name="Google Shape;1257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415456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8" name="Google Shape;1258;p32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1259" name="Google Shape;1259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0" name="Google Shape;1260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61" name="Google Shape;1261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10800000">
              <a:off x="7538883" y="2763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2" name="Google Shape;1262;p32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1263" name="Google Shape;1263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4" name="Google Shape;1264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5" name="Google Shape;1265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66" name="Google Shape;1266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7" name="Google Shape;1267;p32"/>
            <p:cNvGrpSpPr/>
            <p:nvPr/>
          </p:nvGrpSpPr>
          <p:grpSpPr>
            <a:xfrm>
              <a:off x="7425726" y="4848030"/>
              <a:ext cx="714375" cy="216248"/>
              <a:chOff x="5636076" y="4769080"/>
              <a:chExt cx="714375" cy="216248"/>
            </a:xfrm>
          </p:grpSpPr>
          <p:pic>
            <p:nvPicPr>
              <p:cNvPr id="1268" name="Google Shape;1268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9" name="Google Shape;1269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70" name="Google Shape;1270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6650757">
              <a:off x="2373281" y="489731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5703070">
              <a:off x="43845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4" name="Google Shape;1274;p33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1275" name="Google Shape;1275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6" name="Google Shape;1276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33"/>
          <p:cNvGrpSpPr/>
          <p:nvPr/>
        </p:nvGrpSpPr>
        <p:grpSpPr>
          <a:xfrm>
            <a:off x="-9" y="-355194"/>
            <a:ext cx="4579147" cy="1309814"/>
            <a:chOff x="-9" y="-355194"/>
            <a:chExt cx="4579147" cy="1309814"/>
          </a:xfrm>
        </p:grpSpPr>
        <p:pic>
          <p:nvPicPr>
            <p:cNvPr id="1278" name="Google Shape;1278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1353429">
              <a:off x="155576" y="-103906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9" name="Google Shape;1279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33"/>
          <p:cNvGrpSpPr/>
          <p:nvPr/>
        </p:nvGrpSpPr>
        <p:grpSpPr>
          <a:xfrm>
            <a:off x="38108" y="41071"/>
            <a:ext cx="8757315" cy="4972562"/>
            <a:chOff x="38108" y="41071"/>
            <a:chExt cx="8757315" cy="4972562"/>
          </a:xfrm>
        </p:grpSpPr>
        <p:grpSp>
          <p:nvGrpSpPr>
            <p:cNvPr id="1281" name="Google Shape;1281;p33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1282" name="Google Shape;128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3" name="Google Shape;1283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4" name="Google Shape;1284;p33"/>
            <p:cNvGrpSpPr/>
            <p:nvPr/>
          </p:nvGrpSpPr>
          <p:grpSpPr>
            <a:xfrm>
              <a:off x="172370" y="2822485"/>
              <a:ext cx="1858156" cy="2064430"/>
              <a:chOff x="172370" y="2978660"/>
              <a:chExt cx="1858156" cy="2064430"/>
            </a:xfrm>
          </p:grpSpPr>
          <p:pic>
            <p:nvPicPr>
              <p:cNvPr id="1285" name="Google Shape;1285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8258944">
                <a:off x="222183" y="298957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6" name="Google Shape;1286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1924983" y="485431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87" name="Google Shape;1287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-8446953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8" name="Google Shape;1288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6650757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9" name="Google Shape;1289;p33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1290" name="Google Shape;1290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1" name="Google Shape;1291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2" name="Google Shape;129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3" name="Google Shape;1293;p33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1294" name="Google Shape;1294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5" name="Google Shape;1295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96" name="Google Shape;129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10800000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97" name="Google Shape;1297;p33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1298" name="Google Shape;1298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9" name="Google Shape;1299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0" name="Google Shape;1300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01" name="Google Shape;1301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2" name="Google Shape;1302;p33"/>
            <p:cNvGrpSpPr/>
            <p:nvPr/>
          </p:nvGrpSpPr>
          <p:grpSpPr>
            <a:xfrm>
              <a:off x="5018304" y="4631580"/>
              <a:ext cx="1334822" cy="216248"/>
              <a:chOff x="5015629" y="4769080"/>
              <a:chExt cx="1334822" cy="216248"/>
            </a:xfrm>
          </p:grpSpPr>
          <p:pic>
            <p:nvPicPr>
              <p:cNvPr id="1303" name="Google Shape;1303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4" name="Google Shape;1304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5" name="Google Shape;1305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06" name="Google Shape;130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 rot="6650757">
              <a:off x="3713331" y="48363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7" name="Google Shape;130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214223">
            <a:off x="7942819" y="3779724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8" name="Google Shape;1308;p33"/>
          <p:cNvGrpSpPr/>
          <p:nvPr/>
        </p:nvGrpSpPr>
        <p:grpSpPr>
          <a:xfrm>
            <a:off x="3997077" y="-329076"/>
            <a:ext cx="2378046" cy="5392554"/>
            <a:chOff x="3997077" y="-329076"/>
            <a:chExt cx="2378046" cy="5392554"/>
          </a:xfrm>
        </p:grpSpPr>
        <p:pic>
          <p:nvPicPr>
            <p:cNvPr id="1309" name="Google Shape;1309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934491">
              <a:off x="4277078" y="4460176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0" name="Google Shape;1310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3222165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1" name="Google Shape;1311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31945">
            <a:off x="-27713" y="4096245"/>
            <a:ext cx="945347" cy="101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165256">
            <a:off x="34884" y="33074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3" name="Google Shape;1313;p33"/>
          <p:cNvGrpSpPr/>
          <p:nvPr/>
        </p:nvGrpSpPr>
        <p:grpSpPr>
          <a:xfrm>
            <a:off x="993746" y="-273927"/>
            <a:ext cx="6761905" cy="5655349"/>
            <a:chOff x="993746" y="-273927"/>
            <a:chExt cx="6761905" cy="5655349"/>
          </a:xfrm>
        </p:grpSpPr>
        <p:grpSp>
          <p:nvGrpSpPr>
            <p:cNvPr id="1314" name="Google Shape;1314;p33"/>
            <p:cNvGrpSpPr/>
            <p:nvPr/>
          </p:nvGrpSpPr>
          <p:grpSpPr>
            <a:xfrm>
              <a:off x="1471396" y="-273927"/>
              <a:ext cx="6284255" cy="5417416"/>
              <a:chOff x="1471396" y="-273927"/>
              <a:chExt cx="6284255" cy="5417416"/>
            </a:xfrm>
          </p:grpSpPr>
          <p:pic>
            <p:nvPicPr>
              <p:cNvPr id="1315" name="Google Shape;1315;p3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8577037">
                <a:off x="1650815" y="-170714"/>
                <a:ext cx="610734" cy="800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6" name="Google Shape;1316;p3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4694185">
                <a:off x="7096441" y="4465778"/>
                <a:ext cx="530196" cy="6947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17" name="Google Shape;1317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8577037">
              <a:off x="1173165" y="4477961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3" name="Google Shape;143;p5"/>
          <p:cNvSpPr txBox="1"/>
          <p:nvPr>
            <p:ph idx="1" type="subTitle"/>
          </p:nvPr>
        </p:nvSpPr>
        <p:spPr>
          <a:xfrm>
            <a:off x="4882517" y="3608750"/>
            <a:ext cx="271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4" name="Google Shape;144;p5"/>
          <p:cNvSpPr txBox="1"/>
          <p:nvPr>
            <p:ph idx="2" type="subTitle"/>
          </p:nvPr>
        </p:nvSpPr>
        <p:spPr>
          <a:xfrm>
            <a:off x="1545283" y="3608750"/>
            <a:ext cx="271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5" name="Google Shape;145;p5"/>
          <p:cNvSpPr txBox="1"/>
          <p:nvPr>
            <p:ph idx="3" type="subTitle"/>
          </p:nvPr>
        </p:nvSpPr>
        <p:spPr>
          <a:xfrm>
            <a:off x="4882508" y="3300725"/>
            <a:ext cx="27162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6" name="Google Shape;146;p5"/>
          <p:cNvSpPr txBox="1"/>
          <p:nvPr>
            <p:ph idx="4" type="subTitle"/>
          </p:nvPr>
        </p:nvSpPr>
        <p:spPr>
          <a:xfrm>
            <a:off x="1545283" y="3300725"/>
            <a:ext cx="27162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47" name="Google Shape;147;p5"/>
          <p:cNvGrpSpPr/>
          <p:nvPr/>
        </p:nvGrpSpPr>
        <p:grpSpPr>
          <a:xfrm flipH="1" rot="10800000">
            <a:off x="467286" y="-108671"/>
            <a:ext cx="8424397" cy="5121886"/>
            <a:chOff x="467286" y="168627"/>
            <a:chExt cx="8424397" cy="5121886"/>
          </a:xfrm>
        </p:grpSpPr>
        <p:pic>
          <p:nvPicPr>
            <p:cNvPr id="148" name="Google Shape;14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934491">
              <a:off x="8332316" y="-33899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 rot="-4771454">
              <a:off x="883758" y="4384161"/>
              <a:ext cx="412706" cy="1190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267462">
            <a:off x="-78013" y="2419820"/>
            <a:ext cx="692334" cy="648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"/>
          <p:cNvGrpSpPr/>
          <p:nvPr/>
        </p:nvGrpSpPr>
        <p:grpSpPr>
          <a:xfrm flipH="1" rot="10800000">
            <a:off x="-112784" y="586627"/>
            <a:ext cx="9256785" cy="2695283"/>
            <a:chOff x="-111959" y="1923857"/>
            <a:chExt cx="9256785" cy="2695283"/>
          </a:xfrm>
        </p:grpSpPr>
        <p:pic>
          <p:nvPicPr>
            <p:cNvPr id="152" name="Google Shape;152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-9328245">
              <a:off x="27701" y="3722699"/>
              <a:ext cx="611847" cy="80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4">
              <a:off x="8532968" y="1923861"/>
              <a:ext cx="611858" cy="8058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7058172">
            <a:off x="8652822" y="3406451"/>
            <a:ext cx="503253" cy="805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 flipH="1" rot="10800000">
            <a:off x="70206" y="78329"/>
            <a:ext cx="9004833" cy="5143423"/>
            <a:chOff x="70206" y="-39910"/>
            <a:chExt cx="9004833" cy="5143423"/>
          </a:xfrm>
        </p:grpSpPr>
        <p:grpSp>
          <p:nvGrpSpPr>
            <p:cNvPr id="156" name="Google Shape;156;p5"/>
            <p:cNvGrpSpPr/>
            <p:nvPr/>
          </p:nvGrpSpPr>
          <p:grpSpPr>
            <a:xfrm>
              <a:off x="7752058" y="4786341"/>
              <a:ext cx="441386" cy="273288"/>
              <a:chOff x="2940183" y="200766"/>
              <a:chExt cx="441386" cy="273288"/>
            </a:xfrm>
          </p:grpSpPr>
          <p:pic>
            <p:nvPicPr>
              <p:cNvPr id="157" name="Google Shape;157;p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2940183" y="200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269186" y="311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" name="Google Shape;159;p5"/>
            <p:cNvGrpSpPr/>
            <p:nvPr/>
          </p:nvGrpSpPr>
          <p:grpSpPr>
            <a:xfrm>
              <a:off x="70206" y="-39910"/>
              <a:ext cx="9004833" cy="5143423"/>
              <a:chOff x="70206" y="-39910"/>
              <a:chExt cx="9004833" cy="5143423"/>
            </a:xfrm>
          </p:grpSpPr>
          <p:grpSp>
            <p:nvGrpSpPr>
              <p:cNvPr id="160" name="Google Shape;160;p5"/>
              <p:cNvGrpSpPr/>
              <p:nvPr/>
            </p:nvGrpSpPr>
            <p:grpSpPr>
              <a:xfrm>
                <a:off x="75208" y="4718166"/>
                <a:ext cx="441386" cy="273288"/>
                <a:chOff x="2943558" y="92766"/>
                <a:chExt cx="441386" cy="273288"/>
              </a:xfrm>
            </p:grpSpPr>
            <p:pic>
              <p:nvPicPr>
                <p:cNvPr id="161" name="Google Shape;161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" name="Google Shape;162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3" name="Google Shape;163;p5"/>
              <p:cNvGrpSpPr/>
              <p:nvPr/>
            </p:nvGrpSpPr>
            <p:grpSpPr>
              <a:xfrm rot="5116751">
                <a:off x="2170210" y="4596125"/>
                <a:ext cx="307754" cy="654224"/>
                <a:chOff x="8614629" y="2666150"/>
                <a:chExt cx="307756" cy="654229"/>
              </a:xfrm>
            </p:grpSpPr>
            <p:pic>
              <p:nvPicPr>
                <p:cNvPr id="164" name="Google Shape;164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" name="Google Shape;165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" name="Google Shape;166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7" name="Google Shape;167;p5"/>
              <p:cNvGrpSpPr/>
              <p:nvPr/>
            </p:nvGrpSpPr>
            <p:grpSpPr>
              <a:xfrm rot="5116751">
                <a:off x="74395" y="3212914"/>
                <a:ext cx="682518" cy="236132"/>
                <a:chOff x="9006531" y="2930820"/>
                <a:chExt cx="682524" cy="236133"/>
              </a:xfrm>
            </p:grpSpPr>
            <p:pic>
              <p:nvPicPr>
                <p:cNvPr id="168" name="Google Shape;168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8013523">
                  <a:off x="9584740" y="2956313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" name="Google Shape;169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2083702">
                  <a:off x="9050903" y="2944068"/>
                  <a:ext cx="105544" cy="1887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" name="Google Shape;170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2083551">
                  <a:off x="9326229" y="3074483"/>
                  <a:ext cx="48310" cy="864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1" name="Google Shape;171;p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467283" y="44895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72" name="Google Shape;172;p5"/>
              <p:cNvGrpSpPr/>
              <p:nvPr/>
            </p:nvGrpSpPr>
            <p:grpSpPr>
              <a:xfrm>
                <a:off x="7539258" y="208628"/>
                <a:ext cx="441386" cy="273288"/>
                <a:chOff x="2943558" y="92766"/>
                <a:chExt cx="441386" cy="273288"/>
              </a:xfrm>
            </p:grpSpPr>
            <p:pic>
              <p:nvPicPr>
                <p:cNvPr id="173" name="Google Shape;173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" name="Google Shape;174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5" name="Google Shape;175;p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8786133" y="744141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76" name="Google Shape;176;p5"/>
              <p:cNvGrpSpPr/>
              <p:nvPr/>
            </p:nvGrpSpPr>
            <p:grpSpPr>
              <a:xfrm rot="7112924">
                <a:off x="8560287" y="2493384"/>
                <a:ext cx="307752" cy="654221"/>
                <a:chOff x="8614629" y="2666150"/>
                <a:chExt cx="307756" cy="654229"/>
              </a:xfrm>
            </p:grpSpPr>
            <p:pic>
              <p:nvPicPr>
                <p:cNvPr id="177" name="Google Shape;177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" name="Google Shape;178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" name="Google Shape;179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0" name="Google Shape;180;p5"/>
              <p:cNvGrpSpPr/>
              <p:nvPr/>
            </p:nvGrpSpPr>
            <p:grpSpPr>
              <a:xfrm>
                <a:off x="8594633" y="1527303"/>
                <a:ext cx="441386" cy="273288"/>
                <a:chOff x="2943558" y="92766"/>
                <a:chExt cx="441386" cy="273288"/>
              </a:xfrm>
            </p:grpSpPr>
            <p:pic>
              <p:nvPicPr>
                <p:cNvPr id="181" name="Google Shape;181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" name="Google Shape;182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3" name="Google Shape;183;p5"/>
              <p:cNvGrpSpPr/>
              <p:nvPr/>
            </p:nvGrpSpPr>
            <p:grpSpPr>
              <a:xfrm rot="7112924">
                <a:off x="-53326" y="444412"/>
                <a:ext cx="1446576" cy="578527"/>
                <a:chOff x="8966791" y="3472642"/>
                <a:chExt cx="1446594" cy="578535"/>
              </a:xfrm>
            </p:grpSpPr>
            <p:pic>
              <p:nvPicPr>
                <p:cNvPr id="184" name="Google Shape;184;p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9005691" y="3472506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" name="Google Shape;185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10254952" y="3769680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" name="Google Shape;186;p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10084832" y="3972288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87" name="Google Shape;187;p5"/>
          <p:cNvGrpSpPr/>
          <p:nvPr/>
        </p:nvGrpSpPr>
        <p:grpSpPr>
          <a:xfrm flipH="1" rot="10800000">
            <a:off x="-380923" y="-311121"/>
            <a:ext cx="9897520" cy="5939224"/>
            <a:chOff x="-363073" y="-440311"/>
            <a:chExt cx="9897520" cy="5939224"/>
          </a:xfrm>
        </p:grpSpPr>
        <p:pic>
          <p:nvPicPr>
            <p:cNvPr id="188" name="Google Shape;188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309824">
              <a:off x="8364473" y="4287296"/>
              <a:ext cx="1094556" cy="1139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942536">
              <a:off x="-143027" y="-235836"/>
              <a:ext cx="1094553" cy="11396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192" name="Google Shape;19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8534103">
            <a:off x="8427194" y="-206434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400027">
            <a:off x="8474818" y="3138219"/>
            <a:ext cx="646518" cy="60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100015">
            <a:off x="134256" y="4410478"/>
            <a:ext cx="503254" cy="8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8289386">
            <a:off x="814867" y="-273665"/>
            <a:ext cx="611855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2451335">
            <a:off x="7630958" y="4492728"/>
            <a:ext cx="530195" cy="694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6"/>
          <p:cNvGrpSpPr/>
          <p:nvPr/>
        </p:nvGrpSpPr>
        <p:grpSpPr>
          <a:xfrm>
            <a:off x="5" y="139848"/>
            <a:ext cx="9018768" cy="4943935"/>
            <a:chOff x="5" y="139848"/>
            <a:chExt cx="9018768" cy="4943935"/>
          </a:xfrm>
        </p:grpSpPr>
        <p:pic>
          <p:nvPicPr>
            <p:cNvPr id="198" name="Google Shape;198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246292" y="12406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650757">
              <a:off x="8077792" y="12836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" name="Google Shape;200;p6"/>
            <p:cNvGrpSpPr/>
            <p:nvPr/>
          </p:nvGrpSpPr>
          <p:grpSpPr>
            <a:xfrm flipH="1">
              <a:off x="8788050" y="685041"/>
              <a:ext cx="182239" cy="528813"/>
              <a:chOff x="278530" y="846953"/>
              <a:chExt cx="182239" cy="528813"/>
            </a:xfrm>
          </p:grpSpPr>
          <p:pic>
            <p:nvPicPr>
              <p:cNvPr id="201" name="Google Shape;201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316870" y="846953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3" name="Google Shape;203;p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446953">
              <a:off x="338744" y="4377553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650757">
              <a:off x="1043367" y="490649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" name="Google Shape;205;p6"/>
            <p:cNvGrpSpPr/>
            <p:nvPr/>
          </p:nvGrpSpPr>
          <p:grpSpPr>
            <a:xfrm flipH="1">
              <a:off x="8577387" y="3901691"/>
              <a:ext cx="441386" cy="273288"/>
              <a:chOff x="2943558" y="92766"/>
              <a:chExt cx="441386" cy="273288"/>
            </a:xfrm>
          </p:grpSpPr>
          <p:pic>
            <p:nvPicPr>
              <p:cNvPr id="206" name="Google Shape;206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10800000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7340693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8" name="Google Shape;208;p6"/>
            <p:cNvGrpSpPr/>
            <p:nvPr/>
          </p:nvGrpSpPr>
          <p:grpSpPr>
            <a:xfrm flipH="1" rot="-4199310">
              <a:off x="206144" y="78137"/>
              <a:ext cx="307748" cy="654212"/>
              <a:chOff x="8614629" y="2666150"/>
              <a:chExt cx="307756" cy="654229"/>
            </a:xfrm>
          </p:grpSpPr>
          <p:pic>
            <p:nvPicPr>
              <p:cNvPr id="209" name="Google Shape;209;p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2" name="Google Shape;212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650757">
              <a:off x="8378005" y="484930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3" name="Google Shape;213;p6"/>
          <p:cNvGrpSpPr/>
          <p:nvPr/>
        </p:nvGrpSpPr>
        <p:grpSpPr>
          <a:xfrm>
            <a:off x="33025" y="508100"/>
            <a:ext cx="8964956" cy="4317584"/>
            <a:chOff x="-684413" y="433700"/>
            <a:chExt cx="8964956" cy="4317584"/>
          </a:xfrm>
        </p:grpSpPr>
        <p:pic>
          <p:nvPicPr>
            <p:cNvPr id="214" name="Google Shape;214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-8099973">
              <a:off x="7978148" y="4296801"/>
              <a:ext cx="161422" cy="465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2700050">
              <a:off x="-460008" y="416005"/>
              <a:ext cx="256941" cy="7411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7"/>
          <p:cNvSpPr txBox="1"/>
          <p:nvPr>
            <p:ph idx="1" type="subTitle"/>
          </p:nvPr>
        </p:nvSpPr>
        <p:spPr>
          <a:xfrm>
            <a:off x="905400" y="1786000"/>
            <a:ext cx="42948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219" name="Google Shape;219;p7"/>
          <p:cNvSpPr/>
          <p:nvPr>
            <p:ph idx="2" type="pic"/>
          </p:nvPr>
        </p:nvSpPr>
        <p:spPr>
          <a:xfrm>
            <a:off x="5616150" y="1333975"/>
            <a:ext cx="2411100" cy="3026100"/>
          </a:xfrm>
          <a:prstGeom prst="round2SameRect">
            <a:avLst>
              <a:gd fmla="val 50000" name="adj1"/>
              <a:gd fmla="val 0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id="220" name="Google Shape;22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012813">
            <a:off x="-161048" y="1679230"/>
            <a:ext cx="733216" cy="68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97842">
            <a:off x="8691625" y="2667103"/>
            <a:ext cx="655660" cy="104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353420">
            <a:off x="-173918" y="3221338"/>
            <a:ext cx="644261" cy="848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7"/>
          <p:cNvGrpSpPr/>
          <p:nvPr/>
        </p:nvGrpSpPr>
        <p:grpSpPr>
          <a:xfrm>
            <a:off x="1313832" y="-129520"/>
            <a:ext cx="6260257" cy="5342859"/>
            <a:chOff x="1313832" y="-129520"/>
            <a:chExt cx="6260257" cy="5342859"/>
          </a:xfrm>
        </p:grpSpPr>
        <p:pic>
          <p:nvPicPr>
            <p:cNvPr id="224" name="Google Shape;224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099853">
              <a:off x="1477388" y="-46051"/>
              <a:ext cx="516270" cy="67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694185">
              <a:off x="6914878" y="453562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Google Shape;226;p7"/>
          <p:cNvGrpSpPr/>
          <p:nvPr/>
        </p:nvGrpSpPr>
        <p:grpSpPr>
          <a:xfrm>
            <a:off x="126782" y="279210"/>
            <a:ext cx="8774391" cy="4647967"/>
            <a:chOff x="114807" y="279210"/>
            <a:chExt cx="8774391" cy="4647967"/>
          </a:xfrm>
        </p:grpSpPr>
        <p:grpSp>
          <p:nvGrpSpPr>
            <p:cNvPr id="227" name="Google Shape;227;p7"/>
            <p:cNvGrpSpPr/>
            <p:nvPr/>
          </p:nvGrpSpPr>
          <p:grpSpPr>
            <a:xfrm>
              <a:off x="143045" y="1017716"/>
              <a:ext cx="422661" cy="451638"/>
              <a:chOff x="38108" y="924128"/>
              <a:chExt cx="422661" cy="451638"/>
            </a:xfrm>
          </p:grpSpPr>
          <p:pic>
            <p:nvPicPr>
              <p:cNvPr id="228" name="Google Shape;228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" name="Google Shape;229;p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7340693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0" name="Google Shape;230;p7"/>
            <p:cNvGrpSpPr/>
            <p:nvPr/>
          </p:nvGrpSpPr>
          <p:grpSpPr>
            <a:xfrm>
              <a:off x="114807" y="2575766"/>
              <a:ext cx="388681" cy="554456"/>
              <a:chOff x="140695" y="2477366"/>
              <a:chExt cx="388681" cy="554456"/>
            </a:xfrm>
          </p:grpSpPr>
          <p:pic>
            <p:nvPicPr>
              <p:cNvPr id="231" name="Google Shape;231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8258944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10800000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3" name="Google Shape;233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6650757">
              <a:off x="1225406" y="267728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4" name="Google Shape;234;p7"/>
            <p:cNvGrpSpPr/>
            <p:nvPr/>
          </p:nvGrpSpPr>
          <p:grpSpPr>
            <a:xfrm>
              <a:off x="8581442" y="2321200"/>
              <a:ext cx="307756" cy="654229"/>
              <a:chOff x="8614629" y="2666150"/>
              <a:chExt cx="307756" cy="654229"/>
            </a:xfrm>
          </p:grpSpPr>
          <p:pic>
            <p:nvPicPr>
              <p:cNvPr id="235" name="Google Shape;235;p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9254692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236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51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7" name="Google Shape;237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flipH="1" rot="6415456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8" name="Google Shape;238;p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9" name="Google Shape;239;p7"/>
            <p:cNvGrpSpPr/>
            <p:nvPr/>
          </p:nvGrpSpPr>
          <p:grpSpPr>
            <a:xfrm>
              <a:off x="5269479" y="4710930"/>
              <a:ext cx="1334822" cy="216248"/>
              <a:chOff x="5015629" y="4769080"/>
              <a:chExt cx="1334822" cy="216248"/>
            </a:xfrm>
          </p:grpSpPr>
          <p:pic>
            <p:nvPicPr>
              <p:cNvPr id="240" name="Google Shape;240;p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flipH="1" rot="-4551152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1" name="Google Shape;241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3" name="Google Shape;243;p7"/>
          <p:cNvGrpSpPr/>
          <p:nvPr/>
        </p:nvGrpSpPr>
        <p:grpSpPr>
          <a:xfrm>
            <a:off x="-170663" y="-224425"/>
            <a:ext cx="9612133" cy="5437786"/>
            <a:chOff x="-182638" y="-224425"/>
            <a:chExt cx="9612133" cy="5437786"/>
          </a:xfrm>
        </p:grpSpPr>
        <p:pic>
          <p:nvPicPr>
            <p:cNvPr id="244" name="Google Shape;244;p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58814">
              <a:off x="-138407" y="-181078"/>
              <a:ext cx="1198612" cy="1221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214223">
              <a:off x="8136019" y="3899349"/>
              <a:ext cx="1198610" cy="1221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6" name="Google Shape;246;p7"/>
          <p:cNvGrpSpPr/>
          <p:nvPr/>
        </p:nvGrpSpPr>
        <p:grpSpPr>
          <a:xfrm>
            <a:off x="277039" y="-156551"/>
            <a:ext cx="8741609" cy="5179829"/>
            <a:chOff x="265064" y="-156551"/>
            <a:chExt cx="8741609" cy="5179829"/>
          </a:xfrm>
        </p:grpSpPr>
        <p:pic>
          <p:nvPicPr>
            <p:cNvPr id="247" name="Google Shape;247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5934491">
              <a:off x="545066" y="4419976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-3222165">
              <a:off x="8198434" y="-233115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"/>
          <p:cNvSpPr/>
          <p:nvPr/>
        </p:nvSpPr>
        <p:spPr>
          <a:xfrm>
            <a:off x="226600" y="209550"/>
            <a:ext cx="8553600" cy="472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8"/>
          <p:cNvSpPr txBox="1"/>
          <p:nvPr>
            <p:ph type="title"/>
          </p:nvPr>
        </p:nvSpPr>
        <p:spPr>
          <a:xfrm>
            <a:off x="1969350" y="1729350"/>
            <a:ext cx="5205300" cy="16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52" name="Google Shape;25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124699">
            <a:off x="7725542" y="3555851"/>
            <a:ext cx="1618160" cy="16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706767">
            <a:off x="-41597" y="-165389"/>
            <a:ext cx="1198614" cy="122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534103">
            <a:off x="8115919" y="-65346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6012793">
            <a:off x="8232448" y="1455846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8"/>
          <p:cNvGrpSpPr/>
          <p:nvPr/>
        </p:nvGrpSpPr>
        <p:grpSpPr>
          <a:xfrm flipH="1">
            <a:off x="-296435" y="-151853"/>
            <a:ext cx="2555437" cy="2541991"/>
            <a:chOff x="6957191" y="-151853"/>
            <a:chExt cx="2555437" cy="2541991"/>
          </a:xfrm>
        </p:grpSpPr>
        <p:pic>
          <p:nvPicPr>
            <p:cNvPr id="257" name="Google Shape;257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3487591">
              <a:off x="7180597" y="-128325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197842">
              <a:off x="8656050" y="1248941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9" name="Google Shape;259;p8"/>
          <p:cNvGrpSpPr/>
          <p:nvPr/>
        </p:nvGrpSpPr>
        <p:grpSpPr>
          <a:xfrm>
            <a:off x="4637056" y="-355194"/>
            <a:ext cx="1880084" cy="5803252"/>
            <a:chOff x="4637056" y="-355194"/>
            <a:chExt cx="1880084" cy="5803252"/>
          </a:xfrm>
        </p:grpSpPr>
        <p:pic>
          <p:nvPicPr>
            <p:cNvPr id="260" name="Google Shape;260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1353429">
              <a:off x="5635759" y="4389532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 rot="-8289386">
              <a:off x="4827817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8"/>
          <p:cNvGrpSpPr/>
          <p:nvPr/>
        </p:nvGrpSpPr>
        <p:grpSpPr>
          <a:xfrm flipH="1">
            <a:off x="3093292" y="-273927"/>
            <a:ext cx="4651505" cy="5471741"/>
            <a:chOff x="1471396" y="-273927"/>
            <a:chExt cx="4651505" cy="5471741"/>
          </a:xfrm>
        </p:grpSpPr>
        <p:pic>
          <p:nvPicPr>
            <p:cNvPr id="263" name="Google Shape;26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577037">
              <a:off x="1650815" y="-170714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4694185">
              <a:off x="5463691" y="4520103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5" name="Google Shape;265;p8"/>
          <p:cNvGrpSpPr/>
          <p:nvPr/>
        </p:nvGrpSpPr>
        <p:grpSpPr>
          <a:xfrm>
            <a:off x="199470" y="41071"/>
            <a:ext cx="8876028" cy="4914612"/>
            <a:chOff x="199470" y="41071"/>
            <a:chExt cx="8876028" cy="4914612"/>
          </a:xfrm>
        </p:grpSpPr>
        <p:pic>
          <p:nvPicPr>
            <p:cNvPr id="266" name="Google Shape;266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50757">
              <a:off x="7844792" y="18020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8"/>
            <p:cNvGrpSpPr/>
            <p:nvPr/>
          </p:nvGrpSpPr>
          <p:grpSpPr>
            <a:xfrm flipH="1">
              <a:off x="199470" y="41071"/>
              <a:ext cx="8876028" cy="4914612"/>
              <a:chOff x="140695" y="41071"/>
              <a:chExt cx="8876028" cy="4914612"/>
            </a:xfrm>
          </p:grpSpPr>
          <p:grpSp>
            <p:nvGrpSpPr>
              <p:cNvPr id="268" name="Google Shape;268;p8"/>
              <p:cNvGrpSpPr/>
              <p:nvPr/>
            </p:nvGrpSpPr>
            <p:grpSpPr>
              <a:xfrm>
                <a:off x="278530" y="774566"/>
                <a:ext cx="182239" cy="528813"/>
                <a:chOff x="278530" y="846953"/>
                <a:chExt cx="182239" cy="528813"/>
              </a:xfrm>
            </p:grpSpPr>
            <p:pic>
              <p:nvPicPr>
                <p:cNvPr id="269" name="Google Shape;269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16870" y="846953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" name="Google Shape;270;p8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1" name="Google Shape;271;p8"/>
              <p:cNvGrpSpPr/>
              <p:nvPr/>
            </p:nvGrpSpPr>
            <p:grpSpPr>
              <a:xfrm>
                <a:off x="140695" y="23211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272" name="Google Shape;272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8258944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" name="Google Shape;273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4" name="Google Shape;274;p8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flipH="1" rot="-8446953">
                <a:off x="6588472" y="13356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p8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650757">
                <a:off x="8635656" y="1194053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76" name="Google Shape;276;p8"/>
              <p:cNvGrpSpPr/>
              <p:nvPr/>
            </p:nvGrpSpPr>
            <p:grpSpPr>
              <a:xfrm>
                <a:off x="8708967" y="2665025"/>
                <a:ext cx="307756" cy="654229"/>
                <a:chOff x="8835929" y="2599475"/>
                <a:chExt cx="307756" cy="654229"/>
              </a:xfrm>
            </p:grpSpPr>
            <p:pic>
              <p:nvPicPr>
                <p:cNvPr id="277" name="Google Shape;277;p8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9062259" y="3065069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" name="Google Shape;278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888820" y="2583053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" name="Google Shape;279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917434" y="2893356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0" name="Google Shape;280;p8"/>
              <p:cNvGrpSpPr/>
              <p:nvPr/>
            </p:nvGrpSpPr>
            <p:grpSpPr>
              <a:xfrm>
                <a:off x="2943558" y="92766"/>
                <a:ext cx="441386" cy="273288"/>
                <a:chOff x="2943558" y="92766"/>
                <a:chExt cx="441386" cy="273288"/>
              </a:xfrm>
            </p:grpSpPr>
            <p:pic>
              <p:nvPicPr>
                <p:cNvPr id="281" name="Google Shape;281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" name="Google Shape;282;p8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3" name="Google Shape;283;p8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10800000">
                <a:off x="6832708" y="181241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84" name="Google Shape;284;p8"/>
              <p:cNvGrpSpPr/>
              <p:nvPr/>
            </p:nvGrpSpPr>
            <p:grpSpPr>
              <a:xfrm rot="4199310">
                <a:off x="4793051" y="-29513"/>
                <a:ext cx="307748" cy="654212"/>
                <a:chOff x="8614629" y="2666150"/>
                <a:chExt cx="307756" cy="654229"/>
              </a:xfrm>
            </p:grpSpPr>
            <p:pic>
              <p:nvPicPr>
                <p:cNvPr id="285" name="Google Shape;285;p8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" name="Google Shape;286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" name="Google Shape;287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8" name="Google Shape;288;p8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4098951">
                <a:off x="6229750" y="479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89" name="Google Shape;289;p8"/>
              <p:cNvGrpSpPr/>
              <p:nvPr/>
            </p:nvGrpSpPr>
            <p:grpSpPr>
              <a:xfrm>
                <a:off x="3800654" y="4685080"/>
                <a:ext cx="1334822" cy="216248"/>
                <a:chOff x="3797979" y="4822580"/>
                <a:chExt cx="1334822" cy="216248"/>
              </a:xfrm>
            </p:grpSpPr>
            <p:pic>
              <p:nvPicPr>
                <p:cNvPr id="290" name="Google Shape;290;p8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 flipH="1" rot="-4551152">
                  <a:off x="4493885" y="4836340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" name="Google Shape;291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rot="-9109059">
                  <a:off x="4988931" y="4836313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" name="Google Shape;292;p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 rot="-7075986">
                  <a:off x="3823309" y="4887533"/>
                  <a:ext cx="48311" cy="864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93" name="Google Shape;293;p8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flipH="1" rot="6650757">
                <a:off x="2570431" y="4778390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4" name="Google Shape;294;p8"/>
          <p:cNvGrpSpPr/>
          <p:nvPr/>
        </p:nvGrpSpPr>
        <p:grpSpPr>
          <a:xfrm flipH="1">
            <a:off x="2855733" y="-355201"/>
            <a:ext cx="4735609" cy="5402242"/>
            <a:chOff x="1639514" y="-329076"/>
            <a:chExt cx="4735609" cy="5402242"/>
          </a:xfrm>
        </p:grpSpPr>
        <p:pic>
          <p:nvPicPr>
            <p:cNvPr id="295" name="Google Shape;295;p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5934491">
              <a:off x="1919516" y="4469863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 rot="-3222165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accen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/>
          <p:nvPr/>
        </p:nvSpPr>
        <p:spPr>
          <a:xfrm>
            <a:off x="226600" y="209550"/>
            <a:ext cx="8553600" cy="472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9"/>
          <p:cNvSpPr txBox="1"/>
          <p:nvPr>
            <p:ph type="title"/>
          </p:nvPr>
        </p:nvSpPr>
        <p:spPr>
          <a:xfrm>
            <a:off x="1995525" y="1386375"/>
            <a:ext cx="5259600" cy="168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0" name="Google Shape;300;p9"/>
          <p:cNvSpPr txBox="1"/>
          <p:nvPr>
            <p:ph idx="1" type="subTitle"/>
          </p:nvPr>
        </p:nvSpPr>
        <p:spPr>
          <a:xfrm>
            <a:off x="1995525" y="2991128"/>
            <a:ext cx="52596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1" name="Google Shape;30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086240">
            <a:off x="-101247" y="1437165"/>
            <a:ext cx="1058347" cy="576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9"/>
          <p:cNvGrpSpPr/>
          <p:nvPr/>
        </p:nvGrpSpPr>
        <p:grpSpPr>
          <a:xfrm>
            <a:off x="3323397" y="1174944"/>
            <a:ext cx="6187418" cy="4217215"/>
            <a:chOff x="3323397" y="1174944"/>
            <a:chExt cx="6187418" cy="4217215"/>
          </a:xfrm>
        </p:grpSpPr>
        <p:pic>
          <p:nvPicPr>
            <p:cNvPr id="303" name="Google Shape;303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95764">
              <a:off x="3436987" y="4527775"/>
              <a:ext cx="503254" cy="805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317494">
              <a:off x="8433492" y="1116184"/>
              <a:ext cx="760767" cy="12181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9"/>
          <p:cNvGrpSpPr/>
          <p:nvPr/>
        </p:nvGrpSpPr>
        <p:grpSpPr>
          <a:xfrm>
            <a:off x="-48474" y="3067581"/>
            <a:ext cx="8387408" cy="2690626"/>
            <a:chOff x="-75549" y="3080606"/>
            <a:chExt cx="8387408" cy="2690626"/>
          </a:xfrm>
        </p:grpSpPr>
        <p:pic>
          <p:nvPicPr>
            <p:cNvPr id="306" name="Google Shape;30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323093">
              <a:off x="-21931" y="3120207"/>
              <a:ext cx="899697" cy="118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 rot="2989654">
              <a:off x="6930810" y="4244697"/>
              <a:ext cx="1041740" cy="13719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" name="Google Shape;30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08798">
            <a:off x="4321715" y="-83775"/>
            <a:ext cx="500575" cy="6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58450">
            <a:off x="8371351" y="2943424"/>
            <a:ext cx="441402" cy="595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9"/>
          <p:cNvGrpSpPr/>
          <p:nvPr/>
        </p:nvGrpSpPr>
        <p:grpSpPr>
          <a:xfrm>
            <a:off x="1394840" y="-543274"/>
            <a:ext cx="8172212" cy="6173106"/>
            <a:chOff x="1394840" y="-543274"/>
            <a:chExt cx="8172212" cy="6173106"/>
          </a:xfrm>
        </p:grpSpPr>
        <p:pic>
          <p:nvPicPr>
            <p:cNvPr id="311" name="Google Shape;311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827893">
              <a:off x="7924422" y="-270089"/>
              <a:ext cx="1355224" cy="1380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498969">
              <a:off x="1561709" y="4273225"/>
              <a:ext cx="1185622" cy="12079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-8446953">
            <a:off x="584272" y="4252716"/>
            <a:ext cx="42527" cy="188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9"/>
          <p:cNvGrpSpPr/>
          <p:nvPr/>
        </p:nvGrpSpPr>
        <p:grpSpPr>
          <a:xfrm>
            <a:off x="129674" y="-235753"/>
            <a:ext cx="9120399" cy="5647380"/>
            <a:chOff x="129674" y="-235753"/>
            <a:chExt cx="9120399" cy="5647380"/>
          </a:xfrm>
        </p:grpSpPr>
        <p:pic>
          <p:nvPicPr>
            <p:cNvPr id="315" name="Google Shape;315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7012750">
              <a:off x="353195" y="4405470"/>
              <a:ext cx="720058" cy="943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 rot="4694185">
              <a:off x="8590863" y="4529853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5089024">
              <a:off x="2691546" y="-310549"/>
              <a:ext cx="763411" cy="100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8" name="Google Shape;318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-5658831">
            <a:off x="5689090" y="-224658"/>
            <a:ext cx="679397" cy="109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 rot="-6542819">
            <a:off x="4972384" y="4227762"/>
            <a:ext cx="412705" cy="1190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9"/>
          <p:cNvGrpSpPr/>
          <p:nvPr/>
        </p:nvGrpSpPr>
        <p:grpSpPr>
          <a:xfrm>
            <a:off x="106708" y="234078"/>
            <a:ext cx="8673502" cy="4560949"/>
            <a:chOff x="106708" y="234078"/>
            <a:chExt cx="8673502" cy="4560949"/>
          </a:xfrm>
        </p:grpSpPr>
        <p:grpSp>
          <p:nvGrpSpPr>
            <p:cNvPr id="321" name="Google Shape;321;p9"/>
            <p:cNvGrpSpPr/>
            <p:nvPr/>
          </p:nvGrpSpPr>
          <p:grpSpPr>
            <a:xfrm>
              <a:off x="106708" y="234078"/>
              <a:ext cx="8673502" cy="4560949"/>
              <a:chOff x="106708" y="234078"/>
              <a:chExt cx="8673502" cy="4560949"/>
            </a:xfrm>
          </p:grpSpPr>
          <p:grpSp>
            <p:nvGrpSpPr>
              <p:cNvPr id="322" name="Google Shape;322;p9"/>
              <p:cNvGrpSpPr/>
              <p:nvPr/>
            </p:nvGrpSpPr>
            <p:grpSpPr>
              <a:xfrm>
                <a:off x="106708" y="619766"/>
                <a:ext cx="422661" cy="451638"/>
                <a:chOff x="38108" y="924128"/>
                <a:chExt cx="422661" cy="451638"/>
              </a:xfrm>
            </p:grpSpPr>
            <p:pic>
              <p:nvPicPr>
                <p:cNvPr id="323" name="Google Shape;323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38108" y="924128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" name="Google Shape;324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5" name="Google Shape;325;p9"/>
              <p:cNvGrpSpPr/>
              <p:nvPr/>
            </p:nvGrpSpPr>
            <p:grpSpPr>
              <a:xfrm>
                <a:off x="140695" y="23211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326" name="Google Shape;326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8258944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" name="Google Shape;327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28" name="Google Shape;328;p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8446953">
                <a:off x="6408022" y="27634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9" name="Google Shape;329;p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rot="-6568285">
                <a:off x="7451609" y="317598"/>
                <a:ext cx="50743" cy="907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0" name="Google Shape;330;p9"/>
              <p:cNvGrpSpPr/>
              <p:nvPr/>
            </p:nvGrpSpPr>
            <p:grpSpPr>
              <a:xfrm>
                <a:off x="8443829" y="2097438"/>
                <a:ext cx="307756" cy="654229"/>
                <a:chOff x="8614629" y="2666150"/>
                <a:chExt cx="307756" cy="654229"/>
              </a:xfrm>
            </p:grpSpPr>
            <p:pic>
              <p:nvPicPr>
                <p:cNvPr id="331" name="Google Shape;331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" name="Google Shape;332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" name="Google Shape;333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34" name="Google Shape;334;p9"/>
              <p:cNvGrpSpPr/>
              <p:nvPr/>
            </p:nvGrpSpPr>
            <p:grpSpPr>
              <a:xfrm>
                <a:off x="1681358" y="234078"/>
                <a:ext cx="441386" cy="273288"/>
                <a:chOff x="2943558" y="92766"/>
                <a:chExt cx="441386" cy="273288"/>
              </a:xfrm>
            </p:grpSpPr>
            <p:pic>
              <p:nvPicPr>
                <p:cNvPr id="335" name="Google Shape;335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10800000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" name="Google Shape;336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flipH="1" rot="-7340693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7" name="Google Shape;337;p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10800000">
                <a:off x="6957858" y="3259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8" name="Google Shape;338;p9"/>
              <p:cNvGrpSpPr/>
              <p:nvPr/>
            </p:nvGrpSpPr>
            <p:grpSpPr>
              <a:xfrm rot="-260152">
                <a:off x="8448176" y="3741776"/>
                <a:ext cx="307744" cy="654204"/>
                <a:chOff x="8614629" y="2666150"/>
                <a:chExt cx="307756" cy="654229"/>
              </a:xfrm>
            </p:grpSpPr>
            <p:pic>
              <p:nvPicPr>
                <p:cNvPr id="339" name="Google Shape;339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flipH="1" rot="-9254692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" name="Google Shape;340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641551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" name="Google Shape;341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flipH="1" rot="6415456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2" name="Google Shape;342;p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4098951">
                <a:off x="3767550" y="23086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43" name="Google Shape;343;p9"/>
              <p:cNvGrpSpPr/>
              <p:nvPr/>
            </p:nvGrpSpPr>
            <p:grpSpPr>
              <a:xfrm>
                <a:off x="5888326" y="4578780"/>
                <a:ext cx="714375" cy="216248"/>
                <a:chOff x="5636076" y="4769080"/>
                <a:chExt cx="714375" cy="216248"/>
              </a:xfrm>
            </p:grpSpPr>
            <p:pic>
              <p:nvPicPr>
                <p:cNvPr id="344" name="Google Shape;344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flipH="1" rot="-4551152">
                  <a:off x="5711535" y="4782840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" name="Google Shape;345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-9109059">
                  <a:off x="6206581" y="4782813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6" name="Google Shape;346;p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flipH="1" rot="6650757">
                <a:off x="2916206" y="4592515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7" name="Google Shape;347;p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 rot="2700066">
              <a:off x="4619085" y="4592505"/>
              <a:ext cx="105542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-5703070">
              <a:off x="43845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"/>
          <p:cNvSpPr/>
          <p:nvPr>
            <p:ph idx="2" type="pic"/>
          </p:nvPr>
        </p:nvSpPr>
        <p:spPr>
          <a:xfrm>
            <a:off x="0" y="4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10"/>
          <p:cNvSpPr txBox="1"/>
          <p:nvPr>
            <p:ph type="title"/>
          </p:nvPr>
        </p:nvSpPr>
        <p:spPr>
          <a:xfrm>
            <a:off x="3107450" y="1698200"/>
            <a:ext cx="2988600" cy="20718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○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■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○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■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○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bin"/>
              <a:buChar char="■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2.png"/><Relationship Id="rId8" Type="http://schemas.openxmlformats.org/officeDocument/2006/relationships/image" Target="../media/image17.png"/><Relationship Id="rId10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30.jpg"/><Relationship Id="rId5" Type="http://schemas.openxmlformats.org/officeDocument/2006/relationships/image" Target="../media/image19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4"/>
          <p:cNvSpPr txBox="1"/>
          <p:nvPr>
            <p:ph type="ctrTitle"/>
          </p:nvPr>
        </p:nvSpPr>
        <p:spPr>
          <a:xfrm>
            <a:off x="1396350" y="2799449"/>
            <a:ext cx="6351300" cy="93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latin typeface="Koulen"/>
                <a:ea typeface="Koulen"/>
                <a:cs typeface="Koulen"/>
                <a:sym typeface="Koulen"/>
              </a:rPr>
              <a:t>October Meeting</a:t>
            </a:r>
            <a:endParaRPr sz="5600">
              <a:latin typeface="Koulen"/>
              <a:ea typeface="Koulen"/>
              <a:cs typeface="Koulen"/>
              <a:sym typeface="Koulen"/>
            </a:endParaRPr>
          </a:p>
        </p:txBody>
      </p:sp>
      <p:sp>
        <p:nvSpPr>
          <p:cNvPr id="1323" name="Google Shape;1323;p34"/>
          <p:cNvSpPr txBox="1"/>
          <p:nvPr>
            <p:ph idx="1" type="subTitle"/>
          </p:nvPr>
        </p:nvSpPr>
        <p:spPr>
          <a:xfrm>
            <a:off x="1835400" y="3728601"/>
            <a:ext cx="5473200" cy="607800"/>
          </a:xfrm>
          <a:prstGeom prst="rect">
            <a:avLst/>
          </a:prstGeom>
          <a:solidFill>
            <a:srgbClr val="C05913">
              <a:alpha val="316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2"/>
                </a:solidFill>
              </a:rPr>
              <a:t>October 7th, 2025</a:t>
            </a:r>
            <a:endParaRPr b="1" sz="2900">
              <a:solidFill>
                <a:schemeClr val="dk2"/>
              </a:solidFill>
            </a:endParaRPr>
          </a:p>
        </p:txBody>
      </p:sp>
      <p:pic>
        <p:nvPicPr>
          <p:cNvPr id="1324" name="Google Shape;13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2445" y="1092950"/>
            <a:ext cx="1374451" cy="143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8814">
            <a:off x="692918" y="-81203"/>
            <a:ext cx="1198612" cy="122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9251192">
            <a:off x="8225560" y="355615"/>
            <a:ext cx="42527" cy="1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3222165">
            <a:off x="5566884" y="-405640"/>
            <a:ext cx="412705" cy="1190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8" name="Google Shape;1328;p34"/>
          <p:cNvGrpSpPr/>
          <p:nvPr/>
        </p:nvGrpSpPr>
        <p:grpSpPr>
          <a:xfrm>
            <a:off x="7743275" y="3320364"/>
            <a:ext cx="1932789" cy="1868353"/>
            <a:chOff x="7722537" y="3243939"/>
            <a:chExt cx="1932789" cy="1868353"/>
          </a:xfrm>
        </p:grpSpPr>
        <p:pic>
          <p:nvPicPr>
            <p:cNvPr id="1329" name="Google Shape;1329;p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137833">
              <a:off x="7898091" y="3813412"/>
              <a:ext cx="762420" cy="1207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0" name="Google Shape;1330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98725" y="3243939"/>
              <a:ext cx="1856601" cy="17673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1" name="Google Shape;133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98951">
            <a:off x="1270962" y="4727916"/>
            <a:ext cx="42527" cy="1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302637">
            <a:off x="1423490" y="1294215"/>
            <a:ext cx="387069" cy="5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32625" y="804113"/>
            <a:ext cx="4060677" cy="18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3"/>
          <p:cNvSpPr txBox="1"/>
          <p:nvPr>
            <p:ph type="title"/>
          </p:nvPr>
        </p:nvSpPr>
        <p:spPr>
          <a:xfrm>
            <a:off x="720000" y="2872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Area Leadership Conference</a:t>
            </a:r>
            <a:endParaRPr sz="40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DB722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7" name="Google Shape;1417;p43" title="IMG_2689_Origin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525" y="1303569"/>
            <a:ext cx="2687426" cy="201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43" title="IMG_688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0300" y="2644713"/>
            <a:ext cx="2687427" cy="201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43" title="IMG_2688_Origina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325" y="1140700"/>
            <a:ext cx="2474701" cy="18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43" title="P1020549.JPG"/>
          <p:cNvPicPr preferRelativeResize="0"/>
          <p:nvPr/>
        </p:nvPicPr>
        <p:blipFill rotWithShape="1">
          <a:blip r:embed="rId6">
            <a:alphaModFix/>
          </a:blip>
          <a:srcRect b="0" l="21665" r="7" t="0"/>
          <a:stretch/>
        </p:blipFill>
        <p:spPr>
          <a:xfrm>
            <a:off x="1208775" y="2644725"/>
            <a:ext cx="2474701" cy="17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43" title="IMG_126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1775" y="1040511"/>
            <a:ext cx="2474701" cy="185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43" title="IMG_2693_Original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6950" y="2763938"/>
            <a:ext cx="2369514" cy="177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44"/>
          <p:cNvSpPr txBox="1"/>
          <p:nvPr>
            <p:ph type="title"/>
          </p:nvPr>
        </p:nvSpPr>
        <p:spPr>
          <a:xfrm>
            <a:off x="720000" y="-176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Competitive events</a:t>
            </a:r>
            <a:endParaRPr sz="40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44"/>
          <p:cNvSpPr txBox="1"/>
          <p:nvPr/>
        </p:nvSpPr>
        <p:spPr>
          <a:xfrm>
            <a:off x="6330720" y="922225"/>
            <a:ext cx="22044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Area Leadership Conference is </a:t>
            </a:r>
            <a:endParaRPr b="1" sz="21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Dec 6th at Mayde Creek High School</a:t>
            </a:r>
            <a:endParaRPr b="1" sz="21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Explore the Competitive Events on the FBLA Website!</a:t>
            </a:r>
            <a:endParaRPr b="1" sz="19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29" name="Google Shape;1429;p44" title="Screen Shot 2025-08-28 at 2.42.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675" y="922215"/>
            <a:ext cx="5914726" cy="359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45"/>
          <p:cNvSpPr txBox="1"/>
          <p:nvPr/>
        </p:nvSpPr>
        <p:spPr>
          <a:xfrm>
            <a:off x="720000" y="1026425"/>
            <a:ext cx="8204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Test components</a:t>
            </a:r>
            <a:r>
              <a:rPr b="1" lang="en" sz="21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       </a:t>
            </a:r>
            <a:endParaRPr b="1" sz="21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priola"/>
              <a:buChar char="●"/>
            </a:pPr>
            <a:r>
              <a:rPr b="1" lang="en" sz="16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Objective Test Only</a:t>
            </a:r>
            <a:r>
              <a:rPr lang="en" sz="16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 Events are </a:t>
            </a:r>
            <a:r>
              <a:rPr b="1" lang="en" sz="16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INDIVIDUAL ONLY   (No Teams)</a:t>
            </a:r>
            <a:endParaRPr b="1" sz="16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priola"/>
              <a:buChar char="●"/>
            </a:pPr>
            <a:r>
              <a:rPr b="1" lang="en" sz="16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Role Play</a:t>
            </a:r>
            <a:r>
              <a:rPr b="1" lang="en" sz="16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 Events w/ Tests</a:t>
            </a:r>
            <a:r>
              <a:rPr b="1" lang="en" sz="16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 </a:t>
            </a:r>
            <a:r>
              <a:rPr lang="en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can consists of </a:t>
            </a:r>
            <a:r>
              <a:rPr b="1" lang="en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Individuals</a:t>
            </a:r>
            <a:r>
              <a:rPr lang="en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 or </a:t>
            </a:r>
            <a:r>
              <a:rPr b="1" lang="en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Teams of 2-3</a:t>
            </a:r>
            <a:br>
              <a:rPr lang="en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</a:br>
            <a:endParaRPr sz="16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Objective Testing</a:t>
            </a:r>
            <a:r>
              <a:rPr b="1" lang="en" sz="17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A 60-minute test over the specified event topic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Production and Objective Testing</a:t>
            </a:r>
            <a:r>
              <a:rPr b="1" lang="en" sz="17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</a:t>
            </a:r>
            <a:endParaRPr b="1" sz="17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Two parts: a production test administered and proctored at a designated school and a 60-minute objective test administered onsite. Competitors must complete both parts for award eligibility.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Collaborative/ Individual Objective Testing and Role Play</a:t>
            </a:r>
            <a:r>
              <a:rPr b="1" lang="en" sz="17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</a:t>
            </a:r>
            <a:endParaRPr b="1" sz="17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A 60-minute objective test will be administered at the competition. Team competitors </a:t>
            </a:r>
            <a:b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</a:b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will take one objective test collaboratively or individually depending on event. 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435" name="Google Shape;1435;p45"/>
          <p:cNvSpPr txBox="1"/>
          <p:nvPr/>
        </p:nvSpPr>
        <p:spPr>
          <a:xfrm>
            <a:off x="655125" y="2967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rPr>
              <a:t>Testing Events</a:t>
            </a:r>
            <a:endParaRPr b="1" sz="3700">
              <a:solidFill>
                <a:schemeClr val="dk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rgbClr val="6A1616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46"/>
          <p:cNvSpPr txBox="1"/>
          <p:nvPr/>
        </p:nvSpPr>
        <p:spPr>
          <a:xfrm>
            <a:off x="999500" y="106375"/>
            <a:ext cx="43554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Prejudged Report and Presentation</a:t>
            </a:r>
            <a: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b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</a:b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Report content is prejudged before the conference. The presentation of the report is judged during the conference. 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Prejudged Project and Presentation</a:t>
            </a:r>
            <a: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b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</a:b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Project content is prejudged before the conference. The presentation of the project is judged during the conference.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Demonstration</a:t>
            </a:r>
            <a: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The demonstration of a project on a specific topic provided in the event guidelines. Competitors may use technology, equipment, and/or visual aids as part of the presentation.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Interview</a:t>
            </a:r>
            <a: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The employer (judge) interviews the applicant (competitor) by asking typical job interview questions.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Speech</a:t>
            </a:r>
            <a: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A business speech based on FBLA-PBL goals, current events, and/or relevant business topics created and articulated by competitors.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441" name="Google Shape;1441;p46"/>
          <p:cNvSpPr txBox="1"/>
          <p:nvPr/>
        </p:nvSpPr>
        <p:spPr>
          <a:xfrm>
            <a:off x="5402400" y="470575"/>
            <a:ext cx="316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rPr>
              <a:t>Presentation Events</a:t>
            </a:r>
            <a:endParaRPr b="1" sz="3600">
              <a:solidFill>
                <a:schemeClr val="dk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6A1616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6A1616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442" name="Google Shape;1442;p46"/>
          <p:cNvSpPr txBox="1"/>
          <p:nvPr/>
        </p:nvSpPr>
        <p:spPr>
          <a:xfrm>
            <a:off x="5354900" y="1752850"/>
            <a:ext cx="34770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6A1616"/>
                </a:solidFill>
                <a:latin typeface="Capriola"/>
                <a:ea typeface="Capriola"/>
                <a:cs typeface="Capriola"/>
                <a:sym typeface="Capriola"/>
              </a:rPr>
              <a:t>(</a:t>
            </a:r>
            <a:r>
              <a:rPr lang="en" sz="15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T</a:t>
            </a:r>
            <a:r>
              <a:rPr lang="en" sz="15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eams</a:t>
            </a:r>
            <a:r>
              <a:rPr lang="en" sz="15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</a:t>
            </a:r>
            <a:r>
              <a:rPr b="1" lang="en" sz="15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3 people max</a:t>
            </a:r>
            <a:r>
              <a:rPr lang="en" sz="15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 for Role Play &amp; Presentation Events)</a:t>
            </a:r>
            <a:endParaRPr sz="34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443" name="Google Shape;1443;p46"/>
          <p:cNvSpPr txBox="1"/>
          <p:nvPr/>
        </p:nvSpPr>
        <p:spPr>
          <a:xfrm>
            <a:off x="5712575" y="2641050"/>
            <a:ext cx="3003300" cy="19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Role play</a:t>
            </a:r>
            <a:r>
              <a:rPr b="1"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:  </a:t>
            </a:r>
            <a:r>
              <a:rPr lang="en" sz="1300">
                <a:solidFill>
                  <a:schemeClr val="dk2"/>
                </a:solidFill>
                <a:latin typeface="Capriola"/>
                <a:ea typeface="Capriola"/>
                <a:cs typeface="Capriola"/>
                <a:sym typeface="Capriola"/>
              </a:rPr>
              <a:t>Competitors receive a role play scenario 10 or 20 minutes prior to their scheduled event times. Judges receive a copy of the role play along with suggested questions to ask during each performance (role play). </a:t>
            </a:r>
            <a:endParaRPr sz="1300">
              <a:solidFill>
                <a:schemeClr val="dk2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A1616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47"/>
          <p:cNvSpPr txBox="1"/>
          <p:nvPr>
            <p:ph type="title"/>
          </p:nvPr>
        </p:nvSpPr>
        <p:spPr>
          <a:xfrm>
            <a:off x="720000" y="2872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Area Leadership Conference</a:t>
            </a:r>
            <a:endParaRPr sz="40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A1493B"/>
                </a:solidFill>
                <a:latin typeface="Barlow"/>
                <a:ea typeface="Barlow"/>
                <a:cs typeface="Barlow"/>
                <a:sym typeface="Barlow"/>
              </a:rPr>
              <a:t>Event signups are starting OCT 21st!</a:t>
            </a:r>
            <a:endParaRPr b="1" sz="2800">
              <a:solidFill>
                <a:srgbClr val="DB722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9" name="Google Shape;1449;p47"/>
          <p:cNvSpPr txBox="1"/>
          <p:nvPr/>
        </p:nvSpPr>
        <p:spPr>
          <a:xfrm>
            <a:off x="1015150" y="1513400"/>
            <a:ext cx="76314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Sign-up dates:</a:t>
            </a:r>
            <a:endParaRPr b="1" sz="22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2000"/>
              <a:buFont typeface="Barlow"/>
              <a:buChar char="-"/>
            </a:pPr>
            <a:r>
              <a:rPr b="1" lang="en" sz="20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Oct 21st: Officers &amp; members who competed at NLC ‘25</a:t>
            </a:r>
            <a:endParaRPr b="1" sz="20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2000"/>
              <a:buFont typeface="Barlow"/>
              <a:buChar char="-"/>
            </a:pPr>
            <a:r>
              <a:rPr b="1" lang="en" sz="20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Oct 22nd: Members currently in a business course</a:t>
            </a:r>
            <a:endParaRPr b="1" sz="20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2000"/>
              <a:buFont typeface="Barlow"/>
              <a:buChar char="-"/>
            </a:pPr>
            <a:r>
              <a:rPr b="1" lang="en" sz="20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Oct 23rd: All other members</a:t>
            </a:r>
            <a:endParaRPr b="1" sz="20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2000"/>
              <a:buFont typeface="Barlow"/>
              <a:buChar char="-"/>
            </a:pPr>
            <a:r>
              <a:rPr b="1" lang="en" sz="20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Before/After School in RM 2513 (Mr. Saunders)</a:t>
            </a:r>
            <a:endParaRPr b="1" sz="20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2000"/>
              <a:buFont typeface="Barlow"/>
              <a:buChar char="-"/>
            </a:pPr>
            <a:r>
              <a:rPr b="1" i="1" lang="en" sz="2000" u="sng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MUST</a:t>
            </a:r>
            <a:r>
              <a:rPr b="1" lang="en" sz="2000" u="sng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 have at least 20 member points to sign up</a:t>
            </a:r>
            <a:endParaRPr b="1" sz="2000" u="sng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Think of at least 3 potential events you’re interested in</a:t>
            </a:r>
            <a:endParaRPr b="1" i="1" sz="20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arlow"/>
              <a:buChar char="-"/>
            </a:pPr>
            <a:r>
              <a:rPr b="1" i="1" lang="en" sz="2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Events fill up quick! Make sure you have backups!</a:t>
            </a:r>
            <a:endParaRPr b="1" i="1" sz="20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Koulen"/>
              <a:buChar char="-"/>
            </a:pPr>
            <a:r>
              <a:t/>
            </a:r>
            <a:endParaRPr sz="2300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48"/>
          <p:cNvSpPr txBox="1"/>
          <p:nvPr>
            <p:ph type="title"/>
          </p:nvPr>
        </p:nvSpPr>
        <p:spPr>
          <a:xfrm>
            <a:off x="720000" y="712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Important Dates</a:t>
            </a:r>
            <a:endParaRPr sz="2700"/>
          </a:p>
        </p:txBody>
      </p:sp>
      <p:sp>
        <p:nvSpPr>
          <p:cNvPr id="1455" name="Google Shape;1455;p48"/>
          <p:cNvSpPr txBox="1"/>
          <p:nvPr/>
        </p:nvSpPr>
        <p:spPr>
          <a:xfrm>
            <a:off x="1402250" y="978150"/>
            <a:ext cx="6659700" cy="3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oulen"/>
              <a:buChar char="-"/>
            </a:pPr>
            <a:r>
              <a:rPr lang="en" sz="24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Fall workshop</a:t>
            </a:r>
            <a:endParaRPr sz="2400" u="sng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oulen"/>
              <a:buChar char="-"/>
            </a:pPr>
            <a:r>
              <a:rPr lang="en" sz="24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october 18th</a:t>
            </a:r>
            <a:r>
              <a:rPr lang="en" sz="24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 @ strake jesuit</a:t>
            </a:r>
            <a:endParaRPr sz="2400" u="sng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oulen"/>
              <a:buChar char="-"/>
            </a:pPr>
            <a:r>
              <a:rPr lang="en" sz="24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Area Competition Registration</a:t>
            </a:r>
            <a:endParaRPr sz="2400" u="sng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Koulen"/>
              <a:buChar char="-"/>
            </a:pPr>
            <a:r>
              <a:rPr lang="en" sz="24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October 21st - 23rd (Room 2513)</a:t>
            </a:r>
            <a:endParaRPr sz="24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oulen"/>
              <a:buChar char="-"/>
            </a:pPr>
            <a:r>
              <a:rPr lang="en" sz="24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Halloween Social </a:t>
            </a:r>
            <a:endParaRPr sz="2400" u="sng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Koulen"/>
              <a:buChar char="-"/>
            </a:pPr>
            <a:r>
              <a:rPr lang="en" sz="24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october 30th @ 2:45 (LGI)</a:t>
            </a:r>
            <a:endParaRPr sz="24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oulen"/>
              <a:buChar char="-"/>
            </a:pPr>
            <a:r>
              <a:rPr lang="en" sz="24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november meeting</a:t>
            </a:r>
            <a:endParaRPr sz="2400" u="sng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Koulen"/>
              <a:buChar char="-"/>
            </a:pPr>
            <a:r>
              <a:rPr lang="en" sz="24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november 4th @ 2:45 (LGI)</a:t>
            </a:r>
            <a:endParaRPr sz="24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49"/>
          <p:cNvSpPr txBox="1"/>
          <p:nvPr>
            <p:ph type="title"/>
          </p:nvPr>
        </p:nvSpPr>
        <p:spPr>
          <a:xfrm>
            <a:off x="720000" y="331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Stay connected</a:t>
            </a:r>
            <a:endParaRPr/>
          </a:p>
        </p:txBody>
      </p:sp>
      <p:sp>
        <p:nvSpPr>
          <p:cNvPr id="1461" name="Google Shape;1461;p49"/>
          <p:cNvSpPr txBox="1"/>
          <p:nvPr/>
        </p:nvSpPr>
        <p:spPr>
          <a:xfrm>
            <a:off x="879000" y="1348050"/>
            <a:ext cx="73860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Koulen"/>
              <a:buChar char="-"/>
            </a:pPr>
            <a:r>
              <a:rPr lang="en" sz="25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Remind:</a:t>
            </a:r>
            <a:r>
              <a:rPr lang="en" sz="2500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  </a:t>
            </a:r>
            <a:r>
              <a:rPr lang="en" sz="2500">
                <a:solidFill>
                  <a:schemeClr val="accent1"/>
                </a:solidFill>
                <a:latin typeface="Koulen"/>
                <a:ea typeface="Koulen"/>
                <a:cs typeface="Koulen"/>
                <a:sym typeface="Koulen"/>
              </a:rPr>
              <a:t>text </a:t>
            </a:r>
            <a:r>
              <a:rPr b="1" lang="en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“slhsfbla26</a:t>
            </a:r>
            <a:r>
              <a:rPr lang="en" sz="2500">
                <a:solidFill>
                  <a:schemeClr val="accent1"/>
                </a:solidFill>
                <a:latin typeface="Koulen"/>
                <a:ea typeface="Koulen"/>
                <a:cs typeface="Koulen"/>
                <a:sym typeface="Koulen"/>
              </a:rPr>
              <a:t>” to 81010</a:t>
            </a:r>
            <a:endParaRPr sz="2500">
              <a:solidFill>
                <a:schemeClr val="accent1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Koulen"/>
              <a:buChar char="-"/>
            </a:pPr>
            <a:r>
              <a:rPr lang="en" sz="25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Website:</a:t>
            </a:r>
            <a:r>
              <a:rPr lang="en" sz="2500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  </a:t>
            </a:r>
            <a:r>
              <a:rPr b="1" lang="en" sz="2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https://sevenlakesfbla.wixsite.com/slhsfbla</a:t>
            </a:r>
            <a:endParaRPr sz="22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Koulen"/>
              <a:buChar char="-"/>
            </a:pPr>
            <a:r>
              <a:rPr lang="en" sz="25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Instagram</a:t>
            </a:r>
            <a:r>
              <a:rPr lang="en" sz="25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:</a:t>
            </a:r>
            <a:r>
              <a:rPr b="1" lang="en" sz="2500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  </a:t>
            </a:r>
            <a:r>
              <a:rPr b="1" lang="en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@7lakesfbla</a:t>
            </a:r>
            <a:endParaRPr b="1" sz="2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Koulen"/>
              <a:buChar char="-"/>
            </a:pPr>
            <a:r>
              <a:rPr lang="en" sz="2500" u="sng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email:</a:t>
            </a:r>
            <a:r>
              <a:rPr lang="en" sz="2500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  </a:t>
            </a:r>
            <a:r>
              <a:rPr b="1" lang="en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sevenlakesfbla@gmail.com</a:t>
            </a:r>
            <a:endParaRPr b="1" sz="2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50"/>
          <p:cNvSpPr txBox="1"/>
          <p:nvPr>
            <p:ph type="title"/>
          </p:nvPr>
        </p:nvSpPr>
        <p:spPr>
          <a:xfrm>
            <a:off x="1979700" y="3178150"/>
            <a:ext cx="5408700" cy="154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Any questions?</a:t>
            </a:r>
            <a:endParaRPr sz="2400"/>
          </a:p>
        </p:txBody>
      </p:sp>
      <p:sp>
        <p:nvSpPr>
          <p:cNvPr id="1467" name="Google Shape;1467;p50"/>
          <p:cNvSpPr txBox="1"/>
          <p:nvPr>
            <p:ph type="title"/>
          </p:nvPr>
        </p:nvSpPr>
        <p:spPr>
          <a:xfrm>
            <a:off x="1979700" y="500450"/>
            <a:ext cx="5408700" cy="68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Scan for Attendance!</a:t>
            </a:r>
            <a:endParaRPr sz="600"/>
          </a:p>
        </p:txBody>
      </p:sp>
      <p:pic>
        <p:nvPicPr>
          <p:cNvPr id="1468" name="Google Shape;1468;p50" title="Screen Shot 2025-08-28 at 5.04.5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488" y="1115360"/>
            <a:ext cx="2359125" cy="23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35"/>
          <p:cNvSpPr txBox="1"/>
          <p:nvPr>
            <p:ph type="title"/>
          </p:nvPr>
        </p:nvSpPr>
        <p:spPr>
          <a:xfrm>
            <a:off x="720000" y="211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FBla pledge</a:t>
            </a:r>
            <a:endParaRPr sz="40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35"/>
          <p:cNvSpPr txBox="1"/>
          <p:nvPr/>
        </p:nvSpPr>
        <p:spPr>
          <a:xfrm>
            <a:off x="743850" y="1466550"/>
            <a:ext cx="7503900" cy="21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3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I solemnly promise to uphold the aims and responsibilities of Future Business Leaders of America and, as an active member I shall strive to develop the qualities necessary in becoming a responsible business leader.</a:t>
            </a:r>
            <a:endParaRPr sz="2100">
              <a:solidFill>
                <a:schemeClr val="dk2"/>
              </a:solidFill>
              <a:latin typeface="Koulen"/>
              <a:ea typeface="Koulen"/>
              <a:cs typeface="Koulen"/>
              <a:sym typeface="Koule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36"/>
          <p:cNvSpPr txBox="1"/>
          <p:nvPr>
            <p:ph type="title"/>
          </p:nvPr>
        </p:nvSpPr>
        <p:spPr>
          <a:xfrm>
            <a:off x="720000" y="1793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FRESHMAN AMBASSADORS</a:t>
            </a:r>
            <a:endParaRPr/>
          </a:p>
        </p:txBody>
      </p:sp>
      <p:sp>
        <p:nvSpPr>
          <p:cNvPr id="1345" name="Google Shape;1345;p36"/>
          <p:cNvSpPr txBox="1"/>
          <p:nvPr/>
        </p:nvSpPr>
        <p:spPr>
          <a:xfrm>
            <a:off x="1411800" y="1158625"/>
            <a:ext cx="631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1"/>
                </a:solidFill>
                <a:latin typeface="Koulen"/>
                <a:ea typeface="Koulen"/>
                <a:cs typeface="Koulen"/>
                <a:sym typeface="Koulen"/>
              </a:rPr>
              <a:t>MEET YOUR FRESHMAN AMBASSADORS FOR 25-26!</a:t>
            </a:r>
            <a:endParaRPr b="1" sz="2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6" name="Google Shape;1346;p36"/>
          <p:cNvSpPr txBox="1"/>
          <p:nvPr/>
        </p:nvSpPr>
        <p:spPr>
          <a:xfrm>
            <a:off x="1879950" y="1753425"/>
            <a:ext cx="53841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Elizabeth hu</a:t>
            </a:r>
            <a:endParaRPr sz="3400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varnika pamarty</a:t>
            </a:r>
            <a:endParaRPr sz="3400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Akshita raj</a:t>
            </a:r>
            <a:endParaRPr sz="3400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4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Gary shen</a:t>
            </a:r>
            <a:endParaRPr sz="3400">
              <a:solidFill>
                <a:schemeClr val="dk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37"/>
          <p:cNvSpPr txBox="1"/>
          <p:nvPr>
            <p:ph type="title"/>
          </p:nvPr>
        </p:nvSpPr>
        <p:spPr>
          <a:xfrm>
            <a:off x="720000" y="1968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membership </a:t>
            </a:r>
            <a:r>
              <a:rPr lang="en" sz="50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rPr>
              <a:t>signups</a:t>
            </a:r>
            <a:endParaRPr sz="5000">
              <a:solidFill>
                <a:schemeClr val="accen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37"/>
          <p:cNvSpPr txBox="1"/>
          <p:nvPr>
            <p:ph idx="7" type="title"/>
          </p:nvPr>
        </p:nvSpPr>
        <p:spPr>
          <a:xfrm>
            <a:off x="1391700" y="1357350"/>
            <a:ext cx="734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53" name="Google Shape;1353;p37"/>
          <p:cNvSpPr txBox="1"/>
          <p:nvPr>
            <p:ph idx="9" type="title"/>
          </p:nvPr>
        </p:nvSpPr>
        <p:spPr>
          <a:xfrm>
            <a:off x="4078950" y="1354350"/>
            <a:ext cx="734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54" name="Google Shape;1354;p37"/>
          <p:cNvSpPr txBox="1"/>
          <p:nvPr>
            <p:ph idx="14" type="title"/>
          </p:nvPr>
        </p:nvSpPr>
        <p:spPr>
          <a:xfrm>
            <a:off x="6865188" y="1357350"/>
            <a:ext cx="734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55" name="Google Shape;1355;p37"/>
          <p:cNvSpPr txBox="1"/>
          <p:nvPr>
            <p:ph idx="16" type="subTitle"/>
          </p:nvPr>
        </p:nvSpPr>
        <p:spPr>
          <a:xfrm>
            <a:off x="714575" y="2104650"/>
            <a:ext cx="22305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Koulen"/>
                <a:ea typeface="Koulen"/>
                <a:cs typeface="Koulen"/>
                <a:sym typeface="Koulen"/>
              </a:rPr>
              <a:t>Membership google form</a:t>
            </a:r>
            <a:endParaRPr sz="2100">
              <a:latin typeface="Koulen"/>
              <a:ea typeface="Koulen"/>
              <a:cs typeface="Koulen"/>
              <a:sym typeface="Koulen"/>
            </a:endParaRPr>
          </a:p>
        </p:txBody>
      </p:sp>
      <p:sp>
        <p:nvSpPr>
          <p:cNvPr id="1356" name="Google Shape;1356;p37"/>
          <p:cNvSpPr txBox="1"/>
          <p:nvPr>
            <p:ph idx="17" type="subTitle"/>
          </p:nvPr>
        </p:nvSpPr>
        <p:spPr>
          <a:xfrm>
            <a:off x="3380550" y="2104650"/>
            <a:ext cx="2230500" cy="50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Koulen"/>
                <a:ea typeface="Koulen"/>
                <a:cs typeface="Koulen"/>
                <a:sym typeface="Koulen"/>
              </a:rPr>
              <a:t>$50 Pay n’ go fee</a:t>
            </a:r>
            <a:endParaRPr sz="2100">
              <a:latin typeface="Koulen"/>
              <a:ea typeface="Koulen"/>
              <a:cs typeface="Koulen"/>
              <a:sym typeface="Koulen"/>
            </a:endParaRPr>
          </a:p>
        </p:txBody>
      </p:sp>
      <p:sp>
        <p:nvSpPr>
          <p:cNvPr id="1357" name="Google Shape;1357;p37"/>
          <p:cNvSpPr txBox="1"/>
          <p:nvPr>
            <p:ph idx="18" type="subTitle"/>
          </p:nvPr>
        </p:nvSpPr>
        <p:spPr>
          <a:xfrm>
            <a:off x="5884653" y="2353275"/>
            <a:ext cx="26958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Koulen"/>
                <a:ea typeface="Koulen"/>
                <a:cs typeface="Koulen"/>
                <a:sym typeface="Koulen"/>
              </a:rPr>
              <a:t>Code of Conduct Consent to treatment</a:t>
            </a:r>
            <a:endParaRPr sz="2100"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Koulen"/>
                <a:ea typeface="Koulen"/>
                <a:cs typeface="Koulen"/>
                <a:sym typeface="Koulen"/>
              </a:rPr>
              <a:t>CTSO Form</a:t>
            </a:r>
            <a:endParaRPr sz="2100">
              <a:latin typeface="Koulen"/>
              <a:ea typeface="Koulen"/>
              <a:cs typeface="Koulen"/>
              <a:sym typeface="Koulen"/>
            </a:endParaRPr>
          </a:p>
        </p:txBody>
      </p:sp>
      <p:pic>
        <p:nvPicPr>
          <p:cNvPr id="1358" name="Google Shape;13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92026">
            <a:off x="8186724" y="3986877"/>
            <a:ext cx="1094552" cy="11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37"/>
          <p:cNvSpPr txBox="1"/>
          <p:nvPr>
            <p:ph type="title"/>
          </p:nvPr>
        </p:nvSpPr>
        <p:spPr>
          <a:xfrm>
            <a:off x="1440000" y="2891938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Koulen"/>
                <a:ea typeface="Koulen"/>
                <a:cs typeface="Koulen"/>
                <a:sym typeface="Koulen"/>
              </a:rPr>
              <a:t>Membership due Oct 10th!</a:t>
            </a:r>
            <a:endParaRPr b="1" sz="3800">
              <a:latin typeface="Koulen"/>
              <a:ea typeface="Koulen"/>
              <a:cs typeface="Koulen"/>
              <a:sym typeface="Koulen"/>
            </a:endParaRPr>
          </a:p>
        </p:txBody>
      </p:sp>
      <p:sp>
        <p:nvSpPr>
          <p:cNvPr id="1360" name="Google Shape;1360;p37"/>
          <p:cNvSpPr txBox="1"/>
          <p:nvPr/>
        </p:nvSpPr>
        <p:spPr>
          <a:xfrm>
            <a:off x="2945075" y="3531950"/>
            <a:ext cx="3723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76A28"/>
                </a:solidFill>
                <a:latin typeface="Cabin"/>
                <a:ea typeface="Cabin"/>
                <a:cs typeface="Cabin"/>
                <a:sym typeface="Cabin"/>
              </a:rPr>
              <a:t>←Are you a member yet??</a:t>
            </a:r>
            <a:endParaRPr b="1" sz="2400">
              <a:solidFill>
                <a:srgbClr val="E76A28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76A28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61" name="Google Shape;1361;p37" title="Screen Shot 2025-08-06 at 4.22.3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150" y="2824647"/>
            <a:ext cx="1784400" cy="17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8"/>
          <p:cNvSpPr/>
          <p:nvPr/>
        </p:nvSpPr>
        <p:spPr>
          <a:xfrm>
            <a:off x="945275" y="1223300"/>
            <a:ext cx="4429800" cy="334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67" name="Google Shape;1367;p38"/>
          <p:cNvSpPr txBox="1"/>
          <p:nvPr>
            <p:ph idx="2" type="subTitle"/>
          </p:nvPr>
        </p:nvSpPr>
        <p:spPr>
          <a:xfrm>
            <a:off x="1139658" y="1270799"/>
            <a:ext cx="4206000" cy="31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Week 1, OCtober 6th-9th: </a:t>
            </a:r>
            <a:endParaRPr sz="2000">
              <a:solidFill>
                <a:schemeClr val="accent4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Lip balms, vaseline, lotion, </a:t>
            </a: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and </a:t>
            </a: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moisturizers</a:t>
            </a:r>
            <a:endParaRPr sz="20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Week 2, October 14th-17th:</a:t>
            </a:r>
            <a:endParaRPr sz="2000">
              <a:solidFill>
                <a:schemeClr val="accent4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	Tissues </a:t>
            </a: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and</a:t>
            </a: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 hand sanitizer</a:t>
            </a:r>
            <a:endParaRPr sz="20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Week 3, October 20th-24th:</a:t>
            </a:r>
            <a:endParaRPr sz="2000">
              <a:solidFill>
                <a:schemeClr val="accent4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Books (new or used)</a:t>
            </a:r>
            <a:endParaRPr sz="20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Week 4, october 27th-30th:</a:t>
            </a:r>
            <a:endParaRPr sz="2000">
              <a:solidFill>
                <a:schemeClr val="accent4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Journals</a:t>
            </a: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 (New only)</a:t>
            </a:r>
            <a:br>
              <a:rPr lang="en" sz="25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</a:br>
            <a:endParaRPr sz="25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68" name="Google Shape;1368;p38"/>
          <p:cNvSpPr txBox="1"/>
          <p:nvPr>
            <p:ph type="title"/>
          </p:nvPr>
        </p:nvSpPr>
        <p:spPr>
          <a:xfrm>
            <a:off x="720000" y="147782"/>
            <a:ext cx="7704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latin typeface="Barrio"/>
                <a:ea typeface="Barrio"/>
                <a:cs typeface="Barrio"/>
                <a:sym typeface="Barrio"/>
              </a:rPr>
              <a:t>DONATION DRIVE</a:t>
            </a:r>
            <a:endParaRPr b="1" sz="51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369" name="Google Shape;1369;p38"/>
          <p:cNvSpPr txBox="1"/>
          <p:nvPr>
            <p:ph idx="2" type="subTitle"/>
          </p:nvPr>
        </p:nvSpPr>
        <p:spPr>
          <a:xfrm>
            <a:off x="5431236" y="1989765"/>
            <a:ext cx="3102300" cy="22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3 CHICK-FIL-A Gift cards for top donors</a:t>
            </a:r>
            <a:endParaRPr sz="27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1o points for 3 items DONATED</a:t>
            </a:r>
            <a:endParaRPr sz="26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 u="sng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DROP OFF @ Room 2516 </a:t>
            </a:r>
            <a:r>
              <a:rPr lang="en" sz="26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after school</a:t>
            </a:r>
            <a:endParaRPr sz="26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</p:txBody>
      </p:sp>
      <p:pic>
        <p:nvPicPr>
          <p:cNvPr id="1370" name="Google Shape;13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75023">
            <a:off x="6140809" y="1141712"/>
            <a:ext cx="670092" cy="82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50888">
            <a:off x="7193408" y="1143172"/>
            <a:ext cx="662295" cy="81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">
            <a:off x="6664167" y="1105160"/>
            <a:ext cx="658706" cy="813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39"/>
          <p:cNvSpPr/>
          <p:nvPr/>
        </p:nvSpPr>
        <p:spPr>
          <a:xfrm>
            <a:off x="962875" y="1065750"/>
            <a:ext cx="4429800" cy="162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78" name="Google Shape;1378;p39"/>
          <p:cNvSpPr txBox="1"/>
          <p:nvPr>
            <p:ph idx="2" type="subTitle"/>
          </p:nvPr>
        </p:nvSpPr>
        <p:spPr>
          <a:xfrm>
            <a:off x="1074775" y="1023271"/>
            <a:ext cx="4206000" cy="16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From october 6th to 30th:</a:t>
            </a:r>
            <a:endParaRPr sz="2200">
              <a:solidFill>
                <a:schemeClr val="accent4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3 cards for houston </a:t>
            </a:r>
            <a:r>
              <a:rPr lang="en" sz="25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methodist hospital =</a:t>
            </a:r>
            <a:endParaRPr sz="25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 1 volunteer hour</a:t>
            </a:r>
            <a:endParaRPr sz="2500" u="sng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79" name="Google Shape;1379;p39"/>
          <p:cNvSpPr txBox="1"/>
          <p:nvPr>
            <p:ph type="title"/>
          </p:nvPr>
        </p:nvSpPr>
        <p:spPr>
          <a:xfrm>
            <a:off x="720000" y="147782"/>
            <a:ext cx="7704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latin typeface="Barrio"/>
                <a:ea typeface="Barrio"/>
                <a:cs typeface="Barrio"/>
                <a:sym typeface="Barrio"/>
              </a:rPr>
              <a:t>Card</a:t>
            </a:r>
            <a:r>
              <a:rPr b="1" lang="en" sz="5100">
                <a:latin typeface="Barrio"/>
                <a:ea typeface="Barrio"/>
                <a:cs typeface="Barrio"/>
                <a:sym typeface="Barrio"/>
              </a:rPr>
              <a:t> DRIVE</a:t>
            </a:r>
            <a:endParaRPr b="1" sz="51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380" name="Google Shape;1380;p39"/>
          <p:cNvSpPr/>
          <p:nvPr/>
        </p:nvSpPr>
        <p:spPr>
          <a:xfrm>
            <a:off x="962875" y="2837800"/>
            <a:ext cx="4429800" cy="1913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81" name="Google Shape;1381;p39"/>
          <p:cNvSpPr txBox="1"/>
          <p:nvPr>
            <p:ph idx="2" type="subTitle"/>
          </p:nvPr>
        </p:nvSpPr>
        <p:spPr>
          <a:xfrm>
            <a:off x="1074775" y="2831330"/>
            <a:ext cx="4317900" cy="11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Card</a:t>
            </a:r>
            <a:r>
              <a:rPr lang="en" sz="2500">
                <a:solidFill>
                  <a:schemeClr val="accent4"/>
                </a:solidFill>
                <a:latin typeface="Koulen"/>
                <a:ea typeface="Koulen"/>
                <a:cs typeface="Koulen"/>
                <a:sym typeface="Koulen"/>
              </a:rPr>
              <a:t> Requirements:</a:t>
            </a:r>
            <a:endParaRPr sz="2500">
              <a:solidFill>
                <a:schemeClr val="accent4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oulen"/>
              <a:buChar char="-"/>
            </a:pP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hand-made</a:t>
            </a:r>
            <a:endParaRPr sz="22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oulen"/>
              <a:buChar char="-"/>
            </a:pP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Appropriate Design with effort</a:t>
            </a:r>
            <a:endParaRPr sz="22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oulen"/>
              <a:buChar char="-"/>
            </a:pP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Short, uplifting message</a:t>
            </a:r>
            <a:endParaRPr sz="22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oulen"/>
              <a:buChar char="-"/>
            </a:pP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For </a:t>
            </a: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doctors</a:t>
            </a:r>
            <a:r>
              <a:rPr lang="en" sz="2200">
                <a:solidFill>
                  <a:schemeClr val="accent5"/>
                </a:solidFill>
                <a:latin typeface="Koulen"/>
                <a:ea typeface="Koulen"/>
                <a:cs typeface="Koulen"/>
                <a:sym typeface="Koulen"/>
              </a:rPr>
              <a:t>, patients, and staff</a:t>
            </a:r>
            <a:endParaRPr sz="22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accent5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\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82" name="Google Shape;1382;p39"/>
          <p:cNvSpPr txBox="1"/>
          <p:nvPr/>
        </p:nvSpPr>
        <p:spPr>
          <a:xfrm>
            <a:off x="1124050" y="605600"/>
            <a:ext cx="21006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83" name="Google Shape;1383;p39"/>
          <p:cNvSpPr txBox="1"/>
          <p:nvPr/>
        </p:nvSpPr>
        <p:spPr>
          <a:xfrm>
            <a:off x="5924538" y="2712559"/>
            <a:ext cx="25374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*DROP OFF @ Room 2516 after school</a:t>
            </a:r>
            <a:endParaRPr sz="26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84" name="Google Shape;13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">
            <a:off x="5553793" y="1405142"/>
            <a:ext cx="726980" cy="89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">
            <a:off x="5636743" y="1724347"/>
            <a:ext cx="726980" cy="89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39"/>
          <p:cNvSpPr txBox="1"/>
          <p:nvPr>
            <p:ph idx="2" type="subTitle"/>
          </p:nvPr>
        </p:nvSpPr>
        <p:spPr>
          <a:xfrm>
            <a:off x="6400792" y="1299580"/>
            <a:ext cx="2338500" cy="22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CHICK-FIL-A Gift card for top Writer</a:t>
            </a:r>
            <a:endParaRPr sz="24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</p:txBody>
      </p:sp>
      <p:sp>
        <p:nvSpPr>
          <p:cNvPr id="1387" name="Google Shape;1387;p39"/>
          <p:cNvSpPr txBox="1"/>
          <p:nvPr>
            <p:ph idx="2" type="subTitle"/>
          </p:nvPr>
        </p:nvSpPr>
        <p:spPr>
          <a:xfrm>
            <a:off x="5060325" y="3557547"/>
            <a:ext cx="4206000" cy="4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900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* </a:t>
            </a:r>
            <a:r>
              <a:rPr b="1" i="1" lang="en" sz="1900">
                <a:solidFill>
                  <a:schemeClr val="dk2"/>
                </a:solidFill>
                <a:latin typeface="Koulen"/>
                <a:ea typeface="Koulen"/>
                <a:cs typeface="Koulen"/>
                <a:sym typeface="Koulen"/>
              </a:rPr>
              <a:t>Max of 9 Cards for up to 3 Hours</a:t>
            </a:r>
            <a:endParaRPr b="1"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40"/>
          <p:cNvSpPr txBox="1"/>
          <p:nvPr>
            <p:ph type="title"/>
          </p:nvPr>
        </p:nvSpPr>
        <p:spPr>
          <a:xfrm>
            <a:off x="720000" y="451200"/>
            <a:ext cx="7704000" cy="9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Halloween Social</a:t>
            </a:r>
            <a:endParaRPr sz="60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40"/>
          <p:cNvSpPr txBox="1"/>
          <p:nvPr>
            <p:ph idx="4294967295" type="subTitle"/>
          </p:nvPr>
        </p:nvSpPr>
        <p:spPr>
          <a:xfrm>
            <a:off x="676534" y="1488675"/>
            <a:ext cx="7840200" cy="26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Thursday, October 30th @ 2:45 pm in lgi</a:t>
            </a:r>
            <a:endParaRPr sz="39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Food, Games, &amp; PRizes</a:t>
            </a:r>
            <a:endParaRPr sz="28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800">
                <a:solidFill>
                  <a:schemeClr val="lt2"/>
                </a:solidFill>
                <a:latin typeface="Koulen"/>
                <a:ea typeface="Koulen"/>
                <a:cs typeface="Koulen"/>
                <a:sym typeface="Koulen"/>
              </a:rPr>
              <a:t>More details will be sent out on remind so stay updated!</a:t>
            </a:r>
            <a:endParaRPr sz="2800">
              <a:solidFill>
                <a:schemeClr val="lt2"/>
              </a:solidFill>
              <a:latin typeface="Koulen"/>
              <a:ea typeface="Koulen"/>
              <a:cs typeface="Koulen"/>
              <a:sym typeface="Koulen"/>
            </a:endParaRPr>
          </a:p>
        </p:txBody>
      </p:sp>
      <p:pic>
        <p:nvPicPr>
          <p:cNvPr id="1394" name="Google Shape;13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451" y="3640150"/>
            <a:ext cx="1106376" cy="125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2100" y="3640150"/>
            <a:ext cx="1019203" cy="1019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1"/>
          <p:cNvSpPr/>
          <p:nvPr/>
        </p:nvSpPr>
        <p:spPr>
          <a:xfrm>
            <a:off x="4739300" y="3945801"/>
            <a:ext cx="2983800" cy="685500"/>
          </a:xfrm>
          <a:prstGeom prst="flowChartAlternateProcess">
            <a:avLst/>
          </a:prstGeom>
          <a:solidFill>
            <a:schemeClr val="accent4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01" name="Google Shape;1401;p41"/>
          <p:cNvSpPr txBox="1"/>
          <p:nvPr/>
        </p:nvSpPr>
        <p:spPr>
          <a:xfrm>
            <a:off x="4566350" y="2790050"/>
            <a:ext cx="33297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REMIND FOR FALL WORKSHOP:</a:t>
            </a:r>
            <a:endParaRPr b="1" sz="25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	     </a:t>
            </a:r>
            <a:endParaRPr b="1" sz="250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“slhsfblafw</a:t>
            </a:r>
            <a:r>
              <a:rPr b="1" lang="en" sz="29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”</a:t>
            </a:r>
            <a:endParaRPr b="1" sz="29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02" name="Google Shape;1402;p41"/>
          <p:cNvSpPr txBox="1"/>
          <p:nvPr>
            <p:ph type="title"/>
          </p:nvPr>
        </p:nvSpPr>
        <p:spPr>
          <a:xfrm>
            <a:off x="720000" y="812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Fall Workshop</a:t>
            </a:r>
            <a:endParaRPr sz="46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403" name="Google Shape;1403;p41" title="Screen Shot 2025-08-30 at 6.41.19 PM.png"/>
          <p:cNvPicPr preferRelativeResize="0"/>
          <p:nvPr/>
        </p:nvPicPr>
        <p:blipFill rotWithShape="1">
          <a:blip r:embed="rId3">
            <a:alphaModFix/>
          </a:blip>
          <a:srcRect b="1626" l="0" r="0" t="954"/>
          <a:stretch/>
        </p:blipFill>
        <p:spPr>
          <a:xfrm>
            <a:off x="1127775" y="1014442"/>
            <a:ext cx="2983900" cy="37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41"/>
          <p:cNvSpPr txBox="1"/>
          <p:nvPr/>
        </p:nvSpPr>
        <p:spPr>
          <a:xfrm>
            <a:off x="4566350" y="1320525"/>
            <a:ext cx="3329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Saturday, October 18th @ Strake Jesuit</a:t>
            </a:r>
            <a:endParaRPr b="1" sz="29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42"/>
          <p:cNvSpPr txBox="1"/>
          <p:nvPr>
            <p:ph type="title"/>
          </p:nvPr>
        </p:nvSpPr>
        <p:spPr>
          <a:xfrm>
            <a:off x="720000" y="812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6A2E1F"/>
                </a:solidFill>
                <a:latin typeface="Barrio"/>
                <a:ea typeface="Barrio"/>
                <a:cs typeface="Barrio"/>
                <a:sym typeface="Barrio"/>
              </a:rPr>
              <a:t>Fall Workshop</a:t>
            </a:r>
            <a:endParaRPr sz="4600">
              <a:solidFill>
                <a:srgbClr val="6A2E1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410" name="Google Shape;1410;p42"/>
          <p:cNvSpPr txBox="1"/>
          <p:nvPr/>
        </p:nvSpPr>
        <p:spPr>
          <a:xfrm>
            <a:off x="4125275" y="936000"/>
            <a:ext cx="39747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DRESS CODE</a:t>
            </a:r>
            <a:endParaRPr b="1" sz="29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1800"/>
              <a:buFont typeface="Barlow"/>
              <a:buChar char="●"/>
            </a:pPr>
            <a:r>
              <a:rPr b="1" lang="en" sz="18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Professional Business Attire is REQUIRED for Fall Workshop, Conferences, and Competitions</a:t>
            </a:r>
            <a:endParaRPr b="1" sz="18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A1616"/>
              </a:buClr>
              <a:buSzPts val="1800"/>
              <a:buFont typeface="Barlow"/>
              <a:buChar char="●"/>
            </a:pPr>
            <a:r>
              <a:rPr b="1" lang="en" sz="1800">
                <a:solidFill>
                  <a:srgbClr val="6A1616"/>
                </a:solidFill>
                <a:latin typeface="Barlow"/>
                <a:ea typeface="Barlow"/>
                <a:cs typeface="Barlow"/>
                <a:sym typeface="Barlow"/>
              </a:rPr>
              <a:t>The Professional Dress Code can be found on the FBLA National Website </a:t>
            </a:r>
            <a:endParaRPr b="1" sz="1800">
              <a:solidFill>
                <a:srgbClr val="6A161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6A1616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1" name="Google Shape;14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025" y="1043925"/>
            <a:ext cx="2919499" cy="37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appy Fall Break by Slidesgo">
  <a:themeElements>
    <a:clrScheme name="Simple Light">
      <a:dk1>
        <a:srgbClr val="FFFFFF"/>
      </a:dk1>
      <a:lt1>
        <a:srgbClr val="311600"/>
      </a:lt1>
      <a:dk2>
        <a:srgbClr val="8B390A"/>
      </a:dk2>
      <a:lt2>
        <a:srgbClr val="C05913"/>
      </a:lt2>
      <a:accent1>
        <a:srgbClr val="EB5229"/>
      </a:accent1>
      <a:accent2>
        <a:srgbClr val="F77729"/>
      </a:accent2>
      <a:accent3>
        <a:srgbClr val="F5AC1B"/>
      </a:accent3>
      <a:accent4>
        <a:srgbClr val="F7CE60"/>
      </a:accent4>
      <a:accent5>
        <a:srgbClr val="FFF4D9"/>
      </a:accent5>
      <a:accent6>
        <a:srgbClr val="FFFFFF"/>
      </a:accent6>
      <a:hlink>
        <a:srgbClr val="3116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