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83" r:id="rId4"/>
    <p:sldMasterId id="2147483884" r:id="rId5"/>
    <p:sldMasterId id="2147483885" r:id="rId6"/>
    <p:sldMasterId id="2147483886" r:id="rId7"/>
    <p:sldMasterId id="2147483887" r:id="rId8"/>
    <p:sldMasterId id="2147483888" r:id="rId9"/>
    <p:sldMasterId id="2147483889" r:id="rId10"/>
    <p:sldMasterId id="2147483890" r:id="rId11"/>
    <p:sldMasterId id="2147483891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Montserrat Light"/>
      <p:regular r:id="rId35"/>
      <p:bold r:id="rId36"/>
      <p:italic r:id="rId37"/>
      <p:boldItalic r:id="rId38"/>
    </p:embeddedFont>
    <p:embeddedFont>
      <p:font typeface="Raleway Medium"/>
      <p:regular r:id="rId39"/>
      <p:bold r:id="rId40"/>
      <p:italic r:id="rId41"/>
      <p:boldItalic r:id="rId42"/>
    </p:embeddedFont>
    <p:embeddedFont>
      <p:font typeface="Francois One"/>
      <p:regular r:id="rId43"/>
    </p:embeddedFont>
    <p:embeddedFont>
      <p:font typeface="Barlow ExtraBold"/>
      <p:bold r:id="rId44"/>
      <p:boldItalic r:id="rId45"/>
    </p:embeddedFont>
    <p:embeddedFont>
      <p:font typeface="Barlow"/>
      <p:regular r:id="rId46"/>
      <p:bold r:id="rId47"/>
      <p:italic r:id="rId48"/>
      <p:boldItalic r:id="rId49"/>
    </p:embeddedFont>
    <p:embeddedFont>
      <p:font typeface="Archivo Black"/>
      <p:regular r:id="rId50"/>
    </p:embeddedFont>
    <p:embeddedFont>
      <p:font typeface="Roboto"/>
      <p:regular r:id="rId51"/>
      <p:bold r:id="rId52"/>
      <p:italic r:id="rId53"/>
      <p:boldItalic r:id="rId54"/>
    </p:embeddedFont>
    <p:embeddedFont>
      <p:font typeface="Montserrat"/>
      <p:regular r:id="rId55"/>
      <p:bold r:id="rId56"/>
      <p:italic r:id="rId57"/>
      <p:boldItalic r:id="rId58"/>
    </p:embeddedFont>
    <p:embeddedFont>
      <p:font typeface="Lato"/>
      <p:regular r:id="rId59"/>
      <p:bold r:id="rId60"/>
      <p:italic r:id="rId61"/>
      <p:boldItalic r:id="rId62"/>
    </p:embeddedFont>
    <p:embeddedFont>
      <p:font typeface="Lato Light"/>
      <p:regular r:id="rId63"/>
      <p:bold r:id="rId64"/>
      <p:italic r:id="rId65"/>
      <p:boldItalic r:id="rId66"/>
    </p:embeddedFont>
    <p:embeddedFont>
      <p:font typeface="Barlow Medium"/>
      <p:regular r:id="rId67"/>
      <p:bold r:id="rId68"/>
      <p:italic r:id="rId69"/>
      <p:boldItalic r:id="rId70"/>
    </p:embeddedFont>
    <p:embeddedFont>
      <p:font typeface="Exo"/>
      <p:regular r:id="rId71"/>
      <p:bold r:id="rId72"/>
      <p:italic r:id="rId73"/>
      <p:boldItalic r:id="rId74"/>
    </p:embeddedFont>
    <p:embeddedFont>
      <p:font typeface="Barlow Black"/>
      <p:bold r:id="rId75"/>
      <p:boldItalic r:id="rId76"/>
    </p:embeddedFont>
    <p:embeddedFont>
      <p:font typeface="Open Sans"/>
      <p:regular r:id="rId77"/>
      <p:bold r:id="rId78"/>
      <p:italic r:id="rId79"/>
      <p:boldItalic r:id="rId8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Medium-bold.fntdata"/><Relationship Id="rId42" Type="http://schemas.openxmlformats.org/officeDocument/2006/relationships/font" Target="fonts/RalewayMedium-boldItalic.fntdata"/><Relationship Id="rId41" Type="http://schemas.openxmlformats.org/officeDocument/2006/relationships/font" Target="fonts/RalewayMedium-italic.fntdata"/><Relationship Id="rId44" Type="http://schemas.openxmlformats.org/officeDocument/2006/relationships/font" Target="fonts/BarlowExtraBold-bold.fntdata"/><Relationship Id="rId43" Type="http://schemas.openxmlformats.org/officeDocument/2006/relationships/font" Target="fonts/FrancoisOne-regular.fntdata"/><Relationship Id="rId46" Type="http://schemas.openxmlformats.org/officeDocument/2006/relationships/font" Target="fonts/Barlow-regular.fntdata"/><Relationship Id="rId45" Type="http://schemas.openxmlformats.org/officeDocument/2006/relationships/font" Target="fonts/BarlowExtraBold-boldItalic.fntdata"/><Relationship Id="rId80" Type="http://schemas.openxmlformats.org/officeDocument/2006/relationships/font" Target="fonts/OpenSans-boldItalic.fntdata"/><Relationship Id="rId1" Type="http://schemas.openxmlformats.org/officeDocument/2006/relationships/theme" Target="theme/theme9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Barlow-italic.fntdata"/><Relationship Id="rId47" Type="http://schemas.openxmlformats.org/officeDocument/2006/relationships/font" Target="fonts/Barlow-bold.fntdata"/><Relationship Id="rId49" Type="http://schemas.openxmlformats.org/officeDocument/2006/relationships/font" Target="fonts/Barlow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Exo-italic.fntdata"/><Relationship Id="rId72" Type="http://schemas.openxmlformats.org/officeDocument/2006/relationships/font" Target="fonts/Exo-bold.fntdata"/><Relationship Id="rId31" Type="http://schemas.openxmlformats.org/officeDocument/2006/relationships/font" Target="fonts/Raleway-regular.fntdata"/><Relationship Id="rId75" Type="http://schemas.openxmlformats.org/officeDocument/2006/relationships/font" Target="fonts/BarlowBlack-bold.fntdata"/><Relationship Id="rId30" Type="http://schemas.openxmlformats.org/officeDocument/2006/relationships/slide" Target="slides/slide17.xml"/><Relationship Id="rId74" Type="http://schemas.openxmlformats.org/officeDocument/2006/relationships/font" Target="fonts/Exo-boldItalic.fntdata"/><Relationship Id="rId33" Type="http://schemas.openxmlformats.org/officeDocument/2006/relationships/font" Target="fonts/Raleway-italic.fntdata"/><Relationship Id="rId77" Type="http://schemas.openxmlformats.org/officeDocument/2006/relationships/font" Target="fonts/OpenSans-regular.fntdata"/><Relationship Id="rId32" Type="http://schemas.openxmlformats.org/officeDocument/2006/relationships/font" Target="fonts/Raleway-bold.fntdata"/><Relationship Id="rId76" Type="http://schemas.openxmlformats.org/officeDocument/2006/relationships/font" Target="fonts/BarlowBlack-boldItalic.fntdata"/><Relationship Id="rId35" Type="http://schemas.openxmlformats.org/officeDocument/2006/relationships/font" Target="fonts/MontserratLight-regular.fntdata"/><Relationship Id="rId79" Type="http://schemas.openxmlformats.org/officeDocument/2006/relationships/font" Target="fonts/OpenSans-italic.fntdata"/><Relationship Id="rId34" Type="http://schemas.openxmlformats.org/officeDocument/2006/relationships/font" Target="fonts/Raleway-boldItalic.fntdata"/><Relationship Id="rId78" Type="http://schemas.openxmlformats.org/officeDocument/2006/relationships/font" Target="fonts/OpenSans-bold.fntdata"/><Relationship Id="rId71" Type="http://schemas.openxmlformats.org/officeDocument/2006/relationships/font" Target="fonts/Exo-regular.fntdata"/><Relationship Id="rId70" Type="http://schemas.openxmlformats.org/officeDocument/2006/relationships/font" Target="fonts/BarlowMedium-boldItalic.fntdata"/><Relationship Id="rId37" Type="http://schemas.openxmlformats.org/officeDocument/2006/relationships/font" Target="fonts/MontserratLight-italic.fntdata"/><Relationship Id="rId36" Type="http://schemas.openxmlformats.org/officeDocument/2006/relationships/font" Target="fonts/MontserratLight-bold.fntdata"/><Relationship Id="rId39" Type="http://schemas.openxmlformats.org/officeDocument/2006/relationships/font" Target="fonts/RalewayMedium-regular.fntdata"/><Relationship Id="rId38" Type="http://schemas.openxmlformats.org/officeDocument/2006/relationships/font" Target="fonts/MontserratLight-boldItalic.fntdata"/><Relationship Id="rId62" Type="http://schemas.openxmlformats.org/officeDocument/2006/relationships/font" Target="fonts/Lato-boldItalic.fntdata"/><Relationship Id="rId61" Type="http://schemas.openxmlformats.org/officeDocument/2006/relationships/font" Target="fonts/Lato-italic.fntdata"/><Relationship Id="rId20" Type="http://schemas.openxmlformats.org/officeDocument/2006/relationships/slide" Target="slides/slide7.xml"/><Relationship Id="rId64" Type="http://schemas.openxmlformats.org/officeDocument/2006/relationships/font" Target="fonts/LatoLight-bold.fntdata"/><Relationship Id="rId63" Type="http://schemas.openxmlformats.org/officeDocument/2006/relationships/font" Target="fonts/LatoLight-regular.fntdata"/><Relationship Id="rId22" Type="http://schemas.openxmlformats.org/officeDocument/2006/relationships/slide" Target="slides/slide9.xml"/><Relationship Id="rId66" Type="http://schemas.openxmlformats.org/officeDocument/2006/relationships/font" Target="fonts/LatoLight-boldItalic.fntdata"/><Relationship Id="rId21" Type="http://schemas.openxmlformats.org/officeDocument/2006/relationships/slide" Target="slides/slide8.xml"/><Relationship Id="rId65" Type="http://schemas.openxmlformats.org/officeDocument/2006/relationships/font" Target="fonts/LatoLight-italic.fntdata"/><Relationship Id="rId24" Type="http://schemas.openxmlformats.org/officeDocument/2006/relationships/slide" Target="slides/slide11.xml"/><Relationship Id="rId68" Type="http://schemas.openxmlformats.org/officeDocument/2006/relationships/font" Target="fonts/BarlowMedium-bold.fntdata"/><Relationship Id="rId23" Type="http://schemas.openxmlformats.org/officeDocument/2006/relationships/slide" Target="slides/slide10.xml"/><Relationship Id="rId67" Type="http://schemas.openxmlformats.org/officeDocument/2006/relationships/font" Target="fonts/BarlowMedium-regular.fntdata"/><Relationship Id="rId60" Type="http://schemas.openxmlformats.org/officeDocument/2006/relationships/font" Target="fonts/Lato-bold.fntdata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69" Type="http://schemas.openxmlformats.org/officeDocument/2006/relationships/font" Target="fonts/BarlowMedium-italic.fntdata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9" Type="http://schemas.openxmlformats.org/officeDocument/2006/relationships/slide" Target="slides/slide16.xml"/><Relationship Id="rId51" Type="http://schemas.openxmlformats.org/officeDocument/2006/relationships/font" Target="fonts/Roboto-regular.fntdata"/><Relationship Id="rId50" Type="http://schemas.openxmlformats.org/officeDocument/2006/relationships/font" Target="fonts/ArchivoBlack-regular.fntdata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Master" Target="slideMasters/slideMaster8.xml"/><Relationship Id="rId55" Type="http://schemas.openxmlformats.org/officeDocument/2006/relationships/font" Target="fonts/Montserrat-regular.fntdata"/><Relationship Id="rId10" Type="http://schemas.openxmlformats.org/officeDocument/2006/relationships/slideMaster" Target="slideMasters/slideMaster7.xml"/><Relationship Id="rId54" Type="http://schemas.openxmlformats.org/officeDocument/2006/relationships/font" Target="fonts/Roboto-boldItalic.fntdata"/><Relationship Id="rId13" Type="http://schemas.openxmlformats.org/officeDocument/2006/relationships/notesMaster" Target="notesMasters/notesMaster1.xml"/><Relationship Id="rId57" Type="http://schemas.openxmlformats.org/officeDocument/2006/relationships/font" Target="fonts/Montserrat-italic.fntdata"/><Relationship Id="rId12" Type="http://schemas.openxmlformats.org/officeDocument/2006/relationships/slideMaster" Target="slideMasters/slideMaster9.xml"/><Relationship Id="rId56" Type="http://schemas.openxmlformats.org/officeDocument/2006/relationships/font" Target="fonts/Montserrat-bold.fntdata"/><Relationship Id="rId15" Type="http://schemas.openxmlformats.org/officeDocument/2006/relationships/slide" Target="slides/slide2.xml"/><Relationship Id="rId59" Type="http://schemas.openxmlformats.org/officeDocument/2006/relationships/font" Target="fonts/Lato-regular.fntdata"/><Relationship Id="rId14" Type="http://schemas.openxmlformats.org/officeDocument/2006/relationships/slide" Target="slides/slide1.xml"/><Relationship Id="rId58" Type="http://schemas.openxmlformats.org/officeDocument/2006/relationships/font" Target="fonts/Montserrat-boldItalic.fntdata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2f5e734050a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2f5e734050a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Claire + Noah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2f5e734050a_0_2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2f5e734050a_0_2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Pranava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2f5e734050a_0_30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2f5e734050a_0_30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2f5e734050a_0_3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2f5e734050a_0_3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Anand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28347536c28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28347536c28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2f5e734050a_0_4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2f5e734050a_0_4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saunders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2f5e734050a_0_4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2f5e734050a_0_4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saunders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2f5e734050a_0_3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7" name="Google Shape;1847;g2f5e734050a_0_3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Pranava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2f5e734050a_0_4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2f5e734050a_0_4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Claire and Noah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2f5e734050a_0_8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2f5e734050a_0_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individual intros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2f5e734050a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2f5e734050a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Rosie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2f5e734050a_0_1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2f5e734050a_0_1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2f5e734050a_0_1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2f5e734050a_0_1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Prathmesh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2f5e734050a_0_1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2f5e734050a_0_1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Amisha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g2f5e734050a_0_1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Google Shape;1780;g2f5e734050a_0_1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2f5e734050a_0_1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2f5e734050a_0_1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2f5e734050a_0_2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2f5e734050a_0_2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Vanshika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10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09" name="Google Shape;709;p105"/>
          <p:cNvSpPr/>
          <p:nvPr/>
        </p:nvSpPr>
        <p:spPr>
          <a:xfrm>
            <a:off x="-1043350" y="4540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105"/>
          <p:cNvSpPr/>
          <p:nvPr/>
        </p:nvSpPr>
        <p:spPr>
          <a:xfrm>
            <a:off x="-215850" y="-215850"/>
            <a:ext cx="431700" cy="43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105"/>
          <p:cNvSpPr/>
          <p:nvPr/>
        </p:nvSpPr>
        <p:spPr>
          <a:xfrm>
            <a:off x="8232750" y="43051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106"/>
          <p:cNvSpPr txBox="1"/>
          <p:nvPr>
            <p:ph idx="1" type="subTitle"/>
          </p:nvPr>
        </p:nvSpPr>
        <p:spPr>
          <a:xfrm>
            <a:off x="2235625" y="1621650"/>
            <a:ext cx="56886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9pPr>
          </a:lstStyle>
          <a:p/>
        </p:txBody>
      </p:sp>
      <p:sp>
        <p:nvSpPr>
          <p:cNvPr id="715" name="Google Shape;715;p106"/>
          <p:cNvSpPr/>
          <p:nvPr/>
        </p:nvSpPr>
        <p:spPr>
          <a:xfrm rot="5400000">
            <a:off x="-1405125" y="2816150"/>
            <a:ext cx="2715900" cy="2715900"/>
          </a:xfrm>
          <a:prstGeom prst="blockArc">
            <a:avLst>
              <a:gd fmla="val 10800000" name="adj1"/>
              <a:gd fmla="val 92" name="adj2"/>
              <a:gd fmla="val 9413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106"/>
          <p:cNvSpPr/>
          <p:nvPr/>
        </p:nvSpPr>
        <p:spPr>
          <a:xfrm rot="-5400000">
            <a:off x="8096975" y="2197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10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7"/>
          <p:cNvSpPr/>
          <p:nvPr/>
        </p:nvSpPr>
        <p:spPr>
          <a:xfrm flipH="1" rot="-1254258">
            <a:off x="1409083" y="4203296"/>
            <a:ext cx="2501344" cy="2501344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107"/>
          <p:cNvSpPr/>
          <p:nvPr/>
        </p:nvSpPr>
        <p:spPr>
          <a:xfrm flipH="1" rot="10264729">
            <a:off x="6063011" y="-1420025"/>
            <a:ext cx="2501360" cy="2501360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107"/>
          <p:cNvSpPr txBox="1"/>
          <p:nvPr>
            <p:ph type="title"/>
          </p:nvPr>
        </p:nvSpPr>
        <p:spPr>
          <a:xfrm>
            <a:off x="1895700" y="1989650"/>
            <a:ext cx="53526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08"/>
          <p:cNvSpPr txBox="1"/>
          <p:nvPr>
            <p:ph type="ctrTitle"/>
          </p:nvPr>
        </p:nvSpPr>
        <p:spPr>
          <a:xfrm>
            <a:off x="2286000" y="1534800"/>
            <a:ext cx="45720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24" name="Google Shape;724;p108"/>
          <p:cNvSpPr txBox="1"/>
          <p:nvPr>
            <p:ph idx="1" type="subTitle"/>
          </p:nvPr>
        </p:nvSpPr>
        <p:spPr>
          <a:xfrm>
            <a:off x="2286000" y="2066800"/>
            <a:ext cx="4572000" cy="15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5" name="Google Shape;725;p108"/>
          <p:cNvSpPr/>
          <p:nvPr/>
        </p:nvSpPr>
        <p:spPr>
          <a:xfrm>
            <a:off x="-1284150" y="3854775"/>
            <a:ext cx="2568300" cy="25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09"/>
          <p:cNvSpPr txBox="1"/>
          <p:nvPr>
            <p:ph type="ctrTitle"/>
          </p:nvPr>
        </p:nvSpPr>
        <p:spPr>
          <a:xfrm>
            <a:off x="774425" y="2683500"/>
            <a:ext cx="3246900" cy="20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9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28" name="Google Shape;728;p109"/>
          <p:cNvSpPr/>
          <p:nvPr/>
        </p:nvSpPr>
        <p:spPr>
          <a:xfrm>
            <a:off x="4821650" y="-128300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109"/>
          <p:cNvSpPr/>
          <p:nvPr/>
        </p:nvSpPr>
        <p:spPr>
          <a:xfrm rot="-5400000">
            <a:off x="8406700" y="4993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0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10"/>
          <p:cNvSpPr txBox="1"/>
          <p:nvPr>
            <p:ph hasCustomPrompt="1" type="title"/>
          </p:nvPr>
        </p:nvSpPr>
        <p:spPr>
          <a:xfrm>
            <a:off x="1828800" y="1508600"/>
            <a:ext cx="54864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3" name="Google Shape;733;p110"/>
          <p:cNvSpPr txBox="1"/>
          <p:nvPr>
            <p:ph idx="1" type="subTitle"/>
          </p:nvPr>
        </p:nvSpPr>
        <p:spPr>
          <a:xfrm>
            <a:off x="1828800" y="3340600"/>
            <a:ext cx="5486400" cy="2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34" name="Google Shape;734;p110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110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2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1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40" name="Google Shape;740;p112"/>
          <p:cNvSpPr txBox="1"/>
          <p:nvPr>
            <p:ph idx="1" type="subTitle"/>
          </p:nvPr>
        </p:nvSpPr>
        <p:spPr>
          <a:xfrm>
            <a:off x="192397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1" name="Google Shape;741;p112"/>
          <p:cNvSpPr txBox="1"/>
          <p:nvPr>
            <p:ph idx="2" type="subTitle"/>
          </p:nvPr>
        </p:nvSpPr>
        <p:spPr>
          <a:xfrm>
            <a:off x="192397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42" name="Google Shape;742;p112"/>
          <p:cNvSpPr txBox="1"/>
          <p:nvPr>
            <p:ph hasCustomPrompt="1" idx="3" type="title"/>
          </p:nvPr>
        </p:nvSpPr>
        <p:spPr>
          <a:xfrm>
            <a:off x="96180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3" name="Google Shape;743;p112"/>
          <p:cNvSpPr txBox="1"/>
          <p:nvPr>
            <p:ph idx="4" type="subTitle"/>
          </p:nvPr>
        </p:nvSpPr>
        <p:spPr>
          <a:xfrm>
            <a:off x="192397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4" name="Google Shape;744;p112"/>
          <p:cNvSpPr txBox="1"/>
          <p:nvPr>
            <p:ph idx="5" type="subTitle"/>
          </p:nvPr>
        </p:nvSpPr>
        <p:spPr>
          <a:xfrm>
            <a:off x="192397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45" name="Google Shape;745;p112"/>
          <p:cNvSpPr txBox="1"/>
          <p:nvPr>
            <p:ph hasCustomPrompt="1" idx="6" type="title"/>
          </p:nvPr>
        </p:nvSpPr>
        <p:spPr>
          <a:xfrm>
            <a:off x="961800" y="3120950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6" name="Google Shape;746;p112"/>
          <p:cNvSpPr txBox="1"/>
          <p:nvPr>
            <p:ph idx="7" type="subTitle"/>
          </p:nvPr>
        </p:nvSpPr>
        <p:spPr>
          <a:xfrm>
            <a:off x="575032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7" name="Google Shape;747;p112"/>
          <p:cNvSpPr txBox="1"/>
          <p:nvPr>
            <p:ph idx="8" type="subTitle"/>
          </p:nvPr>
        </p:nvSpPr>
        <p:spPr>
          <a:xfrm>
            <a:off x="575032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48" name="Google Shape;748;p112"/>
          <p:cNvSpPr txBox="1"/>
          <p:nvPr>
            <p:ph hasCustomPrompt="1" idx="9" type="title"/>
          </p:nvPr>
        </p:nvSpPr>
        <p:spPr>
          <a:xfrm>
            <a:off x="478815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9" name="Google Shape;749;p112"/>
          <p:cNvSpPr txBox="1"/>
          <p:nvPr>
            <p:ph idx="13" type="subTitle"/>
          </p:nvPr>
        </p:nvSpPr>
        <p:spPr>
          <a:xfrm>
            <a:off x="575032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0" name="Google Shape;750;p112"/>
          <p:cNvSpPr txBox="1"/>
          <p:nvPr>
            <p:ph idx="14" type="subTitle"/>
          </p:nvPr>
        </p:nvSpPr>
        <p:spPr>
          <a:xfrm>
            <a:off x="575032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51" name="Google Shape;751;p112"/>
          <p:cNvSpPr txBox="1"/>
          <p:nvPr>
            <p:ph hasCustomPrompt="1" idx="15" type="title"/>
          </p:nvPr>
        </p:nvSpPr>
        <p:spPr>
          <a:xfrm>
            <a:off x="4786500" y="3120950"/>
            <a:ext cx="6342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2" name="Google Shape;752;p112"/>
          <p:cNvSpPr/>
          <p:nvPr/>
        </p:nvSpPr>
        <p:spPr>
          <a:xfrm rot="5400000">
            <a:off x="-1271600" y="-7483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112"/>
          <p:cNvSpPr/>
          <p:nvPr/>
        </p:nvSpPr>
        <p:spPr>
          <a:xfrm>
            <a:off x="6608225" y="42537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13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113"/>
          <p:cNvSpPr txBox="1"/>
          <p:nvPr>
            <p:ph type="title"/>
          </p:nvPr>
        </p:nvSpPr>
        <p:spPr>
          <a:xfrm>
            <a:off x="2239625" y="1284050"/>
            <a:ext cx="56499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57" name="Google Shape;757;p113"/>
          <p:cNvSpPr txBox="1"/>
          <p:nvPr>
            <p:ph idx="1" type="subTitle"/>
          </p:nvPr>
        </p:nvSpPr>
        <p:spPr>
          <a:xfrm>
            <a:off x="2239625" y="3407300"/>
            <a:ext cx="56499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758" name="Google Shape;758;p113"/>
          <p:cNvSpPr/>
          <p:nvPr/>
        </p:nvSpPr>
        <p:spPr>
          <a:xfrm>
            <a:off x="6608275" y="-8900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1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62" name="Google Shape;762;p114"/>
          <p:cNvSpPr/>
          <p:nvPr/>
        </p:nvSpPr>
        <p:spPr>
          <a:xfrm>
            <a:off x="326825" y="4213025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114"/>
          <p:cNvSpPr/>
          <p:nvPr/>
        </p:nvSpPr>
        <p:spPr>
          <a:xfrm rot="-5400000">
            <a:off x="8217075" y="1080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114"/>
          <p:cNvSpPr/>
          <p:nvPr/>
        </p:nvSpPr>
        <p:spPr>
          <a:xfrm rot="10800000">
            <a:off x="-537475" y="-1582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1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11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68" name="Google Shape;768;p115"/>
          <p:cNvSpPr txBox="1"/>
          <p:nvPr>
            <p:ph idx="1" type="subTitle"/>
          </p:nvPr>
        </p:nvSpPr>
        <p:spPr>
          <a:xfrm>
            <a:off x="713225" y="2823750"/>
            <a:ext cx="25089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69" name="Google Shape;769;p115"/>
          <p:cNvSpPr txBox="1"/>
          <p:nvPr>
            <p:ph idx="2" type="subTitle"/>
          </p:nvPr>
        </p:nvSpPr>
        <p:spPr>
          <a:xfrm>
            <a:off x="714876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70" name="Google Shape;770;p115"/>
          <p:cNvSpPr txBox="1"/>
          <p:nvPr>
            <p:ph idx="3" type="subTitle"/>
          </p:nvPr>
        </p:nvSpPr>
        <p:spPr>
          <a:xfrm>
            <a:off x="3320850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71" name="Google Shape;771;p115"/>
          <p:cNvSpPr txBox="1"/>
          <p:nvPr>
            <p:ph idx="4" type="subTitle"/>
          </p:nvPr>
        </p:nvSpPr>
        <p:spPr>
          <a:xfrm>
            <a:off x="3320024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72" name="Google Shape;772;p115"/>
          <p:cNvSpPr txBox="1"/>
          <p:nvPr>
            <p:ph idx="5" type="subTitle"/>
          </p:nvPr>
        </p:nvSpPr>
        <p:spPr>
          <a:xfrm>
            <a:off x="5925175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73" name="Google Shape;773;p115"/>
          <p:cNvSpPr txBox="1"/>
          <p:nvPr>
            <p:ph idx="6" type="subTitle"/>
          </p:nvPr>
        </p:nvSpPr>
        <p:spPr>
          <a:xfrm>
            <a:off x="5925172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74" name="Google Shape;774;p115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115"/>
          <p:cNvSpPr/>
          <p:nvPr/>
        </p:nvSpPr>
        <p:spPr>
          <a:xfrm>
            <a:off x="3556700" y="42130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1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11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79" name="Google Shape;779;p116"/>
          <p:cNvSpPr txBox="1"/>
          <p:nvPr>
            <p:ph idx="1" type="subTitle"/>
          </p:nvPr>
        </p:nvSpPr>
        <p:spPr>
          <a:xfrm>
            <a:off x="631850" y="2532888"/>
            <a:ext cx="2508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0" name="Google Shape;780;p116"/>
          <p:cNvSpPr txBox="1"/>
          <p:nvPr>
            <p:ph idx="2" type="subTitle"/>
          </p:nvPr>
        </p:nvSpPr>
        <p:spPr>
          <a:xfrm>
            <a:off x="632915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81" name="Google Shape;781;p116"/>
          <p:cNvSpPr txBox="1"/>
          <p:nvPr>
            <p:ph idx="3" type="subTitle"/>
          </p:nvPr>
        </p:nvSpPr>
        <p:spPr>
          <a:xfrm>
            <a:off x="3320850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2" name="Google Shape;782;p116"/>
          <p:cNvSpPr txBox="1"/>
          <p:nvPr>
            <p:ph idx="4" type="subTitle"/>
          </p:nvPr>
        </p:nvSpPr>
        <p:spPr>
          <a:xfrm>
            <a:off x="3319731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83" name="Google Shape;783;p116"/>
          <p:cNvSpPr txBox="1"/>
          <p:nvPr>
            <p:ph idx="5" type="subTitle"/>
          </p:nvPr>
        </p:nvSpPr>
        <p:spPr>
          <a:xfrm>
            <a:off x="6006549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4" name="Google Shape;784;p116"/>
          <p:cNvSpPr txBox="1"/>
          <p:nvPr>
            <p:ph idx="6" type="subTitle"/>
          </p:nvPr>
        </p:nvSpPr>
        <p:spPr>
          <a:xfrm>
            <a:off x="6006546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85" name="Google Shape;785;p116"/>
          <p:cNvSpPr txBox="1"/>
          <p:nvPr>
            <p:ph idx="7" type="subTitle"/>
          </p:nvPr>
        </p:nvSpPr>
        <p:spPr>
          <a:xfrm>
            <a:off x="631850" y="4128200"/>
            <a:ext cx="25089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6" name="Google Shape;786;p116"/>
          <p:cNvSpPr txBox="1"/>
          <p:nvPr>
            <p:ph idx="8" type="subTitle"/>
          </p:nvPr>
        </p:nvSpPr>
        <p:spPr>
          <a:xfrm>
            <a:off x="632915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87" name="Google Shape;787;p116"/>
          <p:cNvSpPr txBox="1"/>
          <p:nvPr>
            <p:ph idx="9" type="subTitle"/>
          </p:nvPr>
        </p:nvSpPr>
        <p:spPr>
          <a:xfrm>
            <a:off x="3320850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8" name="Google Shape;788;p116"/>
          <p:cNvSpPr txBox="1"/>
          <p:nvPr>
            <p:ph idx="13" type="subTitle"/>
          </p:nvPr>
        </p:nvSpPr>
        <p:spPr>
          <a:xfrm>
            <a:off x="3319731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89" name="Google Shape;789;p116"/>
          <p:cNvSpPr txBox="1"/>
          <p:nvPr>
            <p:ph idx="14" type="subTitle"/>
          </p:nvPr>
        </p:nvSpPr>
        <p:spPr>
          <a:xfrm>
            <a:off x="6006549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90" name="Google Shape;790;p116"/>
          <p:cNvSpPr txBox="1"/>
          <p:nvPr>
            <p:ph idx="15" type="subTitle"/>
          </p:nvPr>
        </p:nvSpPr>
        <p:spPr>
          <a:xfrm>
            <a:off x="6006546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91" name="Google Shape;791;p116"/>
          <p:cNvSpPr/>
          <p:nvPr/>
        </p:nvSpPr>
        <p:spPr>
          <a:xfrm rot="-5400000">
            <a:off x="8044750" y="-7933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17"/>
          <p:cNvSpPr txBox="1"/>
          <p:nvPr>
            <p:ph type="ctrTitle"/>
          </p:nvPr>
        </p:nvSpPr>
        <p:spPr>
          <a:xfrm>
            <a:off x="4396800" y="1618788"/>
            <a:ext cx="3186900" cy="17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94" name="Google Shape;794;p117"/>
          <p:cNvSpPr txBox="1"/>
          <p:nvPr>
            <p:ph idx="1" type="subTitle"/>
          </p:nvPr>
        </p:nvSpPr>
        <p:spPr>
          <a:xfrm>
            <a:off x="2976400" y="3610388"/>
            <a:ext cx="4572000" cy="7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5" name="Google Shape;795;p117"/>
          <p:cNvSpPr/>
          <p:nvPr/>
        </p:nvSpPr>
        <p:spPr>
          <a:xfrm rot="5400000">
            <a:off x="6260175" y="-1071150"/>
            <a:ext cx="2142300" cy="214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18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118"/>
          <p:cNvSpPr/>
          <p:nvPr/>
        </p:nvSpPr>
        <p:spPr>
          <a:xfrm rot="-5400000">
            <a:off x="7998250" y="-7112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118"/>
          <p:cNvSpPr/>
          <p:nvPr/>
        </p:nvSpPr>
        <p:spPr>
          <a:xfrm rot="4500025">
            <a:off x="-1151086" y="4160597"/>
            <a:ext cx="2501429" cy="2501429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118"/>
          <p:cNvSpPr txBox="1"/>
          <p:nvPr>
            <p:ph idx="1" type="subTitle"/>
          </p:nvPr>
        </p:nvSpPr>
        <p:spPr>
          <a:xfrm>
            <a:off x="338325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01" name="Google Shape;801;p118"/>
          <p:cNvSpPr txBox="1"/>
          <p:nvPr>
            <p:ph idx="2" type="subTitle"/>
          </p:nvPr>
        </p:nvSpPr>
        <p:spPr>
          <a:xfrm>
            <a:off x="3383272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802" name="Google Shape;802;p118"/>
          <p:cNvSpPr txBox="1"/>
          <p:nvPr>
            <p:ph hasCustomPrompt="1" type="title"/>
          </p:nvPr>
        </p:nvSpPr>
        <p:spPr>
          <a:xfrm>
            <a:off x="4233600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3" name="Google Shape;803;p118"/>
          <p:cNvSpPr txBox="1"/>
          <p:nvPr>
            <p:ph idx="3" type="subTitle"/>
          </p:nvPr>
        </p:nvSpPr>
        <p:spPr>
          <a:xfrm>
            <a:off x="713225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04" name="Google Shape;804;p118"/>
          <p:cNvSpPr txBox="1"/>
          <p:nvPr>
            <p:ph idx="4" type="subTitle"/>
          </p:nvPr>
        </p:nvSpPr>
        <p:spPr>
          <a:xfrm>
            <a:off x="713234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805" name="Google Shape;805;p118"/>
          <p:cNvSpPr txBox="1"/>
          <p:nvPr>
            <p:ph hasCustomPrompt="1" idx="5" type="title"/>
          </p:nvPr>
        </p:nvSpPr>
        <p:spPr>
          <a:xfrm>
            <a:off x="1563575" y="1989025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6" name="Google Shape;806;p118"/>
          <p:cNvSpPr txBox="1"/>
          <p:nvPr>
            <p:ph idx="6" type="subTitle"/>
          </p:nvPr>
        </p:nvSpPr>
        <p:spPr>
          <a:xfrm>
            <a:off x="605330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07" name="Google Shape;807;p118"/>
          <p:cNvSpPr txBox="1"/>
          <p:nvPr>
            <p:ph idx="7" type="subTitle"/>
          </p:nvPr>
        </p:nvSpPr>
        <p:spPr>
          <a:xfrm>
            <a:off x="6053309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808" name="Google Shape;808;p118"/>
          <p:cNvSpPr txBox="1"/>
          <p:nvPr>
            <p:ph hasCustomPrompt="1" idx="8" type="title"/>
          </p:nvPr>
        </p:nvSpPr>
        <p:spPr>
          <a:xfrm>
            <a:off x="6903625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9" name="Google Shape;809;p118"/>
          <p:cNvSpPr txBox="1"/>
          <p:nvPr>
            <p:ph idx="9"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19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119"/>
          <p:cNvSpPr txBox="1"/>
          <p:nvPr>
            <p:ph type="ctrTitle"/>
          </p:nvPr>
        </p:nvSpPr>
        <p:spPr>
          <a:xfrm>
            <a:off x="969100" y="125614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13" name="Google Shape;813;p119"/>
          <p:cNvSpPr txBox="1"/>
          <p:nvPr>
            <p:ph idx="1" type="subTitle"/>
          </p:nvPr>
        </p:nvSpPr>
        <p:spPr>
          <a:xfrm>
            <a:off x="969100" y="2370550"/>
            <a:ext cx="35811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4" name="Google Shape;814;p119"/>
          <p:cNvSpPr/>
          <p:nvPr/>
        </p:nvSpPr>
        <p:spPr>
          <a:xfrm>
            <a:off x="-1117600" y="40779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119"/>
          <p:cNvSpPr/>
          <p:nvPr/>
        </p:nvSpPr>
        <p:spPr>
          <a:xfrm>
            <a:off x="7489125" y="-9411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20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12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19" name="Google Shape;819;p120"/>
          <p:cNvSpPr txBox="1"/>
          <p:nvPr>
            <p:ph idx="1" type="subTitle"/>
          </p:nvPr>
        </p:nvSpPr>
        <p:spPr>
          <a:xfrm>
            <a:off x="3033706" y="1967494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20" name="Google Shape;820;p120"/>
          <p:cNvSpPr txBox="1"/>
          <p:nvPr>
            <p:ph idx="2" type="subTitle"/>
          </p:nvPr>
        </p:nvSpPr>
        <p:spPr>
          <a:xfrm>
            <a:off x="3031700" y="1610875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21" name="Google Shape;821;p120"/>
          <p:cNvSpPr txBox="1"/>
          <p:nvPr>
            <p:ph idx="3" type="subTitle"/>
          </p:nvPr>
        </p:nvSpPr>
        <p:spPr>
          <a:xfrm>
            <a:off x="3033706" y="294436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22" name="Google Shape;822;p120"/>
          <p:cNvSpPr txBox="1"/>
          <p:nvPr>
            <p:ph idx="4" type="subTitle"/>
          </p:nvPr>
        </p:nvSpPr>
        <p:spPr>
          <a:xfrm>
            <a:off x="3031700" y="2583942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23" name="Google Shape;823;p120"/>
          <p:cNvSpPr txBox="1"/>
          <p:nvPr>
            <p:ph idx="5" type="subTitle"/>
          </p:nvPr>
        </p:nvSpPr>
        <p:spPr>
          <a:xfrm>
            <a:off x="3033706" y="391362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24" name="Google Shape;824;p120"/>
          <p:cNvSpPr txBox="1"/>
          <p:nvPr>
            <p:ph idx="6" type="subTitle"/>
          </p:nvPr>
        </p:nvSpPr>
        <p:spPr>
          <a:xfrm>
            <a:off x="3031700" y="3557008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25" name="Google Shape;825;p120"/>
          <p:cNvSpPr/>
          <p:nvPr/>
        </p:nvSpPr>
        <p:spPr>
          <a:xfrm rot="5191391">
            <a:off x="-1250867" y="2105127"/>
            <a:ext cx="2359643" cy="2359643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2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12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29" name="Google Shape;829;p121"/>
          <p:cNvSpPr txBox="1"/>
          <p:nvPr>
            <p:ph idx="1" type="subTitle"/>
          </p:nvPr>
        </p:nvSpPr>
        <p:spPr>
          <a:xfrm>
            <a:off x="715726" y="2053152"/>
            <a:ext cx="2599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0" name="Google Shape;830;p121"/>
          <p:cNvSpPr txBox="1"/>
          <p:nvPr>
            <p:ph idx="2" type="subTitle"/>
          </p:nvPr>
        </p:nvSpPr>
        <p:spPr>
          <a:xfrm>
            <a:off x="714325" y="1696525"/>
            <a:ext cx="25998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31" name="Google Shape;831;p121"/>
          <p:cNvSpPr txBox="1"/>
          <p:nvPr>
            <p:ph idx="3" type="subTitle"/>
          </p:nvPr>
        </p:nvSpPr>
        <p:spPr>
          <a:xfrm>
            <a:off x="5860632" y="2053160"/>
            <a:ext cx="25701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2" name="Google Shape;832;p121"/>
          <p:cNvSpPr txBox="1"/>
          <p:nvPr>
            <p:ph idx="4" type="subTitle"/>
          </p:nvPr>
        </p:nvSpPr>
        <p:spPr>
          <a:xfrm>
            <a:off x="5860632" y="1696522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33" name="Google Shape;833;p121"/>
          <p:cNvSpPr txBox="1"/>
          <p:nvPr>
            <p:ph idx="5" type="subTitle"/>
          </p:nvPr>
        </p:nvSpPr>
        <p:spPr>
          <a:xfrm>
            <a:off x="714365" y="3872168"/>
            <a:ext cx="25956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4" name="Google Shape;834;p121"/>
          <p:cNvSpPr txBox="1"/>
          <p:nvPr>
            <p:ph idx="6" type="subTitle"/>
          </p:nvPr>
        </p:nvSpPr>
        <p:spPr>
          <a:xfrm>
            <a:off x="713218" y="3511296"/>
            <a:ext cx="259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35" name="Google Shape;835;p121"/>
          <p:cNvSpPr txBox="1"/>
          <p:nvPr>
            <p:ph idx="7" type="subTitle"/>
          </p:nvPr>
        </p:nvSpPr>
        <p:spPr>
          <a:xfrm>
            <a:off x="5860632" y="3873000"/>
            <a:ext cx="2570100" cy="8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6" name="Google Shape;836;p121"/>
          <p:cNvSpPr txBox="1"/>
          <p:nvPr>
            <p:ph idx="8" type="subTitle"/>
          </p:nvPr>
        </p:nvSpPr>
        <p:spPr>
          <a:xfrm>
            <a:off x="5860632" y="3512128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37" name="Google Shape;837;p121"/>
          <p:cNvSpPr/>
          <p:nvPr/>
        </p:nvSpPr>
        <p:spPr>
          <a:xfrm rot="-900165">
            <a:off x="3486460" y="4622275"/>
            <a:ext cx="2359528" cy="235952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121"/>
          <p:cNvSpPr/>
          <p:nvPr/>
        </p:nvSpPr>
        <p:spPr>
          <a:xfrm rot="8954317">
            <a:off x="-806728" y="-1251693"/>
            <a:ext cx="2359698" cy="235969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7"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2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12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42" name="Google Shape;842;p122"/>
          <p:cNvSpPr txBox="1"/>
          <p:nvPr>
            <p:ph idx="1" type="subTitle"/>
          </p:nvPr>
        </p:nvSpPr>
        <p:spPr>
          <a:xfrm>
            <a:off x="77792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3" name="Google Shape;843;p122"/>
          <p:cNvSpPr txBox="1"/>
          <p:nvPr>
            <p:ph idx="2" type="subTitle"/>
          </p:nvPr>
        </p:nvSpPr>
        <p:spPr>
          <a:xfrm>
            <a:off x="776725" y="3711525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44" name="Google Shape;844;p122"/>
          <p:cNvSpPr txBox="1"/>
          <p:nvPr>
            <p:ph idx="3" type="subTitle"/>
          </p:nvPr>
        </p:nvSpPr>
        <p:spPr>
          <a:xfrm>
            <a:off x="465597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5" name="Google Shape;845;p122"/>
          <p:cNvSpPr txBox="1"/>
          <p:nvPr>
            <p:ph idx="4" type="subTitle"/>
          </p:nvPr>
        </p:nvSpPr>
        <p:spPr>
          <a:xfrm>
            <a:off x="4654775" y="3712464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46" name="Google Shape;846;p122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22"/>
          <p:cNvSpPr/>
          <p:nvPr/>
        </p:nvSpPr>
        <p:spPr>
          <a:xfrm rot="-3039328">
            <a:off x="7893330" y="3785103"/>
            <a:ext cx="2501333" cy="2501333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8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23"/>
          <p:cNvSpPr/>
          <p:nvPr/>
        </p:nvSpPr>
        <p:spPr>
          <a:xfrm flipH="1">
            <a:off x="4715600" y="4343575"/>
            <a:ext cx="1682100" cy="16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123"/>
          <p:cNvSpPr/>
          <p:nvPr/>
        </p:nvSpPr>
        <p:spPr>
          <a:xfrm flipH="1">
            <a:off x="7613875" y="-638275"/>
            <a:ext cx="2001600" cy="20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12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2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53" name="Google Shape;853;p123"/>
          <p:cNvSpPr txBox="1"/>
          <p:nvPr>
            <p:ph idx="1" type="subTitle"/>
          </p:nvPr>
        </p:nvSpPr>
        <p:spPr>
          <a:xfrm>
            <a:off x="631851" y="3298825"/>
            <a:ext cx="25089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54" name="Google Shape;854;p123"/>
          <p:cNvSpPr txBox="1"/>
          <p:nvPr>
            <p:ph idx="2" type="subTitle"/>
          </p:nvPr>
        </p:nvSpPr>
        <p:spPr>
          <a:xfrm>
            <a:off x="632915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55" name="Google Shape;855;p123"/>
          <p:cNvSpPr txBox="1"/>
          <p:nvPr>
            <p:ph idx="3" type="subTitle"/>
          </p:nvPr>
        </p:nvSpPr>
        <p:spPr>
          <a:xfrm>
            <a:off x="3320850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56" name="Google Shape;856;p123"/>
          <p:cNvSpPr txBox="1"/>
          <p:nvPr>
            <p:ph idx="4" type="subTitle"/>
          </p:nvPr>
        </p:nvSpPr>
        <p:spPr>
          <a:xfrm>
            <a:off x="3319731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57" name="Google Shape;857;p123"/>
          <p:cNvSpPr txBox="1"/>
          <p:nvPr>
            <p:ph idx="5" type="subTitle"/>
          </p:nvPr>
        </p:nvSpPr>
        <p:spPr>
          <a:xfrm>
            <a:off x="6006547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58" name="Google Shape;858;p123"/>
          <p:cNvSpPr txBox="1"/>
          <p:nvPr>
            <p:ph idx="6" type="subTitle"/>
          </p:nvPr>
        </p:nvSpPr>
        <p:spPr>
          <a:xfrm>
            <a:off x="6006547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2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12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62" name="Google Shape;862;p124"/>
          <p:cNvSpPr txBox="1"/>
          <p:nvPr>
            <p:ph idx="1" type="subTitle"/>
          </p:nvPr>
        </p:nvSpPr>
        <p:spPr>
          <a:xfrm>
            <a:off x="713224" y="42519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63" name="Google Shape;863;p124"/>
          <p:cNvSpPr txBox="1"/>
          <p:nvPr>
            <p:ph idx="2" type="subTitle"/>
          </p:nvPr>
        </p:nvSpPr>
        <p:spPr>
          <a:xfrm>
            <a:off x="713218" y="38065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4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200"/>
              <a:buFont typeface="Archivo Black"/>
              <a:buNone/>
              <a:defRPr sz="4800">
                <a:solidFill>
                  <a:srgbClr val="33333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2020625" y="3854325"/>
            <a:ext cx="45720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4"/>
          <p:cNvSpPr/>
          <p:nvPr/>
        </p:nvSpPr>
        <p:spPr>
          <a:xfrm>
            <a:off x="-411600" y="-575725"/>
            <a:ext cx="2036700" cy="2036700"/>
          </a:xfrm>
          <a:prstGeom prst="donut">
            <a:avLst>
              <a:gd fmla="val 8702" name="adj"/>
            </a:avLst>
          </a:prstGeom>
          <a:solidFill>
            <a:srgbClr val="F4A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 rot="-5400000">
            <a:off x="7322025" y="2986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2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12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12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68" name="Google Shape;868;p125"/>
          <p:cNvSpPr txBox="1"/>
          <p:nvPr>
            <p:ph idx="1" type="subTitle"/>
          </p:nvPr>
        </p:nvSpPr>
        <p:spPr>
          <a:xfrm>
            <a:off x="713225" y="1828800"/>
            <a:ext cx="7717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69" name="Google Shape;869;p125"/>
          <p:cNvSpPr txBox="1"/>
          <p:nvPr>
            <p:ph idx="2" type="subTitle"/>
          </p:nvPr>
        </p:nvSpPr>
        <p:spPr>
          <a:xfrm>
            <a:off x="713225" y="138319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70" name="Google Shape;870;p125"/>
          <p:cNvSpPr txBox="1"/>
          <p:nvPr>
            <p:ph idx="3" type="subTitle"/>
          </p:nvPr>
        </p:nvSpPr>
        <p:spPr>
          <a:xfrm>
            <a:off x="713224" y="37666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71" name="Google Shape;871;p125"/>
          <p:cNvSpPr txBox="1"/>
          <p:nvPr>
            <p:ph idx="4" type="subTitle"/>
          </p:nvPr>
        </p:nvSpPr>
        <p:spPr>
          <a:xfrm>
            <a:off x="713218" y="33212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26"/>
          <p:cNvSpPr txBox="1"/>
          <p:nvPr>
            <p:ph type="title"/>
          </p:nvPr>
        </p:nvSpPr>
        <p:spPr>
          <a:xfrm>
            <a:off x="2460350" y="609400"/>
            <a:ext cx="42285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874" name="Google Shape;874;p126"/>
          <p:cNvSpPr txBox="1"/>
          <p:nvPr>
            <p:ph idx="1" type="subTitle"/>
          </p:nvPr>
        </p:nvSpPr>
        <p:spPr>
          <a:xfrm>
            <a:off x="2642550" y="1669100"/>
            <a:ext cx="38589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75" name="Google Shape;875;p126"/>
          <p:cNvSpPr txBox="1"/>
          <p:nvPr/>
        </p:nvSpPr>
        <p:spPr>
          <a:xfrm>
            <a:off x="1836150" y="3271575"/>
            <a:ext cx="5471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6" name="Google Shape;876;p126"/>
          <p:cNvSpPr/>
          <p:nvPr/>
        </p:nvSpPr>
        <p:spPr>
          <a:xfrm>
            <a:off x="-756275" y="3429675"/>
            <a:ext cx="2036700" cy="2036700"/>
          </a:xfrm>
          <a:prstGeom prst="donut">
            <a:avLst>
              <a:gd fmla="val 870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126"/>
          <p:cNvSpPr/>
          <p:nvPr/>
        </p:nvSpPr>
        <p:spPr>
          <a:xfrm rot="-5400000">
            <a:off x="7943475" y="1409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27"/>
          <p:cNvSpPr/>
          <p:nvPr/>
        </p:nvSpPr>
        <p:spPr>
          <a:xfrm rot="5400000">
            <a:off x="-4350250" y="-388450"/>
            <a:ext cx="5842800" cy="58428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127"/>
          <p:cNvSpPr/>
          <p:nvPr/>
        </p:nvSpPr>
        <p:spPr>
          <a:xfrm>
            <a:off x="3685325" y="40677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127"/>
          <p:cNvSpPr/>
          <p:nvPr/>
        </p:nvSpPr>
        <p:spPr>
          <a:xfrm>
            <a:off x="7178925" y="-85157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28"/>
          <p:cNvSpPr/>
          <p:nvPr/>
        </p:nvSpPr>
        <p:spPr>
          <a:xfrm>
            <a:off x="-911250" y="391652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28"/>
          <p:cNvSpPr/>
          <p:nvPr/>
        </p:nvSpPr>
        <p:spPr>
          <a:xfrm>
            <a:off x="8402300" y="-80112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128"/>
          <p:cNvSpPr/>
          <p:nvPr/>
        </p:nvSpPr>
        <p:spPr>
          <a:xfrm>
            <a:off x="4320096" y="4037027"/>
            <a:ext cx="3972900" cy="39729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0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130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200"/>
              <a:buFont typeface="Archivo Black"/>
              <a:buNone/>
              <a:defRPr sz="4800">
                <a:solidFill>
                  <a:srgbClr val="33333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92" name="Google Shape;892;p130"/>
          <p:cNvSpPr txBox="1"/>
          <p:nvPr>
            <p:ph idx="1" type="subTitle"/>
          </p:nvPr>
        </p:nvSpPr>
        <p:spPr>
          <a:xfrm>
            <a:off x="2020625" y="3854325"/>
            <a:ext cx="45720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3" name="Google Shape;893;p130"/>
          <p:cNvSpPr/>
          <p:nvPr/>
        </p:nvSpPr>
        <p:spPr>
          <a:xfrm>
            <a:off x="-411600" y="-575725"/>
            <a:ext cx="2036700" cy="2036700"/>
          </a:xfrm>
          <a:prstGeom prst="donut">
            <a:avLst>
              <a:gd fmla="val 8702" name="adj"/>
            </a:avLst>
          </a:prstGeom>
          <a:solidFill>
            <a:srgbClr val="F4A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30"/>
          <p:cNvSpPr/>
          <p:nvPr/>
        </p:nvSpPr>
        <p:spPr>
          <a:xfrm rot="-5400000">
            <a:off x="7322025" y="2986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31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131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131"/>
          <p:cNvSpPr txBox="1"/>
          <p:nvPr>
            <p:ph type="title"/>
          </p:nvPr>
        </p:nvSpPr>
        <p:spPr>
          <a:xfrm>
            <a:off x="1756713" y="1529375"/>
            <a:ext cx="3044700" cy="12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9" name="Google Shape;899;p131"/>
          <p:cNvSpPr txBox="1"/>
          <p:nvPr>
            <p:ph hasCustomPrompt="1" idx="2" type="title"/>
          </p:nvPr>
        </p:nvSpPr>
        <p:spPr>
          <a:xfrm>
            <a:off x="5362438" y="1736700"/>
            <a:ext cx="1494900" cy="16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0" name="Google Shape;900;p131"/>
          <p:cNvSpPr txBox="1"/>
          <p:nvPr>
            <p:ph idx="1" type="subTitle"/>
          </p:nvPr>
        </p:nvSpPr>
        <p:spPr>
          <a:xfrm>
            <a:off x="1756413" y="3033950"/>
            <a:ext cx="3045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32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132"/>
          <p:cNvSpPr txBox="1"/>
          <p:nvPr>
            <p:ph idx="1" type="subTitle"/>
          </p:nvPr>
        </p:nvSpPr>
        <p:spPr>
          <a:xfrm>
            <a:off x="1245000" y="1128075"/>
            <a:ext cx="6654000" cy="3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904" name="Google Shape;904;p13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3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133"/>
          <p:cNvSpPr/>
          <p:nvPr/>
        </p:nvSpPr>
        <p:spPr>
          <a:xfrm>
            <a:off x="4253850" y="4281275"/>
            <a:ext cx="636300" cy="6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133"/>
          <p:cNvSpPr/>
          <p:nvPr/>
        </p:nvSpPr>
        <p:spPr>
          <a:xfrm rot="-5400000">
            <a:off x="8151100" y="-987250"/>
            <a:ext cx="2055000" cy="2055000"/>
          </a:xfrm>
          <a:prstGeom prst="blockArc">
            <a:avLst>
              <a:gd fmla="val 10800000" name="adj1"/>
              <a:gd fmla="val 47161" name="adj2"/>
              <a:gd fmla="val 7433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33"/>
          <p:cNvSpPr/>
          <p:nvPr/>
        </p:nvSpPr>
        <p:spPr>
          <a:xfrm rot="5400000">
            <a:off x="-1023700" y="422075"/>
            <a:ext cx="2023200" cy="2023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133"/>
          <p:cNvSpPr txBox="1"/>
          <p:nvPr>
            <p:ph idx="1" type="subTitle"/>
          </p:nvPr>
        </p:nvSpPr>
        <p:spPr>
          <a:xfrm>
            <a:off x="1242719" y="2818375"/>
            <a:ext cx="32004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11" name="Google Shape;911;p133"/>
          <p:cNvSpPr txBox="1"/>
          <p:nvPr>
            <p:ph idx="2" type="subTitle"/>
          </p:nvPr>
        </p:nvSpPr>
        <p:spPr>
          <a:xfrm>
            <a:off x="1244369" y="2371100"/>
            <a:ext cx="3197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12" name="Google Shape;912;p133"/>
          <p:cNvSpPr txBox="1"/>
          <p:nvPr>
            <p:ph idx="3" type="subTitle"/>
          </p:nvPr>
        </p:nvSpPr>
        <p:spPr>
          <a:xfrm>
            <a:off x="4700881" y="2818375"/>
            <a:ext cx="3200400" cy="1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13" name="Google Shape;913;p133"/>
          <p:cNvSpPr txBox="1"/>
          <p:nvPr>
            <p:ph idx="4" type="subTitle"/>
          </p:nvPr>
        </p:nvSpPr>
        <p:spPr>
          <a:xfrm>
            <a:off x="4701031" y="2371100"/>
            <a:ext cx="320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14" name="Google Shape;914;p13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3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13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918" name="Google Shape;918;p134"/>
          <p:cNvSpPr/>
          <p:nvPr/>
        </p:nvSpPr>
        <p:spPr>
          <a:xfrm>
            <a:off x="-1043350" y="4540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34"/>
          <p:cNvSpPr/>
          <p:nvPr/>
        </p:nvSpPr>
        <p:spPr>
          <a:xfrm>
            <a:off x="-215850" y="-215850"/>
            <a:ext cx="431700" cy="43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134"/>
          <p:cNvSpPr/>
          <p:nvPr/>
        </p:nvSpPr>
        <p:spPr>
          <a:xfrm>
            <a:off x="8232750" y="43051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135"/>
          <p:cNvSpPr txBox="1"/>
          <p:nvPr>
            <p:ph idx="1" type="subTitle"/>
          </p:nvPr>
        </p:nvSpPr>
        <p:spPr>
          <a:xfrm>
            <a:off x="2235625" y="1621650"/>
            <a:ext cx="56886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9pPr>
          </a:lstStyle>
          <a:p/>
        </p:txBody>
      </p:sp>
      <p:sp>
        <p:nvSpPr>
          <p:cNvPr id="924" name="Google Shape;924;p135"/>
          <p:cNvSpPr/>
          <p:nvPr/>
        </p:nvSpPr>
        <p:spPr>
          <a:xfrm rot="5400000">
            <a:off x="-1405125" y="2816150"/>
            <a:ext cx="2715900" cy="2715900"/>
          </a:xfrm>
          <a:prstGeom prst="blockArc">
            <a:avLst>
              <a:gd fmla="val 10800000" name="adj1"/>
              <a:gd fmla="val 92" name="adj2"/>
              <a:gd fmla="val 9413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135"/>
          <p:cNvSpPr/>
          <p:nvPr/>
        </p:nvSpPr>
        <p:spPr>
          <a:xfrm rot="-5400000">
            <a:off x="8096975" y="2197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13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1756713" y="1529375"/>
            <a:ext cx="3044700" cy="12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15"/>
          <p:cNvSpPr txBox="1"/>
          <p:nvPr>
            <p:ph hasCustomPrompt="1" idx="2" type="title"/>
          </p:nvPr>
        </p:nvSpPr>
        <p:spPr>
          <a:xfrm>
            <a:off x="5362438" y="1736700"/>
            <a:ext cx="1494900" cy="16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756413" y="3033950"/>
            <a:ext cx="3045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36"/>
          <p:cNvSpPr/>
          <p:nvPr/>
        </p:nvSpPr>
        <p:spPr>
          <a:xfrm flipH="1" rot="-1254258">
            <a:off x="1409083" y="4203296"/>
            <a:ext cx="2501344" cy="2501344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136"/>
          <p:cNvSpPr/>
          <p:nvPr/>
        </p:nvSpPr>
        <p:spPr>
          <a:xfrm flipH="1" rot="10264729">
            <a:off x="6063011" y="-1420025"/>
            <a:ext cx="2501360" cy="2501360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136"/>
          <p:cNvSpPr txBox="1"/>
          <p:nvPr>
            <p:ph type="title"/>
          </p:nvPr>
        </p:nvSpPr>
        <p:spPr>
          <a:xfrm>
            <a:off x="1895700" y="1989650"/>
            <a:ext cx="53526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37"/>
          <p:cNvSpPr txBox="1"/>
          <p:nvPr>
            <p:ph type="ctrTitle"/>
          </p:nvPr>
        </p:nvSpPr>
        <p:spPr>
          <a:xfrm>
            <a:off x="2286000" y="1534800"/>
            <a:ext cx="45720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933" name="Google Shape;933;p137"/>
          <p:cNvSpPr txBox="1"/>
          <p:nvPr>
            <p:ph idx="1" type="subTitle"/>
          </p:nvPr>
        </p:nvSpPr>
        <p:spPr>
          <a:xfrm>
            <a:off x="2286000" y="2066800"/>
            <a:ext cx="4572000" cy="15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4" name="Google Shape;934;p137"/>
          <p:cNvSpPr/>
          <p:nvPr/>
        </p:nvSpPr>
        <p:spPr>
          <a:xfrm>
            <a:off x="-1284150" y="3854775"/>
            <a:ext cx="2568300" cy="25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38"/>
          <p:cNvSpPr txBox="1"/>
          <p:nvPr>
            <p:ph type="ctrTitle"/>
          </p:nvPr>
        </p:nvSpPr>
        <p:spPr>
          <a:xfrm>
            <a:off x="774425" y="2683500"/>
            <a:ext cx="3246900" cy="20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9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937" name="Google Shape;937;p138"/>
          <p:cNvSpPr/>
          <p:nvPr/>
        </p:nvSpPr>
        <p:spPr>
          <a:xfrm>
            <a:off x="4821650" y="-128300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138"/>
          <p:cNvSpPr/>
          <p:nvPr/>
        </p:nvSpPr>
        <p:spPr>
          <a:xfrm rot="-5400000">
            <a:off x="8406700" y="4993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39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139"/>
          <p:cNvSpPr txBox="1"/>
          <p:nvPr>
            <p:ph hasCustomPrompt="1" type="title"/>
          </p:nvPr>
        </p:nvSpPr>
        <p:spPr>
          <a:xfrm>
            <a:off x="1828800" y="1508600"/>
            <a:ext cx="54864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2" name="Google Shape;942;p139"/>
          <p:cNvSpPr txBox="1"/>
          <p:nvPr>
            <p:ph idx="1" type="subTitle"/>
          </p:nvPr>
        </p:nvSpPr>
        <p:spPr>
          <a:xfrm>
            <a:off x="1828800" y="3340600"/>
            <a:ext cx="5486400" cy="2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43" name="Google Shape;943;p139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139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41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14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949" name="Google Shape;949;p141"/>
          <p:cNvSpPr txBox="1"/>
          <p:nvPr>
            <p:ph idx="1" type="subTitle"/>
          </p:nvPr>
        </p:nvSpPr>
        <p:spPr>
          <a:xfrm>
            <a:off x="192397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0" name="Google Shape;950;p141"/>
          <p:cNvSpPr txBox="1"/>
          <p:nvPr>
            <p:ph idx="2" type="subTitle"/>
          </p:nvPr>
        </p:nvSpPr>
        <p:spPr>
          <a:xfrm>
            <a:off x="192397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51" name="Google Shape;951;p141"/>
          <p:cNvSpPr txBox="1"/>
          <p:nvPr>
            <p:ph hasCustomPrompt="1" idx="3" type="title"/>
          </p:nvPr>
        </p:nvSpPr>
        <p:spPr>
          <a:xfrm>
            <a:off x="96180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2" name="Google Shape;952;p141"/>
          <p:cNvSpPr txBox="1"/>
          <p:nvPr>
            <p:ph idx="4" type="subTitle"/>
          </p:nvPr>
        </p:nvSpPr>
        <p:spPr>
          <a:xfrm>
            <a:off x="192397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3" name="Google Shape;953;p141"/>
          <p:cNvSpPr txBox="1"/>
          <p:nvPr>
            <p:ph idx="5" type="subTitle"/>
          </p:nvPr>
        </p:nvSpPr>
        <p:spPr>
          <a:xfrm>
            <a:off x="192397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54" name="Google Shape;954;p141"/>
          <p:cNvSpPr txBox="1"/>
          <p:nvPr>
            <p:ph hasCustomPrompt="1" idx="6" type="title"/>
          </p:nvPr>
        </p:nvSpPr>
        <p:spPr>
          <a:xfrm>
            <a:off x="961800" y="3120950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5" name="Google Shape;955;p141"/>
          <p:cNvSpPr txBox="1"/>
          <p:nvPr>
            <p:ph idx="7" type="subTitle"/>
          </p:nvPr>
        </p:nvSpPr>
        <p:spPr>
          <a:xfrm>
            <a:off x="575032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6" name="Google Shape;956;p141"/>
          <p:cNvSpPr txBox="1"/>
          <p:nvPr>
            <p:ph idx="8" type="subTitle"/>
          </p:nvPr>
        </p:nvSpPr>
        <p:spPr>
          <a:xfrm>
            <a:off x="575032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57" name="Google Shape;957;p141"/>
          <p:cNvSpPr txBox="1"/>
          <p:nvPr>
            <p:ph hasCustomPrompt="1" idx="9" type="title"/>
          </p:nvPr>
        </p:nvSpPr>
        <p:spPr>
          <a:xfrm>
            <a:off x="478815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8" name="Google Shape;958;p141"/>
          <p:cNvSpPr txBox="1"/>
          <p:nvPr>
            <p:ph idx="13" type="subTitle"/>
          </p:nvPr>
        </p:nvSpPr>
        <p:spPr>
          <a:xfrm>
            <a:off x="575032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9" name="Google Shape;959;p141"/>
          <p:cNvSpPr txBox="1"/>
          <p:nvPr>
            <p:ph idx="14" type="subTitle"/>
          </p:nvPr>
        </p:nvSpPr>
        <p:spPr>
          <a:xfrm>
            <a:off x="575032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60" name="Google Shape;960;p141"/>
          <p:cNvSpPr txBox="1"/>
          <p:nvPr>
            <p:ph hasCustomPrompt="1" idx="15" type="title"/>
          </p:nvPr>
        </p:nvSpPr>
        <p:spPr>
          <a:xfrm>
            <a:off x="4786500" y="3120950"/>
            <a:ext cx="6342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1" name="Google Shape;961;p141"/>
          <p:cNvSpPr/>
          <p:nvPr/>
        </p:nvSpPr>
        <p:spPr>
          <a:xfrm rot="5400000">
            <a:off x="-1271600" y="-7483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141"/>
          <p:cNvSpPr/>
          <p:nvPr/>
        </p:nvSpPr>
        <p:spPr>
          <a:xfrm>
            <a:off x="6608225" y="42537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42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142"/>
          <p:cNvSpPr txBox="1"/>
          <p:nvPr>
            <p:ph type="title"/>
          </p:nvPr>
        </p:nvSpPr>
        <p:spPr>
          <a:xfrm>
            <a:off x="2239625" y="1284050"/>
            <a:ext cx="56499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66" name="Google Shape;966;p142"/>
          <p:cNvSpPr txBox="1"/>
          <p:nvPr>
            <p:ph idx="1" type="subTitle"/>
          </p:nvPr>
        </p:nvSpPr>
        <p:spPr>
          <a:xfrm>
            <a:off x="2239625" y="3407300"/>
            <a:ext cx="56499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967" name="Google Shape;967;p142"/>
          <p:cNvSpPr/>
          <p:nvPr/>
        </p:nvSpPr>
        <p:spPr>
          <a:xfrm>
            <a:off x="6608275" y="-8900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4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14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971" name="Google Shape;971;p143"/>
          <p:cNvSpPr/>
          <p:nvPr/>
        </p:nvSpPr>
        <p:spPr>
          <a:xfrm>
            <a:off x="326825" y="4213025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143"/>
          <p:cNvSpPr/>
          <p:nvPr/>
        </p:nvSpPr>
        <p:spPr>
          <a:xfrm rot="-5400000">
            <a:off x="8217075" y="1080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143"/>
          <p:cNvSpPr/>
          <p:nvPr/>
        </p:nvSpPr>
        <p:spPr>
          <a:xfrm rot="10800000">
            <a:off x="-537475" y="-1582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4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14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977" name="Google Shape;977;p144"/>
          <p:cNvSpPr txBox="1"/>
          <p:nvPr>
            <p:ph idx="1" type="subTitle"/>
          </p:nvPr>
        </p:nvSpPr>
        <p:spPr>
          <a:xfrm>
            <a:off x="713225" y="2823750"/>
            <a:ext cx="25089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8" name="Google Shape;978;p144"/>
          <p:cNvSpPr txBox="1"/>
          <p:nvPr>
            <p:ph idx="2" type="subTitle"/>
          </p:nvPr>
        </p:nvSpPr>
        <p:spPr>
          <a:xfrm>
            <a:off x="714876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79" name="Google Shape;979;p144"/>
          <p:cNvSpPr txBox="1"/>
          <p:nvPr>
            <p:ph idx="3" type="subTitle"/>
          </p:nvPr>
        </p:nvSpPr>
        <p:spPr>
          <a:xfrm>
            <a:off x="3320850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0" name="Google Shape;980;p144"/>
          <p:cNvSpPr txBox="1"/>
          <p:nvPr>
            <p:ph idx="4" type="subTitle"/>
          </p:nvPr>
        </p:nvSpPr>
        <p:spPr>
          <a:xfrm>
            <a:off x="3320024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81" name="Google Shape;981;p144"/>
          <p:cNvSpPr txBox="1"/>
          <p:nvPr>
            <p:ph idx="5" type="subTitle"/>
          </p:nvPr>
        </p:nvSpPr>
        <p:spPr>
          <a:xfrm>
            <a:off x="5925175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2" name="Google Shape;982;p144"/>
          <p:cNvSpPr txBox="1"/>
          <p:nvPr>
            <p:ph idx="6" type="subTitle"/>
          </p:nvPr>
        </p:nvSpPr>
        <p:spPr>
          <a:xfrm>
            <a:off x="5925172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83" name="Google Shape;983;p144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144"/>
          <p:cNvSpPr/>
          <p:nvPr/>
        </p:nvSpPr>
        <p:spPr>
          <a:xfrm>
            <a:off x="3556700" y="42130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14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988" name="Google Shape;988;p145"/>
          <p:cNvSpPr txBox="1"/>
          <p:nvPr>
            <p:ph idx="1" type="subTitle"/>
          </p:nvPr>
        </p:nvSpPr>
        <p:spPr>
          <a:xfrm>
            <a:off x="631850" y="2532888"/>
            <a:ext cx="2508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9" name="Google Shape;989;p145"/>
          <p:cNvSpPr txBox="1"/>
          <p:nvPr>
            <p:ph idx="2" type="subTitle"/>
          </p:nvPr>
        </p:nvSpPr>
        <p:spPr>
          <a:xfrm>
            <a:off x="632915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90" name="Google Shape;990;p145"/>
          <p:cNvSpPr txBox="1"/>
          <p:nvPr>
            <p:ph idx="3" type="subTitle"/>
          </p:nvPr>
        </p:nvSpPr>
        <p:spPr>
          <a:xfrm>
            <a:off x="3320850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91" name="Google Shape;991;p145"/>
          <p:cNvSpPr txBox="1"/>
          <p:nvPr>
            <p:ph idx="4" type="subTitle"/>
          </p:nvPr>
        </p:nvSpPr>
        <p:spPr>
          <a:xfrm>
            <a:off x="3319731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92" name="Google Shape;992;p145"/>
          <p:cNvSpPr txBox="1"/>
          <p:nvPr>
            <p:ph idx="5" type="subTitle"/>
          </p:nvPr>
        </p:nvSpPr>
        <p:spPr>
          <a:xfrm>
            <a:off x="6006549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93" name="Google Shape;993;p145"/>
          <p:cNvSpPr txBox="1"/>
          <p:nvPr>
            <p:ph idx="6" type="subTitle"/>
          </p:nvPr>
        </p:nvSpPr>
        <p:spPr>
          <a:xfrm>
            <a:off x="6006546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94" name="Google Shape;994;p145"/>
          <p:cNvSpPr txBox="1"/>
          <p:nvPr>
            <p:ph idx="7" type="subTitle"/>
          </p:nvPr>
        </p:nvSpPr>
        <p:spPr>
          <a:xfrm>
            <a:off x="631850" y="4128200"/>
            <a:ext cx="25089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95" name="Google Shape;995;p145"/>
          <p:cNvSpPr txBox="1"/>
          <p:nvPr>
            <p:ph idx="8" type="subTitle"/>
          </p:nvPr>
        </p:nvSpPr>
        <p:spPr>
          <a:xfrm>
            <a:off x="632915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96" name="Google Shape;996;p145"/>
          <p:cNvSpPr txBox="1"/>
          <p:nvPr>
            <p:ph idx="9" type="subTitle"/>
          </p:nvPr>
        </p:nvSpPr>
        <p:spPr>
          <a:xfrm>
            <a:off x="3320850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97" name="Google Shape;997;p145"/>
          <p:cNvSpPr txBox="1"/>
          <p:nvPr>
            <p:ph idx="13" type="subTitle"/>
          </p:nvPr>
        </p:nvSpPr>
        <p:spPr>
          <a:xfrm>
            <a:off x="3319731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98" name="Google Shape;998;p145"/>
          <p:cNvSpPr txBox="1"/>
          <p:nvPr>
            <p:ph idx="14" type="subTitle"/>
          </p:nvPr>
        </p:nvSpPr>
        <p:spPr>
          <a:xfrm>
            <a:off x="6006549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99" name="Google Shape;999;p145"/>
          <p:cNvSpPr txBox="1"/>
          <p:nvPr>
            <p:ph idx="15" type="subTitle"/>
          </p:nvPr>
        </p:nvSpPr>
        <p:spPr>
          <a:xfrm>
            <a:off x="6006546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00" name="Google Shape;1000;p145"/>
          <p:cNvSpPr/>
          <p:nvPr/>
        </p:nvSpPr>
        <p:spPr>
          <a:xfrm rot="-5400000">
            <a:off x="8044750" y="-7933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6"/>
          <p:cNvSpPr txBox="1"/>
          <p:nvPr>
            <p:ph idx="1" type="subTitle"/>
          </p:nvPr>
        </p:nvSpPr>
        <p:spPr>
          <a:xfrm>
            <a:off x="1245000" y="1128075"/>
            <a:ext cx="6654000" cy="3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68" name="Google Shape;68;p1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"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46"/>
          <p:cNvSpPr txBox="1"/>
          <p:nvPr>
            <p:ph type="ctrTitle"/>
          </p:nvPr>
        </p:nvSpPr>
        <p:spPr>
          <a:xfrm>
            <a:off x="4396800" y="1618788"/>
            <a:ext cx="3186900" cy="17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03" name="Google Shape;1003;p146"/>
          <p:cNvSpPr txBox="1"/>
          <p:nvPr>
            <p:ph idx="1" type="subTitle"/>
          </p:nvPr>
        </p:nvSpPr>
        <p:spPr>
          <a:xfrm>
            <a:off x="2976400" y="3610388"/>
            <a:ext cx="4572000" cy="7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4" name="Google Shape;1004;p146"/>
          <p:cNvSpPr/>
          <p:nvPr/>
        </p:nvSpPr>
        <p:spPr>
          <a:xfrm rot="5400000">
            <a:off x="6260175" y="-1071150"/>
            <a:ext cx="2142300" cy="214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47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147"/>
          <p:cNvSpPr/>
          <p:nvPr/>
        </p:nvSpPr>
        <p:spPr>
          <a:xfrm rot="-5400000">
            <a:off x="7998250" y="-7112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147"/>
          <p:cNvSpPr/>
          <p:nvPr/>
        </p:nvSpPr>
        <p:spPr>
          <a:xfrm rot="4500025">
            <a:off x="-1151086" y="4160597"/>
            <a:ext cx="2501429" cy="2501429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147"/>
          <p:cNvSpPr txBox="1"/>
          <p:nvPr>
            <p:ph idx="1" type="subTitle"/>
          </p:nvPr>
        </p:nvSpPr>
        <p:spPr>
          <a:xfrm>
            <a:off x="338325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10" name="Google Shape;1010;p147"/>
          <p:cNvSpPr txBox="1"/>
          <p:nvPr>
            <p:ph idx="2" type="subTitle"/>
          </p:nvPr>
        </p:nvSpPr>
        <p:spPr>
          <a:xfrm>
            <a:off x="3383272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011" name="Google Shape;1011;p147"/>
          <p:cNvSpPr txBox="1"/>
          <p:nvPr>
            <p:ph hasCustomPrompt="1" type="title"/>
          </p:nvPr>
        </p:nvSpPr>
        <p:spPr>
          <a:xfrm>
            <a:off x="4233600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2" name="Google Shape;1012;p147"/>
          <p:cNvSpPr txBox="1"/>
          <p:nvPr>
            <p:ph idx="3" type="subTitle"/>
          </p:nvPr>
        </p:nvSpPr>
        <p:spPr>
          <a:xfrm>
            <a:off x="713225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13" name="Google Shape;1013;p147"/>
          <p:cNvSpPr txBox="1"/>
          <p:nvPr>
            <p:ph idx="4" type="subTitle"/>
          </p:nvPr>
        </p:nvSpPr>
        <p:spPr>
          <a:xfrm>
            <a:off x="713234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014" name="Google Shape;1014;p147"/>
          <p:cNvSpPr txBox="1"/>
          <p:nvPr>
            <p:ph hasCustomPrompt="1" idx="5" type="title"/>
          </p:nvPr>
        </p:nvSpPr>
        <p:spPr>
          <a:xfrm>
            <a:off x="1563575" y="1989025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5" name="Google Shape;1015;p147"/>
          <p:cNvSpPr txBox="1"/>
          <p:nvPr>
            <p:ph idx="6" type="subTitle"/>
          </p:nvPr>
        </p:nvSpPr>
        <p:spPr>
          <a:xfrm>
            <a:off x="605330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16" name="Google Shape;1016;p147"/>
          <p:cNvSpPr txBox="1"/>
          <p:nvPr>
            <p:ph idx="7" type="subTitle"/>
          </p:nvPr>
        </p:nvSpPr>
        <p:spPr>
          <a:xfrm>
            <a:off x="6053309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017" name="Google Shape;1017;p147"/>
          <p:cNvSpPr txBox="1"/>
          <p:nvPr>
            <p:ph hasCustomPrompt="1" idx="8" type="title"/>
          </p:nvPr>
        </p:nvSpPr>
        <p:spPr>
          <a:xfrm>
            <a:off x="6903625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8" name="Google Shape;1018;p147"/>
          <p:cNvSpPr txBox="1"/>
          <p:nvPr>
            <p:ph idx="9"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48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148"/>
          <p:cNvSpPr txBox="1"/>
          <p:nvPr>
            <p:ph type="ctrTitle"/>
          </p:nvPr>
        </p:nvSpPr>
        <p:spPr>
          <a:xfrm>
            <a:off x="969100" y="125614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22" name="Google Shape;1022;p148"/>
          <p:cNvSpPr txBox="1"/>
          <p:nvPr>
            <p:ph idx="1" type="subTitle"/>
          </p:nvPr>
        </p:nvSpPr>
        <p:spPr>
          <a:xfrm>
            <a:off x="969100" y="2370550"/>
            <a:ext cx="35811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3" name="Google Shape;1023;p148"/>
          <p:cNvSpPr/>
          <p:nvPr/>
        </p:nvSpPr>
        <p:spPr>
          <a:xfrm>
            <a:off x="-1117600" y="40779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148"/>
          <p:cNvSpPr/>
          <p:nvPr/>
        </p:nvSpPr>
        <p:spPr>
          <a:xfrm>
            <a:off x="7489125" y="-9411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49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149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28" name="Google Shape;1028;p149"/>
          <p:cNvSpPr txBox="1"/>
          <p:nvPr>
            <p:ph idx="1" type="subTitle"/>
          </p:nvPr>
        </p:nvSpPr>
        <p:spPr>
          <a:xfrm>
            <a:off x="3033706" y="1967494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29" name="Google Shape;1029;p149"/>
          <p:cNvSpPr txBox="1"/>
          <p:nvPr>
            <p:ph idx="2" type="subTitle"/>
          </p:nvPr>
        </p:nvSpPr>
        <p:spPr>
          <a:xfrm>
            <a:off x="3031700" y="1610875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30" name="Google Shape;1030;p149"/>
          <p:cNvSpPr txBox="1"/>
          <p:nvPr>
            <p:ph idx="3" type="subTitle"/>
          </p:nvPr>
        </p:nvSpPr>
        <p:spPr>
          <a:xfrm>
            <a:off x="3033706" y="294436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31" name="Google Shape;1031;p149"/>
          <p:cNvSpPr txBox="1"/>
          <p:nvPr>
            <p:ph idx="4" type="subTitle"/>
          </p:nvPr>
        </p:nvSpPr>
        <p:spPr>
          <a:xfrm>
            <a:off x="3031700" y="2583942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32" name="Google Shape;1032;p149"/>
          <p:cNvSpPr txBox="1"/>
          <p:nvPr>
            <p:ph idx="5" type="subTitle"/>
          </p:nvPr>
        </p:nvSpPr>
        <p:spPr>
          <a:xfrm>
            <a:off x="3033706" y="391362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33" name="Google Shape;1033;p149"/>
          <p:cNvSpPr txBox="1"/>
          <p:nvPr>
            <p:ph idx="6" type="subTitle"/>
          </p:nvPr>
        </p:nvSpPr>
        <p:spPr>
          <a:xfrm>
            <a:off x="3031700" y="3557008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34" name="Google Shape;1034;p149"/>
          <p:cNvSpPr/>
          <p:nvPr/>
        </p:nvSpPr>
        <p:spPr>
          <a:xfrm rot="5191391">
            <a:off x="-1250867" y="2105127"/>
            <a:ext cx="2359643" cy="2359643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50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15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38" name="Google Shape;1038;p150"/>
          <p:cNvSpPr txBox="1"/>
          <p:nvPr>
            <p:ph idx="1" type="subTitle"/>
          </p:nvPr>
        </p:nvSpPr>
        <p:spPr>
          <a:xfrm>
            <a:off x="715726" y="2053152"/>
            <a:ext cx="2599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39" name="Google Shape;1039;p150"/>
          <p:cNvSpPr txBox="1"/>
          <p:nvPr>
            <p:ph idx="2" type="subTitle"/>
          </p:nvPr>
        </p:nvSpPr>
        <p:spPr>
          <a:xfrm>
            <a:off x="714325" y="1696525"/>
            <a:ext cx="25998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40" name="Google Shape;1040;p150"/>
          <p:cNvSpPr txBox="1"/>
          <p:nvPr>
            <p:ph idx="3" type="subTitle"/>
          </p:nvPr>
        </p:nvSpPr>
        <p:spPr>
          <a:xfrm>
            <a:off x="5860632" y="2053160"/>
            <a:ext cx="25701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41" name="Google Shape;1041;p150"/>
          <p:cNvSpPr txBox="1"/>
          <p:nvPr>
            <p:ph idx="4" type="subTitle"/>
          </p:nvPr>
        </p:nvSpPr>
        <p:spPr>
          <a:xfrm>
            <a:off x="5860632" y="1696522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42" name="Google Shape;1042;p150"/>
          <p:cNvSpPr txBox="1"/>
          <p:nvPr>
            <p:ph idx="5" type="subTitle"/>
          </p:nvPr>
        </p:nvSpPr>
        <p:spPr>
          <a:xfrm>
            <a:off x="714365" y="3872168"/>
            <a:ext cx="25956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43" name="Google Shape;1043;p150"/>
          <p:cNvSpPr txBox="1"/>
          <p:nvPr>
            <p:ph idx="6" type="subTitle"/>
          </p:nvPr>
        </p:nvSpPr>
        <p:spPr>
          <a:xfrm>
            <a:off x="713218" y="3511296"/>
            <a:ext cx="259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44" name="Google Shape;1044;p150"/>
          <p:cNvSpPr txBox="1"/>
          <p:nvPr>
            <p:ph idx="7" type="subTitle"/>
          </p:nvPr>
        </p:nvSpPr>
        <p:spPr>
          <a:xfrm>
            <a:off x="5860632" y="3873000"/>
            <a:ext cx="2570100" cy="8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45" name="Google Shape;1045;p150"/>
          <p:cNvSpPr txBox="1"/>
          <p:nvPr>
            <p:ph idx="8" type="subTitle"/>
          </p:nvPr>
        </p:nvSpPr>
        <p:spPr>
          <a:xfrm>
            <a:off x="5860632" y="3512128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46" name="Google Shape;1046;p150"/>
          <p:cNvSpPr/>
          <p:nvPr/>
        </p:nvSpPr>
        <p:spPr>
          <a:xfrm rot="-900165">
            <a:off x="3486460" y="4622275"/>
            <a:ext cx="2359528" cy="235952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150"/>
          <p:cNvSpPr/>
          <p:nvPr/>
        </p:nvSpPr>
        <p:spPr>
          <a:xfrm rot="8954317">
            <a:off x="-806728" y="-1251693"/>
            <a:ext cx="2359698" cy="235969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7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5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15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51" name="Google Shape;1051;p151"/>
          <p:cNvSpPr txBox="1"/>
          <p:nvPr>
            <p:ph idx="1" type="subTitle"/>
          </p:nvPr>
        </p:nvSpPr>
        <p:spPr>
          <a:xfrm>
            <a:off x="77792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52" name="Google Shape;1052;p151"/>
          <p:cNvSpPr txBox="1"/>
          <p:nvPr>
            <p:ph idx="2" type="subTitle"/>
          </p:nvPr>
        </p:nvSpPr>
        <p:spPr>
          <a:xfrm>
            <a:off x="776725" y="3711525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53" name="Google Shape;1053;p151"/>
          <p:cNvSpPr txBox="1"/>
          <p:nvPr>
            <p:ph idx="3" type="subTitle"/>
          </p:nvPr>
        </p:nvSpPr>
        <p:spPr>
          <a:xfrm>
            <a:off x="465597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54" name="Google Shape;1054;p151"/>
          <p:cNvSpPr txBox="1"/>
          <p:nvPr>
            <p:ph idx="4" type="subTitle"/>
          </p:nvPr>
        </p:nvSpPr>
        <p:spPr>
          <a:xfrm>
            <a:off x="4654775" y="3712464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55" name="Google Shape;1055;p151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151"/>
          <p:cNvSpPr/>
          <p:nvPr/>
        </p:nvSpPr>
        <p:spPr>
          <a:xfrm rot="-3039328">
            <a:off x="7893330" y="3785103"/>
            <a:ext cx="2501333" cy="2501333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8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52"/>
          <p:cNvSpPr/>
          <p:nvPr/>
        </p:nvSpPr>
        <p:spPr>
          <a:xfrm flipH="1">
            <a:off x="4715600" y="4343575"/>
            <a:ext cx="1682100" cy="16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152"/>
          <p:cNvSpPr/>
          <p:nvPr/>
        </p:nvSpPr>
        <p:spPr>
          <a:xfrm flipH="1">
            <a:off x="7613875" y="-638275"/>
            <a:ext cx="2001600" cy="20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15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15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62" name="Google Shape;1062;p152"/>
          <p:cNvSpPr txBox="1"/>
          <p:nvPr>
            <p:ph idx="1" type="subTitle"/>
          </p:nvPr>
        </p:nvSpPr>
        <p:spPr>
          <a:xfrm>
            <a:off x="631851" y="3298825"/>
            <a:ext cx="25089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63" name="Google Shape;1063;p152"/>
          <p:cNvSpPr txBox="1"/>
          <p:nvPr>
            <p:ph idx="2" type="subTitle"/>
          </p:nvPr>
        </p:nvSpPr>
        <p:spPr>
          <a:xfrm>
            <a:off x="632915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64" name="Google Shape;1064;p152"/>
          <p:cNvSpPr txBox="1"/>
          <p:nvPr>
            <p:ph idx="3" type="subTitle"/>
          </p:nvPr>
        </p:nvSpPr>
        <p:spPr>
          <a:xfrm>
            <a:off x="3320850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65" name="Google Shape;1065;p152"/>
          <p:cNvSpPr txBox="1"/>
          <p:nvPr>
            <p:ph idx="4" type="subTitle"/>
          </p:nvPr>
        </p:nvSpPr>
        <p:spPr>
          <a:xfrm>
            <a:off x="3319731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66" name="Google Shape;1066;p152"/>
          <p:cNvSpPr txBox="1"/>
          <p:nvPr>
            <p:ph idx="5" type="subTitle"/>
          </p:nvPr>
        </p:nvSpPr>
        <p:spPr>
          <a:xfrm>
            <a:off x="6006547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67" name="Google Shape;1067;p152"/>
          <p:cNvSpPr txBox="1"/>
          <p:nvPr>
            <p:ph idx="6" type="subTitle"/>
          </p:nvPr>
        </p:nvSpPr>
        <p:spPr>
          <a:xfrm>
            <a:off x="6006547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5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15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71" name="Google Shape;1071;p153"/>
          <p:cNvSpPr txBox="1"/>
          <p:nvPr>
            <p:ph idx="1" type="subTitle"/>
          </p:nvPr>
        </p:nvSpPr>
        <p:spPr>
          <a:xfrm>
            <a:off x="713224" y="42519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72" name="Google Shape;1072;p153"/>
          <p:cNvSpPr txBox="1"/>
          <p:nvPr>
            <p:ph idx="2" type="subTitle"/>
          </p:nvPr>
        </p:nvSpPr>
        <p:spPr>
          <a:xfrm>
            <a:off x="713218" y="38065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5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15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15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77" name="Google Shape;1077;p154"/>
          <p:cNvSpPr txBox="1"/>
          <p:nvPr>
            <p:ph idx="1" type="subTitle"/>
          </p:nvPr>
        </p:nvSpPr>
        <p:spPr>
          <a:xfrm>
            <a:off x="713225" y="1828800"/>
            <a:ext cx="7717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78" name="Google Shape;1078;p154"/>
          <p:cNvSpPr txBox="1"/>
          <p:nvPr>
            <p:ph idx="2" type="subTitle"/>
          </p:nvPr>
        </p:nvSpPr>
        <p:spPr>
          <a:xfrm>
            <a:off x="713225" y="138319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79" name="Google Shape;1079;p154"/>
          <p:cNvSpPr txBox="1"/>
          <p:nvPr>
            <p:ph idx="3" type="subTitle"/>
          </p:nvPr>
        </p:nvSpPr>
        <p:spPr>
          <a:xfrm>
            <a:off x="713224" y="37666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80" name="Google Shape;1080;p154"/>
          <p:cNvSpPr txBox="1"/>
          <p:nvPr>
            <p:ph idx="4" type="subTitle"/>
          </p:nvPr>
        </p:nvSpPr>
        <p:spPr>
          <a:xfrm>
            <a:off x="713218" y="33212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55"/>
          <p:cNvSpPr txBox="1"/>
          <p:nvPr>
            <p:ph type="title"/>
          </p:nvPr>
        </p:nvSpPr>
        <p:spPr>
          <a:xfrm>
            <a:off x="2460350" y="609400"/>
            <a:ext cx="42285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083" name="Google Shape;1083;p155"/>
          <p:cNvSpPr txBox="1"/>
          <p:nvPr>
            <p:ph idx="1" type="subTitle"/>
          </p:nvPr>
        </p:nvSpPr>
        <p:spPr>
          <a:xfrm>
            <a:off x="2642550" y="1669100"/>
            <a:ext cx="38589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84" name="Google Shape;1084;p155"/>
          <p:cNvSpPr txBox="1"/>
          <p:nvPr/>
        </p:nvSpPr>
        <p:spPr>
          <a:xfrm>
            <a:off x="1836150" y="3271575"/>
            <a:ext cx="5471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5" name="Google Shape;1085;p155"/>
          <p:cNvSpPr/>
          <p:nvPr/>
        </p:nvSpPr>
        <p:spPr>
          <a:xfrm>
            <a:off x="-756275" y="3429675"/>
            <a:ext cx="2036700" cy="2036700"/>
          </a:xfrm>
          <a:prstGeom prst="donut">
            <a:avLst>
              <a:gd fmla="val 870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155"/>
          <p:cNvSpPr/>
          <p:nvPr/>
        </p:nvSpPr>
        <p:spPr>
          <a:xfrm rot="-5400000">
            <a:off x="7943475" y="1409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7"/>
          <p:cNvSpPr/>
          <p:nvPr/>
        </p:nvSpPr>
        <p:spPr>
          <a:xfrm>
            <a:off x="4253850" y="4281275"/>
            <a:ext cx="636300" cy="6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7"/>
          <p:cNvSpPr/>
          <p:nvPr/>
        </p:nvSpPr>
        <p:spPr>
          <a:xfrm rot="-5400000">
            <a:off x="8151100" y="-987250"/>
            <a:ext cx="2055000" cy="2055000"/>
          </a:xfrm>
          <a:prstGeom prst="blockArc">
            <a:avLst>
              <a:gd fmla="val 10800000" name="adj1"/>
              <a:gd fmla="val 47161" name="adj2"/>
              <a:gd fmla="val 7433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7"/>
          <p:cNvSpPr/>
          <p:nvPr/>
        </p:nvSpPr>
        <p:spPr>
          <a:xfrm rot="5400000">
            <a:off x="-1023700" y="422075"/>
            <a:ext cx="2023200" cy="2023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7"/>
          <p:cNvSpPr txBox="1"/>
          <p:nvPr>
            <p:ph idx="1" type="subTitle"/>
          </p:nvPr>
        </p:nvSpPr>
        <p:spPr>
          <a:xfrm>
            <a:off x="1242719" y="2818375"/>
            <a:ext cx="32004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5" name="Google Shape;75;p17"/>
          <p:cNvSpPr txBox="1"/>
          <p:nvPr>
            <p:ph idx="2" type="subTitle"/>
          </p:nvPr>
        </p:nvSpPr>
        <p:spPr>
          <a:xfrm>
            <a:off x="1244369" y="2371100"/>
            <a:ext cx="3197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3" type="subTitle"/>
          </p:nvPr>
        </p:nvSpPr>
        <p:spPr>
          <a:xfrm>
            <a:off x="4700881" y="2818375"/>
            <a:ext cx="3200400" cy="1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7" name="Google Shape;77;p17"/>
          <p:cNvSpPr txBox="1"/>
          <p:nvPr>
            <p:ph idx="4" type="subTitle"/>
          </p:nvPr>
        </p:nvSpPr>
        <p:spPr>
          <a:xfrm>
            <a:off x="4701031" y="2371100"/>
            <a:ext cx="320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56"/>
          <p:cNvSpPr/>
          <p:nvPr/>
        </p:nvSpPr>
        <p:spPr>
          <a:xfrm rot="5400000">
            <a:off x="-4350250" y="-388450"/>
            <a:ext cx="5842800" cy="58428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156"/>
          <p:cNvSpPr/>
          <p:nvPr/>
        </p:nvSpPr>
        <p:spPr>
          <a:xfrm>
            <a:off x="3685325" y="40677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156"/>
          <p:cNvSpPr/>
          <p:nvPr/>
        </p:nvSpPr>
        <p:spPr>
          <a:xfrm>
            <a:off x="7178925" y="-85157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57"/>
          <p:cNvSpPr/>
          <p:nvPr/>
        </p:nvSpPr>
        <p:spPr>
          <a:xfrm>
            <a:off x="-911250" y="391652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157"/>
          <p:cNvSpPr/>
          <p:nvPr/>
        </p:nvSpPr>
        <p:spPr>
          <a:xfrm>
            <a:off x="8402300" y="-80112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157"/>
          <p:cNvSpPr/>
          <p:nvPr/>
        </p:nvSpPr>
        <p:spPr>
          <a:xfrm>
            <a:off x="4320096" y="4037027"/>
            <a:ext cx="3972900" cy="39729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59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159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200"/>
              <a:buFont typeface="Archivo Black"/>
              <a:buNone/>
              <a:defRPr sz="4800">
                <a:solidFill>
                  <a:srgbClr val="33333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01" name="Google Shape;1101;p159"/>
          <p:cNvSpPr txBox="1"/>
          <p:nvPr>
            <p:ph idx="1" type="subTitle"/>
          </p:nvPr>
        </p:nvSpPr>
        <p:spPr>
          <a:xfrm>
            <a:off x="2020625" y="3854325"/>
            <a:ext cx="45720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2" name="Google Shape;1102;p159"/>
          <p:cNvSpPr/>
          <p:nvPr/>
        </p:nvSpPr>
        <p:spPr>
          <a:xfrm>
            <a:off x="-411600" y="-575725"/>
            <a:ext cx="2036700" cy="2036700"/>
          </a:xfrm>
          <a:prstGeom prst="donut">
            <a:avLst>
              <a:gd fmla="val 8702" name="adj"/>
            </a:avLst>
          </a:prstGeom>
          <a:solidFill>
            <a:srgbClr val="F4A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159"/>
          <p:cNvSpPr/>
          <p:nvPr/>
        </p:nvSpPr>
        <p:spPr>
          <a:xfrm rot="-5400000">
            <a:off x="7322025" y="2986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60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160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160"/>
          <p:cNvSpPr txBox="1"/>
          <p:nvPr>
            <p:ph type="title"/>
          </p:nvPr>
        </p:nvSpPr>
        <p:spPr>
          <a:xfrm>
            <a:off x="1756713" y="1529375"/>
            <a:ext cx="3044700" cy="12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08" name="Google Shape;1108;p160"/>
          <p:cNvSpPr txBox="1"/>
          <p:nvPr>
            <p:ph hasCustomPrompt="1" idx="2" type="title"/>
          </p:nvPr>
        </p:nvSpPr>
        <p:spPr>
          <a:xfrm>
            <a:off x="5362438" y="1736700"/>
            <a:ext cx="1494900" cy="16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9" name="Google Shape;1109;p160"/>
          <p:cNvSpPr txBox="1"/>
          <p:nvPr>
            <p:ph idx="1" type="subTitle"/>
          </p:nvPr>
        </p:nvSpPr>
        <p:spPr>
          <a:xfrm>
            <a:off x="1756413" y="3033950"/>
            <a:ext cx="3045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61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161"/>
          <p:cNvSpPr txBox="1"/>
          <p:nvPr>
            <p:ph idx="1" type="subTitle"/>
          </p:nvPr>
        </p:nvSpPr>
        <p:spPr>
          <a:xfrm>
            <a:off x="1245000" y="1128075"/>
            <a:ext cx="6654000" cy="3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1113" name="Google Shape;1113;p16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6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162"/>
          <p:cNvSpPr/>
          <p:nvPr/>
        </p:nvSpPr>
        <p:spPr>
          <a:xfrm>
            <a:off x="4253850" y="4281275"/>
            <a:ext cx="636300" cy="6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162"/>
          <p:cNvSpPr/>
          <p:nvPr/>
        </p:nvSpPr>
        <p:spPr>
          <a:xfrm rot="-5400000">
            <a:off x="8151100" y="-987250"/>
            <a:ext cx="2055000" cy="2055000"/>
          </a:xfrm>
          <a:prstGeom prst="blockArc">
            <a:avLst>
              <a:gd fmla="val 10800000" name="adj1"/>
              <a:gd fmla="val 47161" name="adj2"/>
              <a:gd fmla="val 7433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162"/>
          <p:cNvSpPr/>
          <p:nvPr/>
        </p:nvSpPr>
        <p:spPr>
          <a:xfrm rot="5400000">
            <a:off x="-1023700" y="422075"/>
            <a:ext cx="2023200" cy="2023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162"/>
          <p:cNvSpPr txBox="1"/>
          <p:nvPr>
            <p:ph idx="1" type="subTitle"/>
          </p:nvPr>
        </p:nvSpPr>
        <p:spPr>
          <a:xfrm>
            <a:off x="1242719" y="2818375"/>
            <a:ext cx="32004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20" name="Google Shape;1120;p162"/>
          <p:cNvSpPr txBox="1"/>
          <p:nvPr>
            <p:ph idx="2" type="subTitle"/>
          </p:nvPr>
        </p:nvSpPr>
        <p:spPr>
          <a:xfrm>
            <a:off x="1244369" y="2371100"/>
            <a:ext cx="3197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21" name="Google Shape;1121;p162"/>
          <p:cNvSpPr txBox="1"/>
          <p:nvPr>
            <p:ph idx="3" type="subTitle"/>
          </p:nvPr>
        </p:nvSpPr>
        <p:spPr>
          <a:xfrm>
            <a:off x="4700881" y="2818375"/>
            <a:ext cx="3200400" cy="1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22" name="Google Shape;1122;p162"/>
          <p:cNvSpPr txBox="1"/>
          <p:nvPr>
            <p:ph idx="4" type="subTitle"/>
          </p:nvPr>
        </p:nvSpPr>
        <p:spPr>
          <a:xfrm>
            <a:off x="4701031" y="2371100"/>
            <a:ext cx="320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23" name="Google Shape;1123;p16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6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16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27" name="Google Shape;1127;p163"/>
          <p:cNvSpPr/>
          <p:nvPr/>
        </p:nvSpPr>
        <p:spPr>
          <a:xfrm>
            <a:off x="-1043350" y="4540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163"/>
          <p:cNvSpPr/>
          <p:nvPr/>
        </p:nvSpPr>
        <p:spPr>
          <a:xfrm>
            <a:off x="-215850" y="-215850"/>
            <a:ext cx="431700" cy="43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163"/>
          <p:cNvSpPr/>
          <p:nvPr/>
        </p:nvSpPr>
        <p:spPr>
          <a:xfrm>
            <a:off x="8232750" y="43051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6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164"/>
          <p:cNvSpPr txBox="1"/>
          <p:nvPr>
            <p:ph idx="1" type="subTitle"/>
          </p:nvPr>
        </p:nvSpPr>
        <p:spPr>
          <a:xfrm>
            <a:off x="2235625" y="1621650"/>
            <a:ext cx="56886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9pPr>
          </a:lstStyle>
          <a:p/>
        </p:txBody>
      </p:sp>
      <p:sp>
        <p:nvSpPr>
          <p:cNvPr id="1133" name="Google Shape;1133;p164"/>
          <p:cNvSpPr/>
          <p:nvPr/>
        </p:nvSpPr>
        <p:spPr>
          <a:xfrm rot="5400000">
            <a:off x="-1405125" y="2816150"/>
            <a:ext cx="2715900" cy="2715900"/>
          </a:xfrm>
          <a:prstGeom prst="blockArc">
            <a:avLst>
              <a:gd fmla="val 10800000" name="adj1"/>
              <a:gd fmla="val 92" name="adj2"/>
              <a:gd fmla="val 9413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164"/>
          <p:cNvSpPr/>
          <p:nvPr/>
        </p:nvSpPr>
        <p:spPr>
          <a:xfrm rot="-5400000">
            <a:off x="8096975" y="2197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16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65"/>
          <p:cNvSpPr/>
          <p:nvPr/>
        </p:nvSpPr>
        <p:spPr>
          <a:xfrm flipH="1" rot="-1254258">
            <a:off x="1409083" y="4203296"/>
            <a:ext cx="2501344" cy="2501344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165"/>
          <p:cNvSpPr/>
          <p:nvPr/>
        </p:nvSpPr>
        <p:spPr>
          <a:xfrm flipH="1" rot="10264729">
            <a:off x="6063011" y="-1420025"/>
            <a:ext cx="2501360" cy="2501360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165"/>
          <p:cNvSpPr txBox="1"/>
          <p:nvPr>
            <p:ph type="title"/>
          </p:nvPr>
        </p:nvSpPr>
        <p:spPr>
          <a:xfrm>
            <a:off x="1895700" y="1989650"/>
            <a:ext cx="53526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66"/>
          <p:cNvSpPr txBox="1"/>
          <p:nvPr>
            <p:ph type="ctrTitle"/>
          </p:nvPr>
        </p:nvSpPr>
        <p:spPr>
          <a:xfrm>
            <a:off x="2286000" y="1534800"/>
            <a:ext cx="45720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42" name="Google Shape;1142;p166"/>
          <p:cNvSpPr txBox="1"/>
          <p:nvPr>
            <p:ph idx="1" type="subTitle"/>
          </p:nvPr>
        </p:nvSpPr>
        <p:spPr>
          <a:xfrm>
            <a:off x="2286000" y="2066800"/>
            <a:ext cx="4572000" cy="15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3" name="Google Shape;1143;p166"/>
          <p:cNvSpPr/>
          <p:nvPr/>
        </p:nvSpPr>
        <p:spPr>
          <a:xfrm>
            <a:off x="-1284150" y="3854775"/>
            <a:ext cx="2568300" cy="25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82" name="Google Shape;82;p18"/>
          <p:cNvSpPr/>
          <p:nvPr/>
        </p:nvSpPr>
        <p:spPr>
          <a:xfrm>
            <a:off x="-1043350" y="4540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8"/>
          <p:cNvSpPr/>
          <p:nvPr/>
        </p:nvSpPr>
        <p:spPr>
          <a:xfrm>
            <a:off x="-215850" y="-215850"/>
            <a:ext cx="431700" cy="43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8"/>
          <p:cNvSpPr/>
          <p:nvPr/>
        </p:nvSpPr>
        <p:spPr>
          <a:xfrm>
            <a:off x="8232750" y="43051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67"/>
          <p:cNvSpPr txBox="1"/>
          <p:nvPr>
            <p:ph type="ctrTitle"/>
          </p:nvPr>
        </p:nvSpPr>
        <p:spPr>
          <a:xfrm>
            <a:off x="774425" y="2683500"/>
            <a:ext cx="3246900" cy="20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9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46" name="Google Shape;1146;p167"/>
          <p:cNvSpPr/>
          <p:nvPr/>
        </p:nvSpPr>
        <p:spPr>
          <a:xfrm>
            <a:off x="4821650" y="-128300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167"/>
          <p:cNvSpPr/>
          <p:nvPr/>
        </p:nvSpPr>
        <p:spPr>
          <a:xfrm rot="-5400000">
            <a:off x="8406700" y="4993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68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168"/>
          <p:cNvSpPr txBox="1"/>
          <p:nvPr>
            <p:ph hasCustomPrompt="1" type="title"/>
          </p:nvPr>
        </p:nvSpPr>
        <p:spPr>
          <a:xfrm>
            <a:off x="1828800" y="1508600"/>
            <a:ext cx="54864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1" name="Google Shape;1151;p168"/>
          <p:cNvSpPr txBox="1"/>
          <p:nvPr>
            <p:ph idx="1" type="subTitle"/>
          </p:nvPr>
        </p:nvSpPr>
        <p:spPr>
          <a:xfrm>
            <a:off x="1828800" y="3340600"/>
            <a:ext cx="5486400" cy="2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52" name="Google Shape;1152;p168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168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70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17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58" name="Google Shape;1158;p170"/>
          <p:cNvSpPr txBox="1"/>
          <p:nvPr>
            <p:ph idx="1" type="subTitle"/>
          </p:nvPr>
        </p:nvSpPr>
        <p:spPr>
          <a:xfrm>
            <a:off x="192397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59" name="Google Shape;1159;p170"/>
          <p:cNvSpPr txBox="1"/>
          <p:nvPr>
            <p:ph idx="2" type="subTitle"/>
          </p:nvPr>
        </p:nvSpPr>
        <p:spPr>
          <a:xfrm>
            <a:off x="192397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60" name="Google Shape;1160;p170"/>
          <p:cNvSpPr txBox="1"/>
          <p:nvPr>
            <p:ph hasCustomPrompt="1" idx="3" type="title"/>
          </p:nvPr>
        </p:nvSpPr>
        <p:spPr>
          <a:xfrm>
            <a:off x="96180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1" name="Google Shape;1161;p170"/>
          <p:cNvSpPr txBox="1"/>
          <p:nvPr>
            <p:ph idx="4" type="subTitle"/>
          </p:nvPr>
        </p:nvSpPr>
        <p:spPr>
          <a:xfrm>
            <a:off x="192397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2" name="Google Shape;1162;p170"/>
          <p:cNvSpPr txBox="1"/>
          <p:nvPr>
            <p:ph idx="5" type="subTitle"/>
          </p:nvPr>
        </p:nvSpPr>
        <p:spPr>
          <a:xfrm>
            <a:off x="192397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63" name="Google Shape;1163;p170"/>
          <p:cNvSpPr txBox="1"/>
          <p:nvPr>
            <p:ph hasCustomPrompt="1" idx="6" type="title"/>
          </p:nvPr>
        </p:nvSpPr>
        <p:spPr>
          <a:xfrm>
            <a:off x="961800" y="3120950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4" name="Google Shape;1164;p170"/>
          <p:cNvSpPr txBox="1"/>
          <p:nvPr>
            <p:ph idx="7" type="subTitle"/>
          </p:nvPr>
        </p:nvSpPr>
        <p:spPr>
          <a:xfrm>
            <a:off x="575032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5" name="Google Shape;1165;p170"/>
          <p:cNvSpPr txBox="1"/>
          <p:nvPr>
            <p:ph idx="8" type="subTitle"/>
          </p:nvPr>
        </p:nvSpPr>
        <p:spPr>
          <a:xfrm>
            <a:off x="575032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66" name="Google Shape;1166;p170"/>
          <p:cNvSpPr txBox="1"/>
          <p:nvPr>
            <p:ph hasCustomPrompt="1" idx="9" type="title"/>
          </p:nvPr>
        </p:nvSpPr>
        <p:spPr>
          <a:xfrm>
            <a:off x="478815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7" name="Google Shape;1167;p170"/>
          <p:cNvSpPr txBox="1"/>
          <p:nvPr>
            <p:ph idx="13" type="subTitle"/>
          </p:nvPr>
        </p:nvSpPr>
        <p:spPr>
          <a:xfrm>
            <a:off x="575032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8" name="Google Shape;1168;p170"/>
          <p:cNvSpPr txBox="1"/>
          <p:nvPr>
            <p:ph idx="14" type="subTitle"/>
          </p:nvPr>
        </p:nvSpPr>
        <p:spPr>
          <a:xfrm>
            <a:off x="575032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69" name="Google Shape;1169;p170"/>
          <p:cNvSpPr txBox="1"/>
          <p:nvPr>
            <p:ph hasCustomPrompt="1" idx="15" type="title"/>
          </p:nvPr>
        </p:nvSpPr>
        <p:spPr>
          <a:xfrm>
            <a:off x="4786500" y="3120950"/>
            <a:ext cx="6342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70" name="Google Shape;1170;p170"/>
          <p:cNvSpPr/>
          <p:nvPr/>
        </p:nvSpPr>
        <p:spPr>
          <a:xfrm rot="5400000">
            <a:off x="-1271600" y="-7483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170"/>
          <p:cNvSpPr/>
          <p:nvPr/>
        </p:nvSpPr>
        <p:spPr>
          <a:xfrm>
            <a:off x="6608225" y="42537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71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171"/>
          <p:cNvSpPr txBox="1"/>
          <p:nvPr>
            <p:ph type="title"/>
          </p:nvPr>
        </p:nvSpPr>
        <p:spPr>
          <a:xfrm>
            <a:off x="2239625" y="1284050"/>
            <a:ext cx="56499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75" name="Google Shape;1175;p171"/>
          <p:cNvSpPr txBox="1"/>
          <p:nvPr>
            <p:ph idx="1" type="subTitle"/>
          </p:nvPr>
        </p:nvSpPr>
        <p:spPr>
          <a:xfrm>
            <a:off x="2239625" y="3407300"/>
            <a:ext cx="56499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176" name="Google Shape;1176;p171"/>
          <p:cNvSpPr/>
          <p:nvPr/>
        </p:nvSpPr>
        <p:spPr>
          <a:xfrm>
            <a:off x="6608275" y="-8900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7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17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80" name="Google Shape;1180;p172"/>
          <p:cNvSpPr/>
          <p:nvPr/>
        </p:nvSpPr>
        <p:spPr>
          <a:xfrm>
            <a:off x="326825" y="4213025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172"/>
          <p:cNvSpPr/>
          <p:nvPr/>
        </p:nvSpPr>
        <p:spPr>
          <a:xfrm rot="-5400000">
            <a:off x="8217075" y="1080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172"/>
          <p:cNvSpPr/>
          <p:nvPr/>
        </p:nvSpPr>
        <p:spPr>
          <a:xfrm rot="10800000">
            <a:off x="-537475" y="-1582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7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17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86" name="Google Shape;1186;p173"/>
          <p:cNvSpPr txBox="1"/>
          <p:nvPr>
            <p:ph idx="1" type="subTitle"/>
          </p:nvPr>
        </p:nvSpPr>
        <p:spPr>
          <a:xfrm>
            <a:off x="713225" y="2823750"/>
            <a:ext cx="25089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87" name="Google Shape;1187;p173"/>
          <p:cNvSpPr txBox="1"/>
          <p:nvPr>
            <p:ph idx="2" type="subTitle"/>
          </p:nvPr>
        </p:nvSpPr>
        <p:spPr>
          <a:xfrm>
            <a:off x="714876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88" name="Google Shape;1188;p173"/>
          <p:cNvSpPr txBox="1"/>
          <p:nvPr>
            <p:ph idx="3" type="subTitle"/>
          </p:nvPr>
        </p:nvSpPr>
        <p:spPr>
          <a:xfrm>
            <a:off x="3320850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89" name="Google Shape;1189;p173"/>
          <p:cNvSpPr txBox="1"/>
          <p:nvPr>
            <p:ph idx="4" type="subTitle"/>
          </p:nvPr>
        </p:nvSpPr>
        <p:spPr>
          <a:xfrm>
            <a:off x="3320024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90" name="Google Shape;1190;p173"/>
          <p:cNvSpPr txBox="1"/>
          <p:nvPr>
            <p:ph idx="5" type="subTitle"/>
          </p:nvPr>
        </p:nvSpPr>
        <p:spPr>
          <a:xfrm>
            <a:off x="5925175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91" name="Google Shape;1191;p173"/>
          <p:cNvSpPr txBox="1"/>
          <p:nvPr>
            <p:ph idx="6" type="subTitle"/>
          </p:nvPr>
        </p:nvSpPr>
        <p:spPr>
          <a:xfrm>
            <a:off x="5925172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92" name="Google Shape;1192;p173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173"/>
          <p:cNvSpPr/>
          <p:nvPr/>
        </p:nvSpPr>
        <p:spPr>
          <a:xfrm>
            <a:off x="3556700" y="42130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7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17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97" name="Google Shape;1197;p174"/>
          <p:cNvSpPr txBox="1"/>
          <p:nvPr>
            <p:ph idx="1" type="subTitle"/>
          </p:nvPr>
        </p:nvSpPr>
        <p:spPr>
          <a:xfrm>
            <a:off x="631850" y="2532888"/>
            <a:ext cx="2508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98" name="Google Shape;1198;p174"/>
          <p:cNvSpPr txBox="1"/>
          <p:nvPr>
            <p:ph idx="2" type="subTitle"/>
          </p:nvPr>
        </p:nvSpPr>
        <p:spPr>
          <a:xfrm>
            <a:off x="632915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99" name="Google Shape;1199;p174"/>
          <p:cNvSpPr txBox="1"/>
          <p:nvPr>
            <p:ph idx="3" type="subTitle"/>
          </p:nvPr>
        </p:nvSpPr>
        <p:spPr>
          <a:xfrm>
            <a:off x="3320850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00" name="Google Shape;1200;p174"/>
          <p:cNvSpPr txBox="1"/>
          <p:nvPr>
            <p:ph idx="4" type="subTitle"/>
          </p:nvPr>
        </p:nvSpPr>
        <p:spPr>
          <a:xfrm>
            <a:off x="3319731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01" name="Google Shape;1201;p174"/>
          <p:cNvSpPr txBox="1"/>
          <p:nvPr>
            <p:ph idx="5" type="subTitle"/>
          </p:nvPr>
        </p:nvSpPr>
        <p:spPr>
          <a:xfrm>
            <a:off x="6006549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02" name="Google Shape;1202;p174"/>
          <p:cNvSpPr txBox="1"/>
          <p:nvPr>
            <p:ph idx="6" type="subTitle"/>
          </p:nvPr>
        </p:nvSpPr>
        <p:spPr>
          <a:xfrm>
            <a:off x="6006546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03" name="Google Shape;1203;p174"/>
          <p:cNvSpPr txBox="1"/>
          <p:nvPr>
            <p:ph idx="7" type="subTitle"/>
          </p:nvPr>
        </p:nvSpPr>
        <p:spPr>
          <a:xfrm>
            <a:off x="631850" y="4128200"/>
            <a:ext cx="25089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04" name="Google Shape;1204;p174"/>
          <p:cNvSpPr txBox="1"/>
          <p:nvPr>
            <p:ph idx="8" type="subTitle"/>
          </p:nvPr>
        </p:nvSpPr>
        <p:spPr>
          <a:xfrm>
            <a:off x="632915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05" name="Google Shape;1205;p174"/>
          <p:cNvSpPr txBox="1"/>
          <p:nvPr>
            <p:ph idx="9" type="subTitle"/>
          </p:nvPr>
        </p:nvSpPr>
        <p:spPr>
          <a:xfrm>
            <a:off x="3320850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06" name="Google Shape;1206;p174"/>
          <p:cNvSpPr txBox="1"/>
          <p:nvPr>
            <p:ph idx="13" type="subTitle"/>
          </p:nvPr>
        </p:nvSpPr>
        <p:spPr>
          <a:xfrm>
            <a:off x="3319731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07" name="Google Shape;1207;p174"/>
          <p:cNvSpPr txBox="1"/>
          <p:nvPr>
            <p:ph idx="14" type="subTitle"/>
          </p:nvPr>
        </p:nvSpPr>
        <p:spPr>
          <a:xfrm>
            <a:off x="6006549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08" name="Google Shape;1208;p174"/>
          <p:cNvSpPr txBox="1"/>
          <p:nvPr>
            <p:ph idx="15" type="subTitle"/>
          </p:nvPr>
        </p:nvSpPr>
        <p:spPr>
          <a:xfrm>
            <a:off x="6006546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09" name="Google Shape;1209;p174"/>
          <p:cNvSpPr/>
          <p:nvPr/>
        </p:nvSpPr>
        <p:spPr>
          <a:xfrm rot="-5400000">
            <a:off x="8044750" y="-7933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"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75"/>
          <p:cNvSpPr txBox="1"/>
          <p:nvPr>
            <p:ph type="ctrTitle"/>
          </p:nvPr>
        </p:nvSpPr>
        <p:spPr>
          <a:xfrm>
            <a:off x="4396800" y="1618788"/>
            <a:ext cx="3186900" cy="17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12" name="Google Shape;1212;p175"/>
          <p:cNvSpPr txBox="1"/>
          <p:nvPr>
            <p:ph idx="1" type="subTitle"/>
          </p:nvPr>
        </p:nvSpPr>
        <p:spPr>
          <a:xfrm>
            <a:off x="2976400" y="3610388"/>
            <a:ext cx="4572000" cy="7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3" name="Google Shape;1213;p175"/>
          <p:cNvSpPr/>
          <p:nvPr/>
        </p:nvSpPr>
        <p:spPr>
          <a:xfrm rot="5400000">
            <a:off x="6260175" y="-1071150"/>
            <a:ext cx="2142300" cy="214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76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176"/>
          <p:cNvSpPr/>
          <p:nvPr/>
        </p:nvSpPr>
        <p:spPr>
          <a:xfrm rot="-5400000">
            <a:off x="7998250" y="-7112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176"/>
          <p:cNvSpPr/>
          <p:nvPr/>
        </p:nvSpPr>
        <p:spPr>
          <a:xfrm rot="4500025">
            <a:off x="-1151086" y="4160597"/>
            <a:ext cx="2501429" cy="2501429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176"/>
          <p:cNvSpPr txBox="1"/>
          <p:nvPr>
            <p:ph idx="1" type="subTitle"/>
          </p:nvPr>
        </p:nvSpPr>
        <p:spPr>
          <a:xfrm>
            <a:off x="338325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19" name="Google Shape;1219;p176"/>
          <p:cNvSpPr txBox="1"/>
          <p:nvPr>
            <p:ph idx="2" type="subTitle"/>
          </p:nvPr>
        </p:nvSpPr>
        <p:spPr>
          <a:xfrm>
            <a:off x="3383272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220" name="Google Shape;1220;p176"/>
          <p:cNvSpPr txBox="1"/>
          <p:nvPr>
            <p:ph hasCustomPrompt="1" type="title"/>
          </p:nvPr>
        </p:nvSpPr>
        <p:spPr>
          <a:xfrm>
            <a:off x="4233600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1" name="Google Shape;1221;p176"/>
          <p:cNvSpPr txBox="1"/>
          <p:nvPr>
            <p:ph idx="3" type="subTitle"/>
          </p:nvPr>
        </p:nvSpPr>
        <p:spPr>
          <a:xfrm>
            <a:off x="713225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22" name="Google Shape;1222;p176"/>
          <p:cNvSpPr txBox="1"/>
          <p:nvPr>
            <p:ph idx="4" type="subTitle"/>
          </p:nvPr>
        </p:nvSpPr>
        <p:spPr>
          <a:xfrm>
            <a:off x="713234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223" name="Google Shape;1223;p176"/>
          <p:cNvSpPr txBox="1"/>
          <p:nvPr>
            <p:ph hasCustomPrompt="1" idx="5" type="title"/>
          </p:nvPr>
        </p:nvSpPr>
        <p:spPr>
          <a:xfrm>
            <a:off x="1563575" y="1989025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4" name="Google Shape;1224;p176"/>
          <p:cNvSpPr txBox="1"/>
          <p:nvPr>
            <p:ph idx="6" type="subTitle"/>
          </p:nvPr>
        </p:nvSpPr>
        <p:spPr>
          <a:xfrm>
            <a:off x="605330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25" name="Google Shape;1225;p176"/>
          <p:cNvSpPr txBox="1"/>
          <p:nvPr>
            <p:ph idx="7" type="subTitle"/>
          </p:nvPr>
        </p:nvSpPr>
        <p:spPr>
          <a:xfrm>
            <a:off x="6053309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226" name="Google Shape;1226;p176"/>
          <p:cNvSpPr txBox="1"/>
          <p:nvPr>
            <p:ph hasCustomPrompt="1" idx="8" type="title"/>
          </p:nvPr>
        </p:nvSpPr>
        <p:spPr>
          <a:xfrm>
            <a:off x="6903625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7" name="Google Shape;1227;p176"/>
          <p:cNvSpPr txBox="1"/>
          <p:nvPr>
            <p:ph idx="9"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9"/>
          <p:cNvSpPr txBox="1"/>
          <p:nvPr>
            <p:ph idx="1" type="subTitle"/>
          </p:nvPr>
        </p:nvSpPr>
        <p:spPr>
          <a:xfrm>
            <a:off x="2235625" y="1621650"/>
            <a:ext cx="56886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9pPr>
          </a:lstStyle>
          <a:p/>
        </p:txBody>
      </p:sp>
      <p:sp>
        <p:nvSpPr>
          <p:cNvPr id="88" name="Google Shape;88;p19"/>
          <p:cNvSpPr/>
          <p:nvPr/>
        </p:nvSpPr>
        <p:spPr>
          <a:xfrm rot="5400000">
            <a:off x="-1405125" y="2816150"/>
            <a:ext cx="2715900" cy="2715900"/>
          </a:xfrm>
          <a:prstGeom prst="blockArc">
            <a:avLst>
              <a:gd fmla="val 10800000" name="adj1"/>
              <a:gd fmla="val 92" name="adj2"/>
              <a:gd fmla="val 9413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9"/>
          <p:cNvSpPr/>
          <p:nvPr/>
        </p:nvSpPr>
        <p:spPr>
          <a:xfrm rot="-5400000">
            <a:off x="8096975" y="2197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9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77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177"/>
          <p:cNvSpPr txBox="1"/>
          <p:nvPr>
            <p:ph type="ctrTitle"/>
          </p:nvPr>
        </p:nvSpPr>
        <p:spPr>
          <a:xfrm>
            <a:off x="969100" y="125614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31" name="Google Shape;1231;p177"/>
          <p:cNvSpPr txBox="1"/>
          <p:nvPr>
            <p:ph idx="1" type="subTitle"/>
          </p:nvPr>
        </p:nvSpPr>
        <p:spPr>
          <a:xfrm>
            <a:off x="969100" y="2370550"/>
            <a:ext cx="35811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32" name="Google Shape;1232;p177"/>
          <p:cNvSpPr/>
          <p:nvPr/>
        </p:nvSpPr>
        <p:spPr>
          <a:xfrm>
            <a:off x="-1117600" y="40779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177"/>
          <p:cNvSpPr/>
          <p:nvPr/>
        </p:nvSpPr>
        <p:spPr>
          <a:xfrm>
            <a:off x="7489125" y="-9411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7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17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37" name="Google Shape;1237;p178"/>
          <p:cNvSpPr txBox="1"/>
          <p:nvPr>
            <p:ph idx="1" type="subTitle"/>
          </p:nvPr>
        </p:nvSpPr>
        <p:spPr>
          <a:xfrm>
            <a:off x="3033706" y="1967494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38" name="Google Shape;1238;p178"/>
          <p:cNvSpPr txBox="1"/>
          <p:nvPr>
            <p:ph idx="2" type="subTitle"/>
          </p:nvPr>
        </p:nvSpPr>
        <p:spPr>
          <a:xfrm>
            <a:off x="3031700" y="1610875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39" name="Google Shape;1239;p178"/>
          <p:cNvSpPr txBox="1"/>
          <p:nvPr>
            <p:ph idx="3" type="subTitle"/>
          </p:nvPr>
        </p:nvSpPr>
        <p:spPr>
          <a:xfrm>
            <a:off x="3033706" y="294436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40" name="Google Shape;1240;p178"/>
          <p:cNvSpPr txBox="1"/>
          <p:nvPr>
            <p:ph idx="4" type="subTitle"/>
          </p:nvPr>
        </p:nvSpPr>
        <p:spPr>
          <a:xfrm>
            <a:off x="3031700" y="2583942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41" name="Google Shape;1241;p178"/>
          <p:cNvSpPr txBox="1"/>
          <p:nvPr>
            <p:ph idx="5" type="subTitle"/>
          </p:nvPr>
        </p:nvSpPr>
        <p:spPr>
          <a:xfrm>
            <a:off x="3033706" y="391362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42" name="Google Shape;1242;p178"/>
          <p:cNvSpPr txBox="1"/>
          <p:nvPr>
            <p:ph idx="6" type="subTitle"/>
          </p:nvPr>
        </p:nvSpPr>
        <p:spPr>
          <a:xfrm>
            <a:off x="3031700" y="3557008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43" name="Google Shape;1243;p178"/>
          <p:cNvSpPr/>
          <p:nvPr/>
        </p:nvSpPr>
        <p:spPr>
          <a:xfrm rot="5191391">
            <a:off x="-1250867" y="2105127"/>
            <a:ext cx="2359643" cy="2359643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79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179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47" name="Google Shape;1247;p179"/>
          <p:cNvSpPr txBox="1"/>
          <p:nvPr>
            <p:ph idx="1" type="subTitle"/>
          </p:nvPr>
        </p:nvSpPr>
        <p:spPr>
          <a:xfrm>
            <a:off x="715726" y="2053152"/>
            <a:ext cx="2599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48" name="Google Shape;1248;p179"/>
          <p:cNvSpPr txBox="1"/>
          <p:nvPr>
            <p:ph idx="2" type="subTitle"/>
          </p:nvPr>
        </p:nvSpPr>
        <p:spPr>
          <a:xfrm>
            <a:off x="714325" y="1696525"/>
            <a:ext cx="25998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49" name="Google Shape;1249;p179"/>
          <p:cNvSpPr txBox="1"/>
          <p:nvPr>
            <p:ph idx="3" type="subTitle"/>
          </p:nvPr>
        </p:nvSpPr>
        <p:spPr>
          <a:xfrm>
            <a:off x="5860632" y="2053160"/>
            <a:ext cx="25701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50" name="Google Shape;1250;p179"/>
          <p:cNvSpPr txBox="1"/>
          <p:nvPr>
            <p:ph idx="4" type="subTitle"/>
          </p:nvPr>
        </p:nvSpPr>
        <p:spPr>
          <a:xfrm>
            <a:off x="5860632" y="1696522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51" name="Google Shape;1251;p179"/>
          <p:cNvSpPr txBox="1"/>
          <p:nvPr>
            <p:ph idx="5" type="subTitle"/>
          </p:nvPr>
        </p:nvSpPr>
        <p:spPr>
          <a:xfrm>
            <a:off x="714365" y="3872168"/>
            <a:ext cx="25956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52" name="Google Shape;1252;p179"/>
          <p:cNvSpPr txBox="1"/>
          <p:nvPr>
            <p:ph idx="6" type="subTitle"/>
          </p:nvPr>
        </p:nvSpPr>
        <p:spPr>
          <a:xfrm>
            <a:off x="713218" y="3511296"/>
            <a:ext cx="259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53" name="Google Shape;1253;p179"/>
          <p:cNvSpPr txBox="1"/>
          <p:nvPr>
            <p:ph idx="7" type="subTitle"/>
          </p:nvPr>
        </p:nvSpPr>
        <p:spPr>
          <a:xfrm>
            <a:off x="5860632" y="3873000"/>
            <a:ext cx="2570100" cy="8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54" name="Google Shape;1254;p179"/>
          <p:cNvSpPr txBox="1"/>
          <p:nvPr>
            <p:ph idx="8" type="subTitle"/>
          </p:nvPr>
        </p:nvSpPr>
        <p:spPr>
          <a:xfrm>
            <a:off x="5860632" y="3512128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55" name="Google Shape;1255;p179"/>
          <p:cNvSpPr/>
          <p:nvPr/>
        </p:nvSpPr>
        <p:spPr>
          <a:xfrm rot="-900165">
            <a:off x="3486460" y="4622275"/>
            <a:ext cx="2359528" cy="235952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179"/>
          <p:cNvSpPr/>
          <p:nvPr/>
        </p:nvSpPr>
        <p:spPr>
          <a:xfrm rot="8954317">
            <a:off x="-806728" y="-1251693"/>
            <a:ext cx="2359698" cy="235969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7"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80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18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60" name="Google Shape;1260;p180"/>
          <p:cNvSpPr txBox="1"/>
          <p:nvPr>
            <p:ph idx="1" type="subTitle"/>
          </p:nvPr>
        </p:nvSpPr>
        <p:spPr>
          <a:xfrm>
            <a:off x="77792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1" name="Google Shape;1261;p180"/>
          <p:cNvSpPr txBox="1"/>
          <p:nvPr>
            <p:ph idx="2" type="subTitle"/>
          </p:nvPr>
        </p:nvSpPr>
        <p:spPr>
          <a:xfrm>
            <a:off x="776725" y="3711525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62" name="Google Shape;1262;p180"/>
          <p:cNvSpPr txBox="1"/>
          <p:nvPr>
            <p:ph idx="3" type="subTitle"/>
          </p:nvPr>
        </p:nvSpPr>
        <p:spPr>
          <a:xfrm>
            <a:off x="465597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3" name="Google Shape;1263;p180"/>
          <p:cNvSpPr txBox="1"/>
          <p:nvPr>
            <p:ph idx="4" type="subTitle"/>
          </p:nvPr>
        </p:nvSpPr>
        <p:spPr>
          <a:xfrm>
            <a:off x="4654775" y="3712464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64" name="Google Shape;1264;p180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180"/>
          <p:cNvSpPr/>
          <p:nvPr/>
        </p:nvSpPr>
        <p:spPr>
          <a:xfrm rot="-3039328">
            <a:off x="7893330" y="3785103"/>
            <a:ext cx="2501333" cy="2501333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8"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81"/>
          <p:cNvSpPr/>
          <p:nvPr/>
        </p:nvSpPr>
        <p:spPr>
          <a:xfrm flipH="1">
            <a:off x="4715600" y="4343575"/>
            <a:ext cx="1682100" cy="16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181"/>
          <p:cNvSpPr/>
          <p:nvPr/>
        </p:nvSpPr>
        <p:spPr>
          <a:xfrm flipH="1">
            <a:off x="7613875" y="-638275"/>
            <a:ext cx="2001600" cy="20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18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8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71" name="Google Shape;1271;p181"/>
          <p:cNvSpPr txBox="1"/>
          <p:nvPr>
            <p:ph idx="1" type="subTitle"/>
          </p:nvPr>
        </p:nvSpPr>
        <p:spPr>
          <a:xfrm>
            <a:off x="631851" y="3298825"/>
            <a:ext cx="25089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72" name="Google Shape;1272;p181"/>
          <p:cNvSpPr txBox="1"/>
          <p:nvPr>
            <p:ph idx="2" type="subTitle"/>
          </p:nvPr>
        </p:nvSpPr>
        <p:spPr>
          <a:xfrm>
            <a:off x="632915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73" name="Google Shape;1273;p181"/>
          <p:cNvSpPr txBox="1"/>
          <p:nvPr>
            <p:ph idx="3" type="subTitle"/>
          </p:nvPr>
        </p:nvSpPr>
        <p:spPr>
          <a:xfrm>
            <a:off x="3320850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74" name="Google Shape;1274;p181"/>
          <p:cNvSpPr txBox="1"/>
          <p:nvPr>
            <p:ph idx="4" type="subTitle"/>
          </p:nvPr>
        </p:nvSpPr>
        <p:spPr>
          <a:xfrm>
            <a:off x="3319731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75" name="Google Shape;1275;p181"/>
          <p:cNvSpPr txBox="1"/>
          <p:nvPr>
            <p:ph idx="5" type="subTitle"/>
          </p:nvPr>
        </p:nvSpPr>
        <p:spPr>
          <a:xfrm>
            <a:off x="6006547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76" name="Google Shape;1276;p181"/>
          <p:cNvSpPr txBox="1"/>
          <p:nvPr>
            <p:ph idx="6" type="subTitle"/>
          </p:nvPr>
        </p:nvSpPr>
        <p:spPr>
          <a:xfrm>
            <a:off x="6006547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18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Google Shape;1279;p18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80" name="Google Shape;1280;p182"/>
          <p:cNvSpPr txBox="1"/>
          <p:nvPr>
            <p:ph idx="1" type="subTitle"/>
          </p:nvPr>
        </p:nvSpPr>
        <p:spPr>
          <a:xfrm>
            <a:off x="713224" y="42519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81" name="Google Shape;1281;p182"/>
          <p:cNvSpPr txBox="1"/>
          <p:nvPr>
            <p:ph idx="2" type="subTitle"/>
          </p:nvPr>
        </p:nvSpPr>
        <p:spPr>
          <a:xfrm>
            <a:off x="713218" y="38065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8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18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18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286" name="Google Shape;1286;p183"/>
          <p:cNvSpPr txBox="1"/>
          <p:nvPr>
            <p:ph idx="1" type="subTitle"/>
          </p:nvPr>
        </p:nvSpPr>
        <p:spPr>
          <a:xfrm>
            <a:off x="713225" y="1828800"/>
            <a:ext cx="7717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87" name="Google Shape;1287;p183"/>
          <p:cNvSpPr txBox="1"/>
          <p:nvPr>
            <p:ph idx="2" type="subTitle"/>
          </p:nvPr>
        </p:nvSpPr>
        <p:spPr>
          <a:xfrm>
            <a:off x="713225" y="138319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88" name="Google Shape;1288;p183"/>
          <p:cNvSpPr txBox="1"/>
          <p:nvPr>
            <p:ph idx="3" type="subTitle"/>
          </p:nvPr>
        </p:nvSpPr>
        <p:spPr>
          <a:xfrm>
            <a:off x="713224" y="37666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89" name="Google Shape;1289;p183"/>
          <p:cNvSpPr txBox="1"/>
          <p:nvPr>
            <p:ph idx="4" type="subTitle"/>
          </p:nvPr>
        </p:nvSpPr>
        <p:spPr>
          <a:xfrm>
            <a:off x="713218" y="33212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84"/>
          <p:cNvSpPr txBox="1"/>
          <p:nvPr>
            <p:ph type="title"/>
          </p:nvPr>
        </p:nvSpPr>
        <p:spPr>
          <a:xfrm>
            <a:off x="2460350" y="609400"/>
            <a:ext cx="42285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292" name="Google Shape;1292;p184"/>
          <p:cNvSpPr txBox="1"/>
          <p:nvPr>
            <p:ph idx="1" type="subTitle"/>
          </p:nvPr>
        </p:nvSpPr>
        <p:spPr>
          <a:xfrm>
            <a:off x="2642550" y="1669100"/>
            <a:ext cx="38589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93" name="Google Shape;1293;p184"/>
          <p:cNvSpPr txBox="1"/>
          <p:nvPr/>
        </p:nvSpPr>
        <p:spPr>
          <a:xfrm>
            <a:off x="1836150" y="3271575"/>
            <a:ext cx="5471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4" name="Google Shape;1294;p184"/>
          <p:cNvSpPr/>
          <p:nvPr/>
        </p:nvSpPr>
        <p:spPr>
          <a:xfrm>
            <a:off x="-756275" y="3429675"/>
            <a:ext cx="2036700" cy="2036700"/>
          </a:xfrm>
          <a:prstGeom prst="donut">
            <a:avLst>
              <a:gd fmla="val 870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184"/>
          <p:cNvSpPr/>
          <p:nvPr/>
        </p:nvSpPr>
        <p:spPr>
          <a:xfrm rot="-5400000">
            <a:off x="7943475" y="1409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85"/>
          <p:cNvSpPr/>
          <p:nvPr/>
        </p:nvSpPr>
        <p:spPr>
          <a:xfrm rot="5400000">
            <a:off x="-4350250" y="-388450"/>
            <a:ext cx="5842800" cy="58428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185"/>
          <p:cNvSpPr/>
          <p:nvPr/>
        </p:nvSpPr>
        <p:spPr>
          <a:xfrm>
            <a:off x="3685325" y="40677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185"/>
          <p:cNvSpPr/>
          <p:nvPr/>
        </p:nvSpPr>
        <p:spPr>
          <a:xfrm>
            <a:off x="7178925" y="-85157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86"/>
          <p:cNvSpPr/>
          <p:nvPr/>
        </p:nvSpPr>
        <p:spPr>
          <a:xfrm>
            <a:off x="-911250" y="391652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186"/>
          <p:cNvSpPr/>
          <p:nvPr/>
        </p:nvSpPr>
        <p:spPr>
          <a:xfrm>
            <a:off x="8402300" y="-80112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186"/>
          <p:cNvSpPr/>
          <p:nvPr/>
        </p:nvSpPr>
        <p:spPr>
          <a:xfrm>
            <a:off x="4320096" y="4037027"/>
            <a:ext cx="3972900" cy="39729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/>
          <p:nvPr/>
        </p:nvSpPr>
        <p:spPr>
          <a:xfrm flipH="1" rot="-1254258">
            <a:off x="1409083" y="4203296"/>
            <a:ext cx="2501344" cy="2501344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0"/>
          <p:cNvSpPr/>
          <p:nvPr/>
        </p:nvSpPr>
        <p:spPr>
          <a:xfrm flipH="1" rot="10264729">
            <a:off x="6063011" y="-1420025"/>
            <a:ext cx="2501360" cy="2501360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0"/>
          <p:cNvSpPr txBox="1"/>
          <p:nvPr>
            <p:ph type="title"/>
          </p:nvPr>
        </p:nvSpPr>
        <p:spPr>
          <a:xfrm>
            <a:off x="1895700" y="1989650"/>
            <a:ext cx="53526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88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188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200"/>
              <a:buFont typeface="Archivo Black"/>
              <a:buNone/>
              <a:defRPr sz="4800">
                <a:solidFill>
                  <a:srgbClr val="33333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310" name="Google Shape;1310;p188"/>
          <p:cNvSpPr txBox="1"/>
          <p:nvPr>
            <p:ph idx="1" type="subTitle"/>
          </p:nvPr>
        </p:nvSpPr>
        <p:spPr>
          <a:xfrm>
            <a:off x="2020625" y="3854325"/>
            <a:ext cx="45720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1" name="Google Shape;1311;p188"/>
          <p:cNvSpPr/>
          <p:nvPr/>
        </p:nvSpPr>
        <p:spPr>
          <a:xfrm>
            <a:off x="-411600" y="-575725"/>
            <a:ext cx="2036700" cy="2036700"/>
          </a:xfrm>
          <a:prstGeom prst="donut">
            <a:avLst>
              <a:gd fmla="val 8702" name="adj"/>
            </a:avLst>
          </a:prstGeom>
          <a:solidFill>
            <a:srgbClr val="F4A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88"/>
          <p:cNvSpPr/>
          <p:nvPr/>
        </p:nvSpPr>
        <p:spPr>
          <a:xfrm rot="-5400000">
            <a:off x="7322025" y="2986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89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189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89"/>
          <p:cNvSpPr txBox="1"/>
          <p:nvPr>
            <p:ph type="title"/>
          </p:nvPr>
        </p:nvSpPr>
        <p:spPr>
          <a:xfrm>
            <a:off x="1756713" y="1529375"/>
            <a:ext cx="3044700" cy="12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17" name="Google Shape;1317;p189"/>
          <p:cNvSpPr txBox="1"/>
          <p:nvPr>
            <p:ph hasCustomPrompt="1" idx="2" type="title"/>
          </p:nvPr>
        </p:nvSpPr>
        <p:spPr>
          <a:xfrm>
            <a:off x="5362438" y="1736700"/>
            <a:ext cx="1494900" cy="16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8" name="Google Shape;1318;p189"/>
          <p:cNvSpPr txBox="1"/>
          <p:nvPr>
            <p:ph idx="1" type="subTitle"/>
          </p:nvPr>
        </p:nvSpPr>
        <p:spPr>
          <a:xfrm>
            <a:off x="1756413" y="3033950"/>
            <a:ext cx="3045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90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190"/>
          <p:cNvSpPr txBox="1"/>
          <p:nvPr>
            <p:ph idx="1" type="subTitle"/>
          </p:nvPr>
        </p:nvSpPr>
        <p:spPr>
          <a:xfrm>
            <a:off x="1245000" y="1128075"/>
            <a:ext cx="6654000" cy="3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1322" name="Google Shape;1322;p19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9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191"/>
          <p:cNvSpPr/>
          <p:nvPr/>
        </p:nvSpPr>
        <p:spPr>
          <a:xfrm>
            <a:off x="4253850" y="4281275"/>
            <a:ext cx="636300" cy="6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191"/>
          <p:cNvSpPr/>
          <p:nvPr/>
        </p:nvSpPr>
        <p:spPr>
          <a:xfrm rot="-5400000">
            <a:off x="8151100" y="-987250"/>
            <a:ext cx="2055000" cy="2055000"/>
          </a:xfrm>
          <a:prstGeom prst="blockArc">
            <a:avLst>
              <a:gd fmla="val 10800000" name="adj1"/>
              <a:gd fmla="val 47161" name="adj2"/>
              <a:gd fmla="val 7433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191"/>
          <p:cNvSpPr/>
          <p:nvPr/>
        </p:nvSpPr>
        <p:spPr>
          <a:xfrm rot="5400000">
            <a:off x="-1023700" y="422075"/>
            <a:ext cx="2023200" cy="2023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191"/>
          <p:cNvSpPr txBox="1"/>
          <p:nvPr>
            <p:ph idx="1" type="subTitle"/>
          </p:nvPr>
        </p:nvSpPr>
        <p:spPr>
          <a:xfrm>
            <a:off x="1242719" y="2818375"/>
            <a:ext cx="32004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29" name="Google Shape;1329;p191"/>
          <p:cNvSpPr txBox="1"/>
          <p:nvPr>
            <p:ph idx="2" type="subTitle"/>
          </p:nvPr>
        </p:nvSpPr>
        <p:spPr>
          <a:xfrm>
            <a:off x="1244369" y="2371100"/>
            <a:ext cx="3197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30" name="Google Shape;1330;p191"/>
          <p:cNvSpPr txBox="1"/>
          <p:nvPr>
            <p:ph idx="3" type="subTitle"/>
          </p:nvPr>
        </p:nvSpPr>
        <p:spPr>
          <a:xfrm>
            <a:off x="4700881" y="2818375"/>
            <a:ext cx="3200400" cy="1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1" name="Google Shape;1331;p191"/>
          <p:cNvSpPr txBox="1"/>
          <p:nvPr>
            <p:ph idx="4" type="subTitle"/>
          </p:nvPr>
        </p:nvSpPr>
        <p:spPr>
          <a:xfrm>
            <a:off x="4701031" y="2371100"/>
            <a:ext cx="320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32" name="Google Shape;1332;p19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9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19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336" name="Google Shape;1336;p192"/>
          <p:cNvSpPr/>
          <p:nvPr/>
        </p:nvSpPr>
        <p:spPr>
          <a:xfrm>
            <a:off x="-1043350" y="4540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192"/>
          <p:cNvSpPr/>
          <p:nvPr/>
        </p:nvSpPr>
        <p:spPr>
          <a:xfrm>
            <a:off x="-215850" y="-215850"/>
            <a:ext cx="431700" cy="43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192"/>
          <p:cNvSpPr/>
          <p:nvPr/>
        </p:nvSpPr>
        <p:spPr>
          <a:xfrm>
            <a:off x="8232750" y="43051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9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193"/>
          <p:cNvSpPr txBox="1"/>
          <p:nvPr>
            <p:ph idx="1" type="subTitle"/>
          </p:nvPr>
        </p:nvSpPr>
        <p:spPr>
          <a:xfrm>
            <a:off x="2235625" y="1621650"/>
            <a:ext cx="56886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9pPr>
          </a:lstStyle>
          <a:p/>
        </p:txBody>
      </p:sp>
      <p:sp>
        <p:nvSpPr>
          <p:cNvPr id="1342" name="Google Shape;1342;p193"/>
          <p:cNvSpPr/>
          <p:nvPr/>
        </p:nvSpPr>
        <p:spPr>
          <a:xfrm rot="5400000">
            <a:off x="-1405125" y="2816150"/>
            <a:ext cx="2715900" cy="2715900"/>
          </a:xfrm>
          <a:prstGeom prst="blockArc">
            <a:avLst>
              <a:gd fmla="val 10800000" name="adj1"/>
              <a:gd fmla="val 92" name="adj2"/>
              <a:gd fmla="val 9413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193"/>
          <p:cNvSpPr/>
          <p:nvPr/>
        </p:nvSpPr>
        <p:spPr>
          <a:xfrm rot="-5400000">
            <a:off x="8096975" y="2197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19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94"/>
          <p:cNvSpPr/>
          <p:nvPr/>
        </p:nvSpPr>
        <p:spPr>
          <a:xfrm flipH="1" rot="-1254258">
            <a:off x="1409083" y="4203296"/>
            <a:ext cx="2501344" cy="2501344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194"/>
          <p:cNvSpPr/>
          <p:nvPr/>
        </p:nvSpPr>
        <p:spPr>
          <a:xfrm flipH="1" rot="10264729">
            <a:off x="6063011" y="-1420025"/>
            <a:ext cx="2501360" cy="2501360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194"/>
          <p:cNvSpPr txBox="1"/>
          <p:nvPr>
            <p:ph type="title"/>
          </p:nvPr>
        </p:nvSpPr>
        <p:spPr>
          <a:xfrm>
            <a:off x="1895700" y="1989650"/>
            <a:ext cx="53526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95"/>
          <p:cNvSpPr txBox="1"/>
          <p:nvPr>
            <p:ph type="ctrTitle"/>
          </p:nvPr>
        </p:nvSpPr>
        <p:spPr>
          <a:xfrm>
            <a:off x="2286000" y="1534800"/>
            <a:ext cx="45720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351" name="Google Shape;1351;p195"/>
          <p:cNvSpPr txBox="1"/>
          <p:nvPr>
            <p:ph idx="1" type="subTitle"/>
          </p:nvPr>
        </p:nvSpPr>
        <p:spPr>
          <a:xfrm>
            <a:off x="2286000" y="2066800"/>
            <a:ext cx="4572000" cy="15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52" name="Google Shape;1352;p195"/>
          <p:cNvSpPr/>
          <p:nvPr/>
        </p:nvSpPr>
        <p:spPr>
          <a:xfrm>
            <a:off x="-1284150" y="3854775"/>
            <a:ext cx="2568300" cy="25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96"/>
          <p:cNvSpPr txBox="1"/>
          <p:nvPr>
            <p:ph type="ctrTitle"/>
          </p:nvPr>
        </p:nvSpPr>
        <p:spPr>
          <a:xfrm>
            <a:off x="774425" y="2683500"/>
            <a:ext cx="3246900" cy="20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9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355" name="Google Shape;1355;p196"/>
          <p:cNvSpPr/>
          <p:nvPr/>
        </p:nvSpPr>
        <p:spPr>
          <a:xfrm>
            <a:off x="4821650" y="-128300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196"/>
          <p:cNvSpPr/>
          <p:nvPr/>
        </p:nvSpPr>
        <p:spPr>
          <a:xfrm rot="-5400000">
            <a:off x="8406700" y="4993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97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197"/>
          <p:cNvSpPr txBox="1"/>
          <p:nvPr>
            <p:ph hasCustomPrompt="1" type="title"/>
          </p:nvPr>
        </p:nvSpPr>
        <p:spPr>
          <a:xfrm>
            <a:off x="1828800" y="1508600"/>
            <a:ext cx="54864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0" name="Google Shape;1360;p197"/>
          <p:cNvSpPr txBox="1"/>
          <p:nvPr>
            <p:ph idx="1" type="subTitle"/>
          </p:nvPr>
        </p:nvSpPr>
        <p:spPr>
          <a:xfrm>
            <a:off x="1828800" y="3340600"/>
            <a:ext cx="5486400" cy="2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61" name="Google Shape;1361;p197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197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>
            <p:ph type="ctrTitle"/>
          </p:nvPr>
        </p:nvSpPr>
        <p:spPr>
          <a:xfrm>
            <a:off x="2286000" y="1534800"/>
            <a:ext cx="45720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97" name="Google Shape;97;p21"/>
          <p:cNvSpPr txBox="1"/>
          <p:nvPr>
            <p:ph idx="1" type="subTitle"/>
          </p:nvPr>
        </p:nvSpPr>
        <p:spPr>
          <a:xfrm>
            <a:off x="2286000" y="2066800"/>
            <a:ext cx="4572000" cy="15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8" name="Google Shape;98;p21"/>
          <p:cNvSpPr/>
          <p:nvPr/>
        </p:nvSpPr>
        <p:spPr>
          <a:xfrm>
            <a:off x="-1284150" y="3854775"/>
            <a:ext cx="2568300" cy="25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99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199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367" name="Google Shape;1367;p199"/>
          <p:cNvSpPr txBox="1"/>
          <p:nvPr>
            <p:ph idx="1" type="subTitle"/>
          </p:nvPr>
        </p:nvSpPr>
        <p:spPr>
          <a:xfrm>
            <a:off x="192397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8" name="Google Shape;1368;p199"/>
          <p:cNvSpPr txBox="1"/>
          <p:nvPr>
            <p:ph idx="2" type="subTitle"/>
          </p:nvPr>
        </p:nvSpPr>
        <p:spPr>
          <a:xfrm>
            <a:off x="192397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69" name="Google Shape;1369;p199"/>
          <p:cNvSpPr txBox="1"/>
          <p:nvPr>
            <p:ph hasCustomPrompt="1" idx="3" type="title"/>
          </p:nvPr>
        </p:nvSpPr>
        <p:spPr>
          <a:xfrm>
            <a:off x="96180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0" name="Google Shape;1370;p199"/>
          <p:cNvSpPr txBox="1"/>
          <p:nvPr>
            <p:ph idx="4" type="subTitle"/>
          </p:nvPr>
        </p:nvSpPr>
        <p:spPr>
          <a:xfrm>
            <a:off x="192397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71" name="Google Shape;1371;p199"/>
          <p:cNvSpPr txBox="1"/>
          <p:nvPr>
            <p:ph idx="5" type="subTitle"/>
          </p:nvPr>
        </p:nvSpPr>
        <p:spPr>
          <a:xfrm>
            <a:off x="192397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72" name="Google Shape;1372;p199"/>
          <p:cNvSpPr txBox="1"/>
          <p:nvPr>
            <p:ph hasCustomPrompt="1" idx="6" type="title"/>
          </p:nvPr>
        </p:nvSpPr>
        <p:spPr>
          <a:xfrm>
            <a:off x="961800" y="3120950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3" name="Google Shape;1373;p199"/>
          <p:cNvSpPr txBox="1"/>
          <p:nvPr>
            <p:ph idx="7" type="subTitle"/>
          </p:nvPr>
        </p:nvSpPr>
        <p:spPr>
          <a:xfrm>
            <a:off x="575032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74" name="Google Shape;1374;p199"/>
          <p:cNvSpPr txBox="1"/>
          <p:nvPr>
            <p:ph idx="8" type="subTitle"/>
          </p:nvPr>
        </p:nvSpPr>
        <p:spPr>
          <a:xfrm>
            <a:off x="575032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75" name="Google Shape;1375;p199"/>
          <p:cNvSpPr txBox="1"/>
          <p:nvPr>
            <p:ph hasCustomPrompt="1" idx="9" type="title"/>
          </p:nvPr>
        </p:nvSpPr>
        <p:spPr>
          <a:xfrm>
            <a:off x="478815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6" name="Google Shape;1376;p199"/>
          <p:cNvSpPr txBox="1"/>
          <p:nvPr>
            <p:ph idx="13" type="subTitle"/>
          </p:nvPr>
        </p:nvSpPr>
        <p:spPr>
          <a:xfrm>
            <a:off x="575032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77" name="Google Shape;1377;p199"/>
          <p:cNvSpPr txBox="1"/>
          <p:nvPr>
            <p:ph idx="14" type="subTitle"/>
          </p:nvPr>
        </p:nvSpPr>
        <p:spPr>
          <a:xfrm>
            <a:off x="575032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78" name="Google Shape;1378;p199"/>
          <p:cNvSpPr txBox="1"/>
          <p:nvPr>
            <p:ph hasCustomPrompt="1" idx="15" type="title"/>
          </p:nvPr>
        </p:nvSpPr>
        <p:spPr>
          <a:xfrm>
            <a:off x="4786500" y="3120950"/>
            <a:ext cx="6342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9" name="Google Shape;1379;p199"/>
          <p:cNvSpPr/>
          <p:nvPr/>
        </p:nvSpPr>
        <p:spPr>
          <a:xfrm rot="5400000">
            <a:off x="-1271600" y="-7483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199"/>
          <p:cNvSpPr/>
          <p:nvPr/>
        </p:nvSpPr>
        <p:spPr>
          <a:xfrm>
            <a:off x="6608225" y="42537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00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p200"/>
          <p:cNvSpPr txBox="1"/>
          <p:nvPr>
            <p:ph type="title"/>
          </p:nvPr>
        </p:nvSpPr>
        <p:spPr>
          <a:xfrm>
            <a:off x="2239625" y="1284050"/>
            <a:ext cx="56499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84" name="Google Shape;1384;p200"/>
          <p:cNvSpPr txBox="1"/>
          <p:nvPr>
            <p:ph idx="1" type="subTitle"/>
          </p:nvPr>
        </p:nvSpPr>
        <p:spPr>
          <a:xfrm>
            <a:off x="2239625" y="3407300"/>
            <a:ext cx="56499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385" name="Google Shape;1385;p200"/>
          <p:cNvSpPr/>
          <p:nvPr/>
        </p:nvSpPr>
        <p:spPr>
          <a:xfrm>
            <a:off x="6608275" y="-8900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20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20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389" name="Google Shape;1389;p201"/>
          <p:cNvSpPr/>
          <p:nvPr/>
        </p:nvSpPr>
        <p:spPr>
          <a:xfrm>
            <a:off x="326825" y="4213025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201"/>
          <p:cNvSpPr/>
          <p:nvPr/>
        </p:nvSpPr>
        <p:spPr>
          <a:xfrm rot="-5400000">
            <a:off x="8217075" y="1080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201"/>
          <p:cNvSpPr/>
          <p:nvPr/>
        </p:nvSpPr>
        <p:spPr>
          <a:xfrm rot="10800000">
            <a:off x="-537475" y="-1582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20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p20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395" name="Google Shape;1395;p202"/>
          <p:cNvSpPr txBox="1"/>
          <p:nvPr>
            <p:ph idx="1" type="subTitle"/>
          </p:nvPr>
        </p:nvSpPr>
        <p:spPr>
          <a:xfrm>
            <a:off x="713225" y="2823750"/>
            <a:ext cx="25089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96" name="Google Shape;1396;p202"/>
          <p:cNvSpPr txBox="1"/>
          <p:nvPr>
            <p:ph idx="2" type="subTitle"/>
          </p:nvPr>
        </p:nvSpPr>
        <p:spPr>
          <a:xfrm>
            <a:off x="714876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97" name="Google Shape;1397;p202"/>
          <p:cNvSpPr txBox="1"/>
          <p:nvPr>
            <p:ph idx="3" type="subTitle"/>
          </p:nvPr>
        </p:nvSpPr>
        <p:spPr>
          <a:xfrm>
            <a:off x="3320850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98" name="Google Shape;1398;p202"/>
          <p:cNvSpPr txBox="1"/>
          <p:nvPr>
            <p:ph idx="4" type="subTitle"/>
          </p:nvPr>
        </p:nvSpPr>
        <p:spPr>
          <a:xfrm>
            <a:off x="3320024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99" name="Google Shape;1399;p202"/>
          <p:cNvSpPr txBox="1"/>
          <p:nvPr>
            <p:ph idx="5" type="subTitle"/>
          </p:nvPr>
        </p:nvSpPr>
        <p:spPr>
          <a:xfrm>
            <a:off x="5925175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00" name="Google Shape;1400;p202"/>
          <p:cNvSpPr txBox="1"/>
          <p:nvPr>
            <p:ph idx="6" type="subTitle"/>
          </p:nvPr>
        </p:nvSpPr>
        <p:spPr>
          <a:xfrm>
            <a:off x="5925172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01" name="Google Shape;1401;p202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2" name="Google Shape;1402;p202"/>
          <p:cNvSpPr/>
          <p:nvPr/>
        </p:nvSpPr>
        <p:spPr>
          <a:xfrm>
            <a:off x="3556700" y="42130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20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Google Shape;1405;p20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06" name="Google Shape;1406;p203"/>
          <p:cNvSpPr txBox="1"/>
          <p:nvPr>
            <p:ph idx="1" type="subTitle"/>
          </p:nvPr>
        </p:nvSpPr>
        <p:spPr>
          <a:xfrm>
            <a:off x="631850" y="2532888"/>
            <a:ext cx="2508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07" name="Google Shape;1407;p203"/>
          <p:cNvSpPr txBox="1"/>
          <p:nvPr>
            <p:ph idx="2" type="subTitle"/>
          </p:nvPr>
        </p:nvSpPr>
        <p:spPr>
          <a:xfrm>
            <a:off x="632915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08" name="Google Shape;1408;p203"/>
          <p:cNvSpPr txBox="1"/>
          <p:nvPr>
            <p:ph idx="3" type="subTitle"/>
          </p:nvPr>
        </p:nvSpPr>
        <p:spPr>
          <a:xfrm>
            <a:off x="3320850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09" name="Google Shape;1409;p203"/>
          <p:cNvSpPr txBox="1"/>
          <p:nvPr>
            <p:ph idx="4" type="subTitle"/>
          </p:nvPr>
        </p:nvSpPr>
        <p:spPr>
          <a:xfrm>
            <a:off x="3319731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10" name="Google Shape;1410;p203"/>
          <p:cNvSpPr txBox="1"/>
          <p:nvPr>
            <p:ph idx="5" type="subTitle"/>
          </p:nvPr>
        </p:nvSpPr>
        <p:spPr>
          <a:xfrm>
            <a:off x="6006549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11" name="Google Shape;1411;p203"/>
          <p:cNvSpPr txBox="1"/>
          <p:nvPr>
            <p:ph idx="6" type="subTitle"/>
          </p:nvPr>
        </p:nvSpPr>
        <p:spPr>
          <a:xfrm>
            <a:off x="6006546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12" name="Google Shape;1412;p203"/>
          <p:cNvSpPr txBox="1"/>
          <p:nvPr>
            <p:ph idx="7" type="subTitle"/>
          </p:nvPr>
        </p:nvSpPr>
        <p:spPr>
          <a:xfrm>
            <a:off x="631850" y="4128200"/>
            <a:ext cx="25089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13" name="Google Shape;1413;p203"/>
          <p:cNvSpPr txBox="1"/>
          <p:nvPr>
            <p:ph idx="8" type="subTitle"/>
          </p:nvPr>
        </p:nvSpPr>
        <p:spPr>
          <a:xfrm>
            <a:off x="632915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14" name="Google Shape;1414;p203"/>
          <p:cNvSpPr txBox="1"/>
          <p:nvPr>
            <p:ph idx="9" type="subTitle"/>
          </p:nvPr>
        </p:nvSpPr>
        <p:spPr>
          <a:xfrm>
            <a:off x="3320850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15" name="Google Shape;1415;p203"/>
          <p:cNvSpPr txBox="1"/>
          <p:nvPr>
            <p:ph idx="13" type="subTitle"/>
          </p:nvPr>
        </p:nvSpPr>
        <p:spPr>
          <a:xfrm>
            <a:off x="3319731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16" name="Google Shape;1416;p203"/>
          <p:cNvSpPr txBox="1"/>
          <p:nvPr>
            <p:ph idx="14" type="subTitle"/>
          </p:nvPr>
        </p:nvSpPr>
        <p:spPr>
          <a:xfrm>
            <a:off x="6006549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17" name="Google Shape;1417;p203"/>
          <p:cNvSpPr txBox="1"/>
          <p:nvPr>
            <p:ph idx="15" type="subTitle"/>
          </p:nvPr>
        </p:nvSpPr>
        <p:spPr>
          <a:xfrm>
            <a:off x="6006546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18" name="Google Shape;1418;p203"/>
          <p:cNvSpPr/>
          <p:nvPr/>
        </p:nvSpPr>
        <p:spPr>
          <a:xfrm rot="-5400000">
            <a:off x="8044750" y="-7933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"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204"/>
          <p:cNvSpPr txBox="1"/>
          <p:nvPr>
            <p:ph type="ctrTitle"/>
          </p:nvPr>
        </p:nvSpPr>
        <p:spPr>
          <a:xfrm>
            <a:off x="4396800" y="1618788"/>
            <a:ext cx="3186900" cy="17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21" name="Google Shape;1421;p204"/>
          <p:cNvSpPr txBox="1"/>
          <p:nvPr>
            <p:ph idx="1" type="subTitle"/>
          </p:nvPr>
        </p:nvSpPr>
        <p:spPr>
          <a:xfrm>
            <a:off x="2976400" y="3610388"/>
            <a:ext cx="4572000" cy="7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22" name="Google Shape;1422;p204"/>
          <p:cNvSpPr/>
          <p:nvPr/>
        </p:nvSpPr>
        <p:spPr>
          <a:xfrm rot="5400000">
            <a:off x="6260175" y="-1071150"/>
            <a:ext cx="2142300" cy="214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205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205"/>
          <p:cNvSpPr/>
          <p:nvPr/>
        </p:nvSpPr>
        <p:spPr>
          <a:xfrm rot="-5400000">
            <a:off x="7998250" y="-7112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Google Shape;1426;p205"/>
          <p:cNvSpPr/>
          <p:nvPr/>
        </p:nvSpPr>
        <p:spPr>
          <a:xfrm rot="4500025">
            <a:off x="-1151086" y="4160597"/>
            <a:ext cx="2501429" cy="2501429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205"/>
          <p:cNvSpPr txBox="1"/>
          <p:nvPr>
            <p:ph idx="1" type="subTitle"/>
          </p:nvPr>
        </p:nvSpPr>
        <p:spPr>
          <a:xfrm>
            <a:off x="338325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28" name="Google Shape;1428;p205"/>
          <p:cNvSpPr txBox="1"/>
          <p:nvPr>
            <p:ph idx="2" type="subTitle"/>
          </p:nvPr>
        </p:nvSpPr>
        <p:spPr>
          <a:xfrm>
            <a:off x="3383272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429" name="Google Shape;1429;p205"/>
          <p:cNvSpPr txBox="1"/>
          <p:nvPr>
            <p:ph hasCustomPrompt="1" type="title"/>
          </p:nvPr>
        </p:nvSpPr>
        <p:spPr>
          <a:xfrm>
            <a:off x="4233600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0" name="Google Shape;1430;p205"/>
          <p:cNvSpPr txBox="1"/>
          <p:nvPr>
            <p:ph idx="3" type="subTitle"/>
          </p:nvPr>
        </p:nvSpPr>
        <p:spPr>
          <a:xfrm>
            <a:off x="713225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31" name="Google Shape;1431;p205"/>
          <p:cNvSpPr txBox="1"/>
          <p:nvPr>
            <p:ph idx="4" type="subTitle"/>
          </p:nvPr>
        </p:nvSpPr>
        <p:spPr>
          <a:xfrm>
            <a:off x="713234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432" name="Google Shape;1432;p205"/>
          <p:cNvSpPr txBox="1"/>
          <p:nvPr>
            <p:ph hasCustomPrompt="1" idx="5" type="title"/>
          </p:nvPr>
        </p:nvSpPr>
        <p:spPr>
          <a:xfrm>
            <a:off x="1563575" y="1989025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3" name="Google Shape;1433;p205"/>
          <p:cNvSpPr txBox="1"/>
          <p:nvPr>
            <p:ph idx="6" type="subTitle"/>
          </p:nvPr>
        </p:nvSpPr>
        <p:spPr>
          <a:xfrm>
            <a:off x="605330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34" name="Google Shape;1434;p205"/>
          <p:cNvSpPr txBox="1"/>
          <p:nvPr>
            <p:ph idx="7" type="subTitle"/>
          </p:nvPr>
        </p:nvSpPr>
        <p:spPr>
          <a:xfrm>
            <a:off x="6053309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435" name="Google Shape;1435;p205"/>
          <p:cNvSpPr txBox="1"/>
          <p:nvPr>
            <p:ph hasCustomPrompt="1" idx="8" type="title"/>
          </p:nvPr>
        </p:nvSpPr>
        <p:spPr>
          <a:xfrm>
            <a:off x="6903625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6" name="Google Shape;1436;p205"/>
          <p:cNvSpPr txBox="1"/>
          <p:nvPr>
            <p:ph idx="9"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06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206"/>
          <p:cNvSpPr txBox="1"/>
          <p:nvPr>
            <p:ph type="ctrTitle"/>
          </p:nvPr>
        </p:nvSpPr>
        <p:spPr>
          <a:xfrm>
            <a:off x="969100" y="125614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40" name="Google Shape;1440;p206"/>
          <p:cNvSpPr txBox="1"/>
          <p:nvPr>
            <p:ph idx="1" type="subTitle"/>
          </p:nvPr>
        </p:nvSpPr>
        <p:spPr>
          <a:xfrm>
            <a:off x="969100" y="2370550"/>
            <a:ext cx="35811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1" name="Google Shape;1441;p206"/>
          <p:cNvSpPr/>
          <p:nvPr/>
        </p:nvSpPr>
        <p:spPr>
          <a:xfrm>
            <a:off x="-1117600" y="40779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206"/>
          <p:cNvSpPr/>
          <p:nvPr/>
        </p:nvSpPr>
        <p:spPr>
          <a:xfrm>
            <a:off x="7489125" y="-9411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20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20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46" name="Google Shape;1446;p207"/>
          <p:cNvSpPr txBox="1"/>
          <p:nvPr>
            <p:ph idx="1" type="subTitle"/>
          </p:nvPr>
        </p:nvSpPr>
        <p:spPr>
          <a:xfrm>
            <a:off x="3033706" y="1967494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47" name="Google Shape;1447;p207"/>
          <p:cNvSpPr txBox="1"/>
          <p:nvPr>
            <p:ph idx="2" type="subTitle"/>
          </p:nvPr>
        </p:nvSpPr>
        <p:spPr>
          <a:xfrm>
            <a:off x="3031700" y="1610875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48" name="Google Shape;1448;p207"/>
          <p:cNvSpPr txBox="1"/>
          <p:nvPr>
            <p:ph idx="3" type="subTitle"/>
          </p:nvPr>
        </p:nvSpPr>
        <p:spPr>
          <a:xfrm>
            <a:off x="3033706" y="294436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49" name="Google Shape;1449;p207"/>
          <p:cNvSpPr txBox="1"/>
          <p:nvPr>
            <p:ph idx="4" type="subTitle"/>
          </p:nvPr>
        </p:nvSpPr>
        <p:spPr>
          <a:xfrm>
            <a:off x="3031700" y="2583942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50" name="Google Shape;1450;p207"/>
          <p:cNvSpPr txBox="1"/>
          <p:nvPr>
            <p:ph idx="5" type="subTitle"/>
          </p:nvPr>
        </p:nvSpPr>
        <p:spPr>
          <a:xfrm>
            <a:off x="3033706" y="391362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51" name="Google Shape;1451;p207"/>
          <p:cNvSpPr txBox="1"/>
          <p:nvPr>
            <p:ph idx="6" type="subTitle"/>
          </p:nvPr>
        </p:nvSpPr>
        <p:spPr>
          <a:xfrm>
            <a:off x="3031700" y="3557008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52" name="Google Shape;1452;p207"/>
          <p:cNvSpPr/>
          <p:nvPr/>
        </p:nvSpPr>
        <p:spPr>
          <a:xfrm rot="5191391">
            <a:off x="-1250867" y="2105127"/>
            <a:ext cx="2359643" cy="2359643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ctrTitle"/>
          </p:nvPr>
        </p:nvSpPr>
        <p:spPr>
          <a:xfrm>
            <a:off x="774425" y="2683500"/>
            <a:ext cx="3246900" cy="20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9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4821650" y="-128300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2"/>
          <p:cNvSpPr/>
          <p:nvPr/>
        </p:nvSpPr>
        <p:spPr>
          <a:xfrm rot="-5400000">
            <a:off x="8406700" y="4993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0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20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56" name="Google Shape;1456;p208"/>
          <p:cNvSpPr txBox="1"/>
          <p:nvPr>
            <p:ph idx="1" type="subTitle"/>
          </p:nvPr>
        </p:nvSpPr>
        <p:spPr>
          <a:xfrm>
            <a:off x="715726" y="2053152"/>
            <a:ext cx="2599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57" name="Google Shape;1457;p208"/>
          <p:cNvSpPr txBox="1"/>
          <p:nvPr>
            <p:ph idx="2" type="subTitle"/>
          </p:nvPr>
        </p:nvSpPr>
        <p:spPr>
          <a:xfrm>
            <a:off x="714325" y="1696525"/>
            <a:ext cx="25998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58" name="Google Shape;1458;p208"/>
          <p:cNvSpPr txBox="1"/>
          <p:nvPr>
            <p:ph idx="3" type="subTitle"/>
          </p:nvPr>
        </p:nvSpPr>
        <p:spPr>
          <a:xfrm>
            <a:off x="5860632" y="2053160"/>
            <a:ext cx="25701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59" name="Google Shape;1459;p208"/>
          <p:cNvSpPr txBox="1"/>
          <p:nvPr>
            <p:ph idx="4" type="subTitle"/>
          </p:nvPr>
        </p:nvSpPr>
        <p:spPr>
          <a:xfrm>
            <a:off x="5860632" y="1696522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60" name="Google Shape;1460;p208"/>
          <p:cNvSpPr txBox="1"/>
          <p:nvPr>
            <p:ph idx="5" type="subTitle"/>
          </p:nvPr>
        </p:nvSpPr>
        <p:spPr>
          <a:xfrm>
            <a:off x="714365" y="3872168"/>
            <a:ext cx="25956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61" name="Google Shape;1461;p208"/>
          <p:cNvSpPr txBox="1"/>
          <p:nvPr>
            <p:ph idx="6" type="subTitle"/>
          </p:nvPr>
        </p:nvSpPr>
        <p:spPr>
          <a:xfrm>
            <a:off x="713218" y="3511296"/>
            <a:ext cx="259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62" name="Google Shape;1462;p208"/>
          <p:cNvSpPr txBox="1"/>
          <p:nvPr>
            <p:ph idx="7" type="subTitle"/>
          </p:nvPr>
        </p:nvSpPr>
        <p:spPr>
          <a:xfrm>
            <a:off x="5860632" y="3873000"/>
            <a:ext cx="2570100" cy="8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63" name="Google Shape;1463;p208"/>
          <p:cNvSpPr txBox="1"/>
          <p:nvPr>
            <p:ph idx="8" type="subTitle"/>
          </p:nvPr>
        </p:nvSpPr>
        <p:spPr>
          <a:xfrm>
            <a:off x="5860632" y="3512128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64" name="Google Shape;1464;p208"/>
          <p:cNvSpPr/>
          <p:nvPr/>
        </p:nvSpPr>
        <p:spPr>
          <a:xfrm rot="-900165">
            <a:off x="3486460" y="4622275"/>
            <a:ext cx="2359528" cy="235952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p208"/>
          <p:cNvSpPr/>
          <p:nvPr/>
        </p:nvSpPr>
        <p:spPr>
          <a:xfrm rot="8954317">
            <a:off x="-806728" y="-1251693"/>
            <a:ext cx="2359698" cy="235969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7"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209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209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69" name="Google Shape;1469;p209"/>
          <p:cNvSpPr txBox="1"/>
          <p:nvPr>
            <p:ph idx="1" type="subTitle"/>
          </p:nvPr>
        </p:nvSpPr>
        <p:spPr>
          <a:xfrm>
            <a:off x="77792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70" name="Google Shape;1470;p209"/>
          <p:cNvSpPr txBox="1"/>
          <p:nvPr>
            <p:ph idx="2" type="subTitle"/>
          </p:nvPr>
        </p:nvSpPr>
        <p:spPr>
          <a:xfrm>
            <a:off x="776725" y="3711525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71" name="Google Shape;1471;p209"/>
          <p:cNvSpPr txBox="1"/>
          <p:nvPr>
            <p:ph idx="3" type="subTitle"/>
          </p:nvPr>
        </p:nvSpPr>
        <p:spPr>
          <a:xfrm>
            <a:off x="465597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72" name="Google Shape;1472;p209"/>
          <p:cNvSpPr txBox="1"/>
          <p:nvPr>
            <p:ph idx="4" type="subTitle"/>
          </p:nvPr>
        </p:nvSpPr>
        <p:spPr>
          <a:xfrm>
            <a:off x="4654775" y="3712464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73" name="Google Shape;1473;p209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209"/>
          <p:cNvSpPr/>
          <p:nvPr/>
        </p:nvSpPr>
        <p:spPr>
          <a:xfrm rot="-3039328">
            <a:off x="7893330" y="3785103"/>
            <a:ext cx="2501333" cy="2501333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8"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210"/>
          <p:cNvSpPr/>
          <p:nvPr/>
        </p:nvSpPr>
        <p:spPr>
          <a:xfrm flipH="1">
            <a:off x="4715600" y="4343575"/>
            <a:ext cx="1682100" cy="16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210"/>
          <p:cNvSpPr/>
          <p:nvPr/>
        </p:nvSpPr>
        <p:spPr>
          <a:xfrm flipH="1">
            <a:off x="7613875" y="-638275"/>
            <a:ext cx="2001600" cy="20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210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21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80" name="Google Shape;1480;p210"/>
          <p:cNvSpPr txBox="1"/>
          <p:nvPr>
            <p:ph idx="1" type="subTitle"/>
          </p:nvPr>
        </p:nvSpPr>
        <p:spPr>
          <a:xfrm>
            <a:off x="631851" y="3298825"/>
            <a:ext cx="25089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81" name="Google Shape;1481;p210"/>
          <p:cNvSpPr txBox="1"/>
          <p:nvPr>
            <p:ph idx="2" type="subTitle"/>
          </p:nvPr>
        </p:nvSpPr>
        <p:spPr>
          <a:xfrm>
            <a:off x="632915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82" name="Google Shape;1482;p210"/>
          <p:cNvSpPr txBox="1"/>
          <p:nvPr>
            <p:ph idx="3" type="subTitle"/>
          </p:nvPr>
        </p:nvSpPr>
        <p:spPr>
          <a:xfrm>
            <a:off x="3320850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83" name="Google Shape;1483;p210"/>
          <p:cNvSpPr txBox="1"/>
          <p:nvPr>
            <p:ph idx="4" type="subTitle"/>
          </p:nvPr>
        </p:nvSpPr>
        <p:spPr>
          <a:xfrm>
            <a:off x="3319731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84" name="Google Shape;1484;p210"/>
          <p:cNvSpPr txBox="1"/>
          <p:nvPr>
            <p:ph idx="5" type="subTitle"/>
          </p:nvPr>
        </p:nvSpPr>
        <p:spPr>
          <a:xfrm>
            <a:off x="6006547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85" name="Google Shape;1485;p210"/>
          <p:cNvSpPr txBox="1"/>
          <p:nvPr>
            <p:ph idx="6" type="subTitle"/>
          </p:nvPr>
        </p:nvSpPr>
        <p:spPr>
          <a:xfrm>
            <a:off x="6006547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21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p21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89" name="Google Shape;1489;p211"/>
          <p:cNvSpPr txBox="1"/>
          <p:nvPr>
            <p:ph idx="1" type="subTitle"/>
          </p:nvPr>
        </p:nvSpPr>
        <p:spPr>
          <a:xfrm>
            <a:off x="713224" y="42519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90" name="Google Shape;1490;p211"/>
          <p:cNvSpPr txBox="1"/>
          <p:nvPr>
            <p:ph idx="2" type="subTitle"/>
          </p:nvPr>
        </p:nvSpPr>
        <p:spPr>
          <a:xfrm>
            <a:off x="713218" y="38065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21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21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21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95" name="Google Shape;1495;p212"/>
          <p:cNvSpPr txBox="1"/>
          <p:nvPr>
            <p:ph idx="1" type="subTitle"/>
          </p:nvPr>
        </p:nvSpPr>
        <p:spPr>
          <a:xfrm>
            <a:off x="713225" y="1828800"/>
            <a:ext cx="7717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96" name="Google Shape;1496;p212"/>
          <p:cNvSpPr txBox="1"/>
          <p:nvPr>
            <p:ph idx="2" type="subTitle"/>
          </p:nvPr>
        </p:nvSpPr>
        <p:spPr>
          <a:xfrm>
            <a:off x="713225" y="138319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97" name="Google Shape;1497;p212"/>
          <p:cNvSpPr txBox="1"/>
          <p:nvPr>
            <p:ph idx="3" type="subTitle"/>
          </p:nvPr>
        </p:nvSpPr>
        <p:spPr>
          <a:xfrm>
            <a:off x="713224" y="37666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98" name="Google Shape;1498;p212"/>
          <p:cNvSpPr txBox="1"/>
          <p:nvPr>
            <p:ph idx="4" type="subTitle"/>
          </p:nvPr>
        </p:nvSpPr>
        <p:spPr>
          <a:xfrm>
            <a:off x="713218" y="33212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13"/>
          <p:cNvSpPr txBox="1"/>
          <p:nvPr>
            <p:ph type="title"/>
          </p:nvPr>
        </p:nvSpPr>
        <p:spPr>
          <a:xfrm>
            <a:off x="2460350" y="609400"/>
            <a:ext cx="42285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501" name="Google Shape;1501;p213"/>
          <p:cNvSpPr txBox="1"/>
          <p:nvPr>
            <p:ph idx="1" type="subTitle"/>
          </p:nvPr>
        </p:nvSpPr>
        <p:spPr>
          <a:xfrm>
            <a:off x="2642550" y="1669100"/>
            <a:ext cx="38589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02" name="Google Shape;1502;p213"/>
          <p:cNvSpPr txBox="1"/>
          <p:nvPr/>
        </p:nvSpPr>
        <p:spPr>
          <a:xfrm>
            <a:off x="1836150" y="3271575"/>
            <a:ext cx="5471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3" name="Google Shape;1503;p213"/>
          <p:cNvSpPr/>
          <p:nvPr/>
        </p:nvSpPr>
        <p:spPr>
          <a:xfrm>
            <a:off x="-756275" y="3429675"/>
            <a:ext cx="2036700" cy="2036700"/>
          </a:xfrm>
          <a:prstGeom prst="donut">
            <a:avLst>
              <a:gd fmla="val 870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213"/>
          <p:cNvSpPr/>
          <p:nvPr/>
        </p:nvSpPr>
        <p:spPr>
          <a:xfrm rot="-5400000">
            <a:off x="7943475" y="1409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214"/>
          <p:cNvSpPr/>
          <p:nvPr/>
        </p:nvSpPr>
        <p:spPr>
          <a:xfrm rot="5400000">
            <a:off x="-4350250" y="-388450"/>
            <a:ext cx="5842800" cy="58428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214"/>
          <p:cNvSpPr/>
          <p:nvPr/>
        </p:nvSpPr>
        <p:spPr>
          <a:xfrm>
            <a:off x="3685325" y="40677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214"/>
          <p:cNvSpPr/>
          <p:nvPr/>
        </p:nvSpPr>
        <p:spPr>
          <a:xfrm>
            <a:off x="7178925" y="-85157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15"/>
          <p:cNvSpPr/>
          <p:nvPr/>
        </p:nvSpPr>
        <p:spPr>
          <a:xfrm>
            <a:off x="-911250" y="391652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215"/>
          <p:cNvSpPr/>
          <p:nvPr/>
        </p:nvSpPr>
        <p:spPr>
          <a:xfrm>
            <a:off x="8402300" y="-80112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215"/>
          <p:cNvSpPr/>
          <p:nvPr/>
        </p:nvSpPr>
        <p:spPr>
          <a:xfrm>
            <a:off x="4320096" y="4037027"/>
            <a:ext cx="3972900" cy="39729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217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8" name="Google Shape;1518;p217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200"/>
              <a:buFont typeface="Archivo Black"/>
              <a:buNone/>
              <a:defRPr sz="4800">
                <a:solidFill>
                  <a:srgbClr val="33333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519" name="Google Shape;1519;p217"/>
          <p:cNvSpPr txBox="1"/>
          <p:nvPr>
            <p:ph idx="1" type="subTitle"/>
          </p:nvPr>
        </p:nvSpPr>
        <p:spPr>
          <a:xfrm>
            <a:off x="2020625" y="3854325"/>
            <a:ext cx="45720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20" name="Google Shape;1520;p217"/>
          <p:cNvSpPr/>
          <p:nvPr/>
        </p:nvSpPr>
        <p:spPr>
          <a:xfrm>
            <a:off x="-411600" y="-575725"/>
            <a:ext cx="2036700" cy="2036700"/>
          </a:xfrm>
          <a:prstGeom prst="donut">
            <a:avLst>
              <a:gd fmla="val 8702" name="adj"/>
            </a:avLst>
          </a:prstGeom>
          <a:solidFill>
            <a:srgbClr val="F4A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217"/>
          <p:cNvSpPr/>
          <p:nvPr/>
        </p:nvSpPr>
        <p:spPr>
          <a:xfrm rot="-5400000">
            <a:off x="7322025" y="2986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218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p218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5" name="Google Shape;1525;p218"/>
          <p:cNvSpPr txBox="1"/>
          <p:nvPr>
            <p:ph type="title"/>
          </p:nvPr>
        </p:nvSpPr>
        <p:spPr>
          <a:xfrm>
            <a:off x="1756713" y="1529375"/>
            <a:ext cx="3044700" cy="12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26" name="Google Shape;1526;p218"/>
          <p:cNvSpPr txBox="1"/>
          <p:nvPr>
            <p:ph hasCustomPrompt="1" idx="2" type="title"/>
          </p:nvPr>
        </p:nvSpPr>
        <p:spPr>
          <a:xfrm>
            <a:off x="5362438" y="1736700"/>
            <a:ext cx="1494900" cy="16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27" name="Google Shape;1527;p218"/>
          <p:cNvSpPr txBox="1"/>
          <p:nvPr>
            <p:ph idx="1" type="subTitle"/>
          </p:nvPr>
        </p:nvSpPr>
        <p:spPr>
          <a:xfrm>
            <a:off x="1756413" y="3033950"/>
            <a:ext cx="3045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3"/>
          <p:cNvSpPr txBox="1"/>
          <p:nvPr>
            <p:ph hasCustomPrompt="1" type="title"/>
          </p:nvPr>
        </p:nvSpPr>
        <p:spPr>
          <a:xfrm>
            <a:off x="1828800" y="1508600"/>
            <a:ext cx="54864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" name="Google Shape;106;p23"/>
          <p:cNvSpPr txBox="1"/>
          <p:nvPr>
            <p:ph idx="1" type="subTitle"/>
          </p:nvPr>
        </p:nvSpPr>
        <p:spPr>
          <a:xfrm>
            <a:off x="1828800" y="3340600"/>
            <a:ext cx="5486400" cy="2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7" name="Google Shape;107;p23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3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219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219"/>
          <p:cNvSpPr txBox="1"/>
          <p:nvPr>
            <p:ph idx="1" type="subTitle"/>
          </p:nvPr>
        </p:nvSpPr>
        <p:spPr>
          <a:xfrm>
            <a:off x="1245000" y="1128075"/>
            <a:ext cx="6654000" cy="3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1531" name="Google Shape;1531;p219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220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220"/>
          <p:cNvSpPr/>
          <p:nvPr/>
        </p:nvSpPr>
        <p:spPr>
          <a:xfrm>
            <a:off x="4253850" y="4281275"/>
            <a:ext cx="636300" cy="6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220"/>
          <p:cNvSpPr/>
          <p:nvPr/>
        </p:nvSpPr>
        <p:spPr>
          <a:xfrm rot="-5400000">
            <a:off x="8151100" y="-987250"/>
            <a:ext cx="2055000" cy="2055000"/>
          </a:xfrm>
          <a:prstGeom prst="blockArc">
            <a:avLst>
              <a:gd fmla="val 10800000" name="adj1"/>
              <a:gd fmla="val 47161" name="adj2"/>
              <a:gd fmla="val 7433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220"/>
          <p:cNvSpPr/>
          <p:nvPr/>
        </p:nvSpPr>
        <p:spPr>
          <a:xfrm rot="5400000">
            <a:off x="-1023700" y="422075"/>
            <a:ext cx="2023200" cy="2023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220"/>
          <p:cNvSpPr txBox="1"/>
          <p:nvPr>
            <p:ph idx="1" type="subTitle"/>
          </p:nvPr>
        </p:nvSpPr>
        <p:spPr>
          <a:xfrm>
            <a:off x="1242719" y="2818375"/>
            <a:ext cx="32004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38" name="Google Shape;1538;p220"/>
          <p:cNvSpPr txBox="1"/>
          <p:nvPr>
            <p:ph idx="2" type="subTitle"/>
          </p:nvPr>
        </p:nvSpPr>
        <p:spPr>
          <a:xfrm>
            <a:off x="1244369" y="2371100"/>
            <a:ext cx="3197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39" name="Google Shape;1539;p220"/>
          <p:cNvSpPr txBox="1"/>
          <p:nvPr>
            <p:ph idx="3" type="subTitle"/>
          </p:nvPr>
        </p:nvSpPr>
        <p:spPr>
          <a:xfrm>
            <a:off x="4700881" y="2818375"/>
            <a:ext cx="3200400" cy="1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40" name="Google Shape;1540;p220"/>
          <p:cNvSpPr txBox="1"/>
          <p:nvPr>
            <p:ph idx="4" type="subTitle"/>
          </p:nvPr>
        </p:nvSpPr>
        <p:spPr>
          <a:xfrm>
            <a:off x="4701031" y="2371100"/>
            <a:ext cx="320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41" name="Google Shape;1541;p22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22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4" name="Google Shape;1544;p22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545" name="Google Shape;1545;p221"/>
          <p:cNvSpPr/>
          <p:nvPr/>
        </p:nvSpPr>
        <p:spPr>
          <a:xfrm>
            <a:off x="-1043350" y="4540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p221"/>
          <p:cNvSpPr/>
          <p:nvPr/>
        </p:nvSpPr>
        <p:spPr>
          <a:xfrm>
            <a:off x="-215850" y="-215850"/>
            <a:ext cx="431700" cy="43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7" name="Google Shape;1547;p221"/>
          <p:cNvSpPr/>
          <p:nvPr/>
        </p:nvSpPr>
        <p:spPr>
          <a:xfrm>
            <a:off x="8232750" y="43051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2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222"/>
          <p:cNvSpPr txBox="1"/>
          <p:nvPr>
            <p:ph idx="1" type="subTitle"/>
          </p:nvPr>
        </p:nvSpPr>
        <p:spPr>
          <a:xfrm>
            <a:off x="2235625" y="1621650"/>
            <a:ext cx="56886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9pPr>
          </a:lstStyle>
          <a:p/>
        </p:txBody>
      </p:sp>
      <p:sp>
        <p:nvSpPr>
          <p:cNvPr id="1551" name="Google Shape;1551;p222"/>
          <p:cNvSpPr/>
          <p:nvPr/>
        </p:nvSpPr>
        <p:spPr>
          <a:xfrm rot="5400000">
            <a:off x="-1405125" y="2816150"/>
            <a:ext cx="2715900" cy="2715900"/>
          </a:xfrm>
          <a:prstGeom prst="blockArc">
            <a:avLst>
              <a:gd fmla="val 10800000" name="adj1"/>
              <a:gd fmla="val 92" name="adj2"/>
              <a:gd fmla="val 9413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2" name="Google Shape;1552;p222"/>
          <p:cNvSpPr/>
          <p:nvPr/>
        </p:nvSpPr>
        <p:spPr>
          <a:xfrm rot="-5400000">
            <a:off x="8096975" y="2197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3" name="Google Shape;1553;p22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23"/>
          <p:cNvSpPr/>
          <p:nvPr/>
        </p:nvSpPr>
        <p:spPr>
          <a:xfrm flipH="1" rot="-1254258">
            <a:off x="1409083" y="4203296"/>
            <a:ext cx="2501344" cy="2501344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6" name="Google Shape;1556;p223"/>
          <p:cNvSpPr/>
          <p:nvPr/>
        </p:nvSpPr>
        <p:spPr>
          <a:xfrm flipH="1" rot="10264729">
            <a:off x="6063011" y="-1420025"/>
            <a:ext cx="2501360" cy="2501360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p223"/>
          <p:cNvSpPr txBox="1"/>
          <p:nvPr>
            <p:ph type="title"/>
          </p:nvPr>
        </p:nvSpPr>
        <p:spPr>
          <a:xfrm>
            <a:off x="1895700" y="1989650"/>
            <a:ext cx="53526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224"/>
          <p:cNvSpPr txBox="1"/>
          <p:nvPr>
            <p:ph type="ctrTitle"/>
          </p:nvPr>
        </p:nvSpPr>
        <p:spPr>
          <a:xfrm>
            <a:off x="2286000" y="1534800"/>
            <a:ext cx="45720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560" name="Google Shape;1560;p224"/>
          <p:cNvSpPr txBox="1"/>
          <p:nvPr>
            <p:ph idx="1" type="subTitle"/>
          </p:nvPr>
        </p:nvSpPr>
        <p:spPr>
          <a:xfrm>
            <a:off x="2286000" y="2066800"/>
            <a:ext cx="4572000" cy="15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61" name="Google Shape;1561;p224"/>
          <p:cNvSpPr/>
          <p:nvPr/>
        </p:nvSpPr>
        <p:spPr>
          <a:xfrm>
            <a:off x="-1284150" y="3854775"/>
            <a:ext cx="2568300" cy="25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225"/>
          <p:cNvSpPr txBox="1"/>
          <p:nvPr>
            <p:ph type="ctrTitle"/>
          </p:nvPr>
        </p:nvSpPr>
        <p:spPr>
          <a:xfrm>
            <a:off x="774425" y="2683500"/>
            <a:ext cx="3246900" cy="20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9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564" name="Google Shape;1564;p225"/>
          <p:cNvSpPr/>
          <p:nvPr/>
        </p:nvSpPr>
        <p:spPr>
          <a:xfrm>
            <a:off x="4821650" y="-128300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p225"/>
          <p:cNvSpPr/>
          <p:nvPr/>
        </p:nvSpPr>
        <p:spPr>
          <a:xfrm rot="-5400000">
            <a:off x="8406700" y="4993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26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8" name="Google Shape;1568;p226"/>
          <p:cNvSpPr txBox="1"/>
          <p:nvPr>
            <p:ph hasCustomPrompt="1" type="title"/>
          </p:nvPr>
        </p:nvSpPr>
        <p:spPr>
          <a:xfrm>
            <a:off x="1828800" y="1508600"/>
            <a:ext cx="54864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69" name="Google Shape;1569;p226"/>
          <p:cNvSpPr txBox="1"/>
          <p:nvPr>
            <p:ph idx="1" type="subTitle"/>
          </p:nvPr>
        </p:nvSpPr>
        <p:spPr>
          <a:xfrm>
            <a:off x="1828800" y="3340600"/>
            <a:ext cx="5486400" cy="2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0" name="Google Shape;1570;p226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p226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228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5" name="Google Shape;1575;p22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576" name="Google Shape;1576;p228"/>
          <p:cNvSpPr txBox="1"/>
          <p:nvPr>
            <p:ph idx="1" type="subTitle"/>
          </p:nvPr>
        </p:nvSpPr>
        <p:spPr>
          <a:xfrm>
            <a:off x="192397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7" name="Google Shape;1577;p228"/>
          <p:cNvSpPr txBox="1"/>
          <p:nvPr>
            <p:ph idx="2" type="subTitle"/>
          </p:nvPr>
        </p:nvSpPr>
        <p:spPr>
          <a:xfrm>
            <a:off x="192397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78" name="Google Shape;1578;p228"/>
          <p:cNvSpPr txBox="1"/>
          <p:nvPr>
            <p:ph hasCustomPrompt="1" idx="3" type="title"/>
          </p:nvPr>
        </p:nvSpPr>
        <p:spPr>
          <a:xfrm>
            <a:off x="96180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79" name="Google Shape;1579;p228"/>
          <p:cNvSpPr txBox="1"/>
          <p:nvPr>
            <p:ph idx="4" type="subTitle"/>
          </p:nvPr>
        </p:nvSpPr>
        <p:spPr>
          <a:xfrm>
            <a:off x="192397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0" name="Google Shape;1580;p228"/>
          <p:cNvSpPr txBox="1"/>
          <p:nvPr>
            <p:ph idx="5" type="subTitle"/>
          </p:nvPr>
        </p:nvSpPr>
        <p:spPr>
          <a:xfrm>
            <a:off x="192397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81" name="Google Shape;1581;p228"/>
          <p:cNvSpPr txBox="1"/>
          <p:nvPr>
            <p:ph hasCustomPrompt="1" idx="6" type="title"/>
          </p:nvPr>
        </p:nvSpPr>
        <p:spPr>
          <a:xfrm>
            <a:off x="961800" y="3120950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82" name="Google Shape;1582;p228"/>
          <p:cNvSpPr txBox="1"/>
          <p:nvPr>
            <p:ph idx="7" type="subTitle"/>
          </p:nvPr>
        </p:nvSpPr>
        <p:spPr>
          <a:xfrm>
            <a:off x="575032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3" name="Google Shape;1583;p228"/>
          <p:cNvSpPr txBox="1"/>
          <p:nvPr>
            <p:ph idx="8" type="subTitle"/>
          </p:nvPr>
        </p:nvSpPr>
        <p:spPr>
          <a:xfrm>
            <a:off x="575032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84" name="Google Shape;1584;p228"/>
          <p:cNvSpPr txBox="1"/>
          <p:nvPr>
            <p:ph hasCustomPrompt="1" idx="9" type="title"/>
          </p:nvPr>
        </p:nvSpPr>
        <p:spPr>
          <a:xfrm>
            <a:off x="478815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85" name="Google Shape;1585;p228"/>
          <p:cNvSpPr txBox="1"/>
          <p:nvPr>
            <p:ph idx="13" type="subTitle"/>
          </p:nvPr>
        </p:nvSpPr>
        <p:spPr>
          <a:xfrm>
            <a:off x="575032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6" name="Google Shape;1586;p228"/>
          <p:cNvSpPr txBox="1"/>
          <p:nvPr>
            <p:ph idx="14" type="subTitle"/>
          </p:nvPr>
        </p:nvSpPr>
        <p:spPr>
          <a:xfrm>
            <a:off x="575032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87" name="Google Shape;1587;p228"/>
          <p:cNvSpPr txBox="1"/>
          <p:nvPr>
            <p:ph hasCustomPrompt="1" idx="15" type="title"/>
          </p:nvPr>
        </p:nvSpPr>
        <p:spPr>
          <a:xfrm>
            <a:off x="4786500" y="3120950"/>
            <a:ext cx="6342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88" name="Google Shape;1588;p228"/>
          <p:cNvSpPr/>
          <p:nvPr/>
        </p:nvSpPr>
        <p:spPr>
          <a:xfrm rot="5400000">
            <a:off x="-1271600" y="-7483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9" name="Google Shape;1589;p228"/>
          <p:cNvSpPr/>
          <p:nvPr/>
        </p:nvSpPr>
        <p:spPr>
          <a:xfrm>
            <a:off x="6608225" y="42537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229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229"/>
          <p:cNvSpPr txBox="1"/>
          <p:nvPr>
            <p:ph type="title"/>
          </p:nvPr>
        </p:nvSpPr>
        <p:spPr>
          <a:xfrm>
            <a:off x="2239625" y="1284050"/>
            <a:ext cx="56499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593" name="Google Shape;1593;p229"/>
          <p:cNvSpPr txBox="1"/>
          <p:nvPr>
            <p:ph idx="1" type="subTitle"/>
          </p:nvPr>
        </p:nvSpPr>
        <p:spPr>
          <a:xfrm>
            <a:off x="2239625" y="3407300"/>
            <a:ext cx="56499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594" name="Google Shape;1594;p229"/>
          <p:cNvSpPr/>
          <p:nvPr/>
        </p:nvSpPr>
        <p:spPr>
          <a:xfrm>
            <a:off x="6608275" y="-8900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230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7" name="Google Shape;1597;p23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598" name="Google Shape;1598;p230"/>
          <p:cNvSpPr/>
          <p:nvPr/>
        </p:nvSpPr>
        <p:spPr>
          <a:xfrm>
            <a:off x="326825" y="4213025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p230"/>
          <p:cNvSpPr/>
          <p:nvPr/>
        </p:nvSpPr>
        <p:spPr>
          <a:xfrm rot="-5400000">
            <a:off x="8217075" y="1080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0" name="Google Shape;1600;p230"/>
          <p:cNvSpPr/>
          <p:nvPr/>
        </p:nvSpPr>
        <p:spPr>
          <a:xfrm rot="10800000">
            <a:off x="-537475" y="-1582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3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23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04" name="Google Shape;1604;p231"/>
          <p:cNvSpPr txBox="1"/>
          <p:nvPr>
            <p:ph idx="1" type="subTitle"/>
          </p:nvPr>
        </p:nvSpPr>
        <p:spPr>
          <a:xfrm>
            <a:off x="713225" y="2823750"/>
            <a:ext cx="25089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05" name="Google Shape;1605;p231"/>
          <p:cNvSpPr txBox="1"/>
          <p:nvPr>
            <p:ph idx="2" type="subTitle"/>
          </p:nvPr>
        </p:nvSpPr>
        <p:spPr>
          <a:xfrm>
            <a:off x="714876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06" name="Google Shape;1606;p231"/>
          <p:cNvSpPr txBox="1"/>
          <p:nvPr>
            <p:ph idx="3" type="subTitle"/>
          </p:nvPr>
        </p:nvSpPr>
        <p:spPr>
          <a:xfrm>
            <a:off x="3320850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07" name="Google Shape;1607;p231"/>
          <p:cNvSpPr txBox="1"/>
          <p:nvPr>
            <p:ph idx="4" type="subTitle"/>
          </p:nvPr>
        </p:nvSpPr>
        <p:spPr>
          <a:xfrm>
            <a:off x="3320024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08" name="Google Shape;1608;p231"/>
          <p:cNvSpPr txBox="1"/>
          <p:nvPr>
            <p:ph idx="5" type="subTitle"/>
          </p:nvPr>
        </p:nvSpPr>
        <p:spPr>
          <a:xfrm>
            <a:off x="5925175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09" name="Google Shape;1609;p231"/>
          <p:cNvSpPr txBox="1"/>
          <p:nvPr>
            <p:ph idx="6" type="subTitle"/>
          </p:nvPr>
        </p:nvSpPr>
        <p:spPr>
          <a:xfrm>
            <a:off x="5925172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10" name="Google Shape;1610;p231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231"/>
          <p:cNvSpPr/>
          <p:nvPr/>
        </p:nvSpPr>
        <p:spPr>
          <a:xfrm>
            <a:off x="3556700" y="42130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3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p23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15" name="Google Shape;1615;p232"/>
          <p:cNvSpPr txBox="1"/>
          <p:nvPr>
            <p:ph idx="1" type="subTitle"/>
          </p:nvPr>
        </p:nvSpPr>
        <p:spPr>
          <a:xfrm>
            <a:off x="631850" y="2532888"/>
            <a:ext cx="2508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16" name="Google Shape;1616;p232"/>
          <p:cNvSpPr txBox="1"/>
          <p:nvPr>
            <p:ph idx="2" type="subTitle"/>
          </p:nvPr>
        </p:nvSpPr>
        <p:spPr>
          <a:xfrm>
            <a:off x="632915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17" name="Google Shape;1617;p232"/>
          <p:cNvSpPr txBox="1"/>
          <p:nvPr>
            <p:ph idx="3" type="subTitle"/>
          </p:nvPr>
        </p:nvSpPr>
        <p:spPr>
          <a:xfrm>
            <a:off x="3320850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18" name="Google Shape;1618;p232"/>
          <p:cNvSpPr txBox="1"/>
          <p:nvPr>
            <p:ph idx="4" type="subTitle"/>
          </p:nvPr>
        </p:nvSpPr>
        <p:spPr>
          <a:xfrm>
            <a:off x="3319731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19" name="Google Shape;1619;p232"/>
          <p:cNvSpPr txBox="1"/>
          <p:nvPr>
            <p:ph idx="5" type="subTitle"/>
          </p:nvPr>
        </p:nvSpPr>
        <p:spPr>
          <a:xfrm>
            <a:off x="6006549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20" name="Google Shape;1620;p232"/>
          <p:cNvSpPr txBox="1"/>
          <p:nvPr>
            <p:ph idx="6" type="subTitle"/>
          </p:nvPr>
        </p:nvSpPr>
        <p:spPr>
          <a:xfrm>
            <a:off x="6006546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21" name="Google Shape;1621;p232"/>
          <p:cNvSpPr txBox="1"/>
          <p:nvPr>
            <p:ph idx="7" type="subTitle"/>
          </p:nvPr>
        </p:nvSpPr>
        <p:spPr>
          <a:xfrm>
            <a:off x="631850" y="4128200"/>
            <a:ext cx="25089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22" name="Google Shape;1622;p232"/>
          <p:cNvSpPr txBox="1"/>
          <p:nvPr>
            <p:ph idx="8" type="subTitle"/>
          </p:nvPr>
        </p:nvSpPr>
        <p:spPr>
          <a:xfrm>
            <a:off x="632915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23" name="Google Shape;1623;p232"/>
          <p:cNvSpPr txBox="1"/>
          <p:nvPr>
            <p:ph idx="9" type="subTitle"/>
          </p:nvPr>
        </p:nvSpPr>
        <p:spPr>
          <a:xfrm>
            <a:off x="3320850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24" name="Google Shape;1624;p232"/>
          <p:cNvSpPr txBox="1"/>
          <p:nvPr>
            <p:ph idx="13" type="subTitle"/>
          </p:nvPr>
        </p:nvSpPr>
        <p:spPr>
          <a:xfrm>
            <a:off x="3319731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25" name="Google Shape;1625;p232"/>
          <p:cNvSpPr txBox="1"/>
          <p:nvPr>
            <p:ph idx="14" type="subTitle"/>
          </p:nvPr>
        </p:nvSpPr>
        <p:spPr>
          <a:xfrm>
            <a:off x="6006549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26" name="Google Shape;1626;p232"/>
          <p:cNvSpPr txBox="1"/>
          <p:nvPr>
            <p:ph idx="15" type="subTitle"/>
          </p:nvPr>
        </p:nvSpPr>
        <p:spPr>
          <a:xfrm>
            <a:off x="6006546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27" name="Google Shape;1627;p232"/>
          <p:cNvSpPr/>
          <p:nvPr/>
        </p:nvSpPr>
        <p:spPr>
          <a:xfrm rot="-5400000">
            <a:off x="8044750" y="-7933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"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33"/>
          <p:cNvSpPr txBox="1"/>
          <p:nvPr>
            <p:ph type="ctrTitle"/>
          </p:nvPr>
        </p:nvSpPr>
        <p:spPr>
          <a:xfrm>
            <a:off x="4396800" y="1618788"/>
            <a:ext cx="3186900" cy="17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30" name="Google Shape;1630;p233"/>
          <p:cNvSpPr txBox="1"/>
          <p:nvPr>
            <p:ph idx="1" type="subTitle"/>
          </p:nvPr>
        </p:nvSpPr>
        <p:spPr>
          <a:xfrm>
            <a:off x="2976400" y="3610388"/>
            <a:ext cx="4572000" cy="7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31" name="Google Shape;1631;p233"/>
          <p:cNvSpPr/>
          <p:nvPr/>
        </p:nvSpPr>
        <p:spPr>
          <a:xfrm rot="5400000">
            <a:off x="6260175" y="-1071150"/>
            <a:ext cx="2142300" cy="214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34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234"/>
          <p:cNvSpPr/>
          <p:nvPr/>
        </p:nvSpPr>
        <p:spPr>
          <a:xfrm rot="-5400000">
            <a:off x="7998250" y="-7112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234"/>
          <p:cNvSpPr/>
          <p:nvPr/>
        </p:nvSpPr>
        <p:spPr>
          <a:xfrm rot="4500025">
            <a:off x="-1151086" y="4160597"/>
            <a:ext cx="2501429" cy="2501429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6" name="Google Shape;1636;p234"/>
          <p:cNvSpPr txBox="1"/>
          <p:nvPr>
            <p:ph idx="1" type="subTitle"/>
          </p:nvPr>
        </p:nvSpPr>
        <p:spPr>
          <a:xfrm>
            <a:off x="338325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37" name="Google Shape;1637;p234"/>
          <p:cNvSpPr txBox="1"/>
          <p:nvPr>
            <p:ph idx="2" type="subTitle"/>
          </p:nvPr>
        </p:nvSpPr>
        <p:spPr>
          <a:xfrm>
            <a:off x="3383272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638" name="Google Shape;1638;p234"/>
          <p:cNvSpPr txBox="1"/>
          <p:nvPr>
            <p:ph hasCustomPrompt="1" type="title"/>
          </p:nvPr>
        </p:nvSpPr>
        <p:spPr>
          <a:xfrm>
            <a:off x="4233600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9" name="Google Shape;1639;p234"/>
          <p:cNvSpPr txBox="1"/>
          <p:nvPr>
            <p:ph idx="3" type="subTitle"/>
          </p:nvPr>
        </p:nvSpPr>
        <p:spPr>
          <a:xfrm>
            <a:off x="713225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40" name="Google Shape;1640;p234"/>
          <p:cNvSpPr txBox="1"/>
          <p:nvPr>
            <p:ph idx="4" type="subTitle"/>
          </p:nvPr>
        </p:nvSpPr>
        <p:spPr>
          <a:xfrm>
            <a:off x="713234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641" name="Google Shape;1641;p234"/>
          <p:cNvSpPr txBox="1"/>
          <p:nvPr>
            <p:ph hasCustomPrompt="1" idx="5" type="title"/>
          </p:nvPr>
        </p:nvSpPr>
        <p:spPr>
          <a:xfrm>
            <a:off x="1563575" y="1989025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2" name="Google Shape;1642;p234"/>
          <p:cNvSpPr txBox="1"/>
          <p:nvPr>
            <p:ph idx="6" type="subTitle"/>
          </p:nvPr>
        </p:nvSpPr>
        <p:spPr>
          <a:xfrm>
            <a:off x="605330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43" name="Google Shape;1643;p234"/>
          <p:cNvSpPr txBox="1"/>
          <p:nvPr>
            <p:ph idx="7" type="subTitle"/>
          </p:nvPr>
        </p:nvSpPr>
        <p:spPr>
          <a:xfrm>
            <a:off x="6053309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644" name="Google Shape;1644;p234"/>
          <p:cNvSpPr txBox="1"/>
          <p:nvPr>
            <p:ph hasCustomPrompt="1" idx="8" type="title"/>
          </p:nvPr>
        </p:nvSpPr>
        <p:spPr>
          <a:xfrm>
            <a:off x="6903625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5" name="Google Shape;1645;p234"/>
          <p:cNvSpPr txBox="1"/>
          <p:nvPr>
            <p:ph idx="9"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235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235"/>
          <p:cNvSpPr txBox="1"/>
          <p:nvPr>
            <p:ph type="ctrTitle"/>
          </p:nvPr>
        </p:nvSpPr>
        <p:spPr>
          <a:xfrm>
            <a:off x="969100" y="125614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49" name="Google Shape;1649;p235"/>
          <p:cNvSpPr txBox="1"/>
          <p:nvPr>
            <p:ph idx="1" type="subTitle"/>
          </p:nvPr>
        </p:nvSpPr>
        <p:spPr>
          <a:xfrm>
            <a:off x="969100" y="2370550"/>
            <a:ext cx="35811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50" name="Google Shape;1650;p235"/>
          <p:cNvSpPr/>
          <p:nvPr/>
        </p:nvSpPr>
        <p:spPr>
          <a:xfrm>
            <a:off x="-1117600" y="40779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235"/>
          <p:cNvSpPr/>
          <p:nvPr/>
        </p:nvSpPr>
        <p:spPr>
          <a:xfrm>
            <a:off x="7489125" y="-9411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23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23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55" name="Google Shape;1655;p236"/>
          <p:cNvSpPr txBox="1"/>
          <p:nvPr>
            <p:ph idx="1" type="subTitle"/>
          </p:nvPr>
        </p:nvSpPr>
        <p:spPr>
          <a:xfrm>
            <a:off x="3033706" y="1967494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56" name="Google Shape;1656;p236"/>
          <p:cNvSpPr txBox="1"/>
          <p:nvPr>
            <p:ph idx="2" type="subTitle"/>
          </p:nvPr>
        </p:nvSpPr>
        <p:spPr>
          <a:xfrm>
            <a:off x="3031700" y="1610875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57" name="Google Shape;1657;p236"/>
          <p:cNvSpPr txBox="1"/>
          <p:nvPr>
            <p:ph idx="3" type="subTitle"/>
          </p:nvPr>
        </p:nvSpPr>
        <p:spPr>
          <a:xfrm>
            <a:off x="3033706" y="294436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58" name="Google Shape;1658;p236"/>
          <p:cNvSpPr txBox="1"/>
          <p:nvPr>
            <p:ph idx="4" type="subTitle"/>
          </p:nvPr>
        </p:nvSpPr>
        <p:spPr>
          <a:xfrm>
            <a:off x="3031700" y="2583942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59" name="Google Shape;1659;p236"/>
          <p:cNvSpPr txBox="1"/>
          <p:nvPr>
            <p:ph idx="5" type="subTitle"/>
          </p:nvPr>
        </p:nvSpPr>
        <p:spPr>
          <a:xfrm>
            <a:off x="3033706" y="391362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60" name="Google Shape;1660;p236"/>
          <p:cNvSpPr txBox="1"/>
          <p:nvPr>
            <p:ph idx="6" type="subTitle"/>
          </p:nvPr>
        </p:nvSpPr>
        <p:spPr>
          <a:xfrm>
            <a:off x="3031700" y="3557008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61" name="Google Shape;1661;p236"/>
          <p:cNvSpPr/>
          <p:nvPr/>
        </p:nvSpPr>
        <p:spPr>
          <a:xfrm rot="5191391">
            <a:off x="-1250867" y="2105127"/>
            <a:ext cx="2359643" cy="2359643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23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4" name="Google Shape;1664;p23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65" name="Google Shape;1665;p237"/>
          <p:cNvSpPr txBox="1"/>
          <p:nvPr>
            <p:ph idx="1" type="subTitle"/>
          </p:nvPr>
        </p:nvSpPr>
        <p:spPr>
          <a:xfrm>
            <a:off x="715726" y="2053152"/>
            <a:ext cx="2599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66" name="Google Shape;1666;p237"/>
          <p:cNvSpPr txBox="1"/>
          <p:nvPr>
            <p:ph idx="2" type="subTitle"/>
          </p:nvPr>
        </p:nvSpPr>
        <p:spPr>
          <a:xfrm>
            <a:off x="714325" y="1696525"/>
            <a:ext cx="25998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67" name="Google Shape;1667;p237"/>
          <p:cNvSpPr txBox="1"/>
          <p:nvPr>
            <p:ph idx="3" type="subTitle"/>
          </p:nvPr>
        </p:nvSpPr>
        <p:spPr>
          <a:xfrm>
            <a:off x="5860632" y="2053160"/>
            <a:ext cx="25701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68" name="Google Shape;1668;p237"/>
          <p:cNvSpPr txBox="1"/>
          <p:nvPr>
            <p:ph idx="4" type="subTitle"/>
          </p:nvPr>
        </p:nvSpPr>
        <p:spPr>
          <a:xfrm>
            <a:off x="5860632" y="1696522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69" name="Google Shape;1669;p237"/>
          <p:cNvSpPr txBox="1"/>
          <p:nvPr>
            <p:ph idx="5" type="subTitle"/>
          </p:nvPr>
        </p:nvSpPr>
        <p:spPr>
          <a:xfrm>
            <a:off x="714365" y="3872168"/>
            <a:ext cx="25956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0" name="Google Shape;1670;p237"/>
          <p:cNvSpPr txBox="1"/>
          <p:nvPr>
            <p:ph idx="6" type="subTitle"/>
          </p:nvPr>
        </p:nvSpPr>
        <p:spPr>
          <a:xfrm>
            <a:off x="713218" y="3511296"/>
            <a:ext cx="259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71" name="Google Shape;1671;p237"/>
          <p:cNvSpPr txBox="1"/>
          <p:nvPr>
            <p:ph idx="7" type="subTitle"/>
          </p:nvPr>
        </p:nvSpPr>
        <p:spPr>
          <a:xfrm>
            <a:off x="5860632" y="3873000"/>
            <a:ext cx="2570100" cy="8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2" name="Google Shape;1672;p237"/>
          <p:cNvSpPr txBox="1"/>
          <p:nvPr>
            <p:ph idx="8" type="subTitle"/>
          </p:nvPr>
        </p:nvSpPr>
        <p:spPr>
          <a:xfrm>
            <a:off x="5860632" y="3512128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73" name="Google Shape;1673;p237"/>
          <p:cNvSpPr/>
          <p:nvPr/>
        </p:nvSpPr>
        <p:spPr>
          <a:xfrm rot="-900165">
            <a:off x="3486460" y="4622275"/>
            <a:ext cx="2359528" cy="235952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4" name="Google Shape;1674;p237"/>
          <p:cNvSpPr/>
          <p:nvPr/>
        </p:nvSpPr>
        <p:spPr>
          <a:xfrm rot="8954317">
            <a:off x="-806728" y="-1251693"/>
            <a:ext cx="2359698" cy="235969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7"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23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p23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78" name="Google Shape;1678;p238"/>
          <p:cNvSpPr txBox="1"/>
          <p:nvPr>
            <p:ph idx="1" type="subTitle"/>
          </p:nvPr>
        </p:nvSpPr>
        <p:spPr>
          <a:xfrm>
            <a:off x="77792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9" name="Google Shape;1679;p238"/>
          <p:cNvSpPr txBox="1"/>
          <p:nvPr>
            <p:ph idx="2" type="subTitle"/>
          </p:nvPr>
        </p:nvSpPr>
        <p:spPr>
          <a:xfrm>
            <a:off x="776725" y="3711525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80" name="Google Shape;1680;p238"/>
          <p:cNvSpPr txBox="1"/>
          <p:nvPr>
            <p:ph idx="3" type="subTitle"/>
          </p:nvPr>
        </p:nvSpPr>
        <p:spPr>
          <a:xfrm>
            <a:off x="465597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81" name="Google Shape;1681;p238"/>
          <p:cNvSpPr txBox="1"/>
          <p:nvPr>
            <p:ph idx="4" type="subTitle"/>
          </p:nvPr>
        </p:nvSpPr>
        <p:spPr>
          <a:xfrm>
            <a:off x="4654775" y="3712464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82" name="Google Shape;1682;p238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3" name="Google Shape;1683;p238"/>
          <p:cNvSpPr/>
          <p:nvPr/>
        </p:nvSpPr>
        <p:spPr>
          <a:xfrm rot="-3039328">
            <a:off x="7893330" y="3785103"/>
            <a:ext cx="2501333" cy="2501333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13" name="Google Shape;113;p25"/>
          <p:cNvSpPr txBox="1"/>
          <p:nvPr>
            <p:ph idx="1" type="subTitle"/>
          </p:nvPr>
        </p:nvSpPr>
        <p:spPr>
          <a:xfrm>
            <a:off x="192397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25"/>
          <p:cNvSpPr txBox="1"/>
          <p:nvPr>
            <p:ph idx="2" type="subTitle"/>
          </p:nvPr>
        </p:nvSpPr>
        <p:spPr>
          <a:xfrm>
            <a:off x="192397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5" name="Google Shape;115;p25"/>
          <p:cNvSpPr txBox="1"/>
          <p:nvPr>
            <p:ph hasCustomPrompt="1" idx="3" type="title"/>
          </p:nvPr>
        </p:nvSpPr>
        <p:spPr>
          <a:xfrm>
            <a:off x="96180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" name="Google Shape;116;p25"/>
          <p:cNvSpPr txBox="1"/>
          <p:nvPr>
            <p:ph idx="4" type="subTitle"/>
          </p:nvPr>
        </p:nvSpPr>
        <p:spPr>
          <a:xfrm>
            <a:off x="192397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7" name="Google Shape;117;p25"/>
          <p:cNvSpPr txBox="1"/>
          <p:nvPr>
            <p:ph idx="5" type="subTitle"/>
          </p:nvPr>
        </p:nvSpPr>
        <p:spPr>
          <a:xfrm>
            <a:off x="192397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18" name="Google Shape;118;p25"/>
          <p:cNvSpPr txBox="1"/>
          <p:nvPr>
            <p:ph hasCustomPrompt="1" idx="6" type="title"/>
          </p:nvPr>
        </p:nvSpPr>
        <p:spPr>
          <a:xfrm>
            <a:off x="961800" y="3120950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9" name="Google Shape;119;p25"/>
          <p:cNvSpPr txBox="1"/>
          <p:nvPr>
            <p:ph idx="7" type="subTitle"/>
          </p:nvPr>
        </p:nvSpPr>
        <p:spPr>
          <a:xfrm>
            <a:off x="575032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0" name="Google Shape;120;p25"/>
          <p:cNvSpPr txBox="1"/>
          <p:nvPr>
            <p:ph idx="8" type="subTitle"/>
          </p:nvPr>
        </p:nvSpPr>
        <p:spPr>
          <a:xfrm>
            <a:off x="575032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1" name="Google Shape;121;p25"/>
          <p:cNvSpPr txBox="1"/>
          <p:nvPr>
            <p:ph hasCustomPrompt="1" idx="9" type="title"/>
          </p:nvPr>
        </p:nvSpPr>
        <p:spPr>
          <a:xfrm>
            <a:off x="478815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25"/>
          <p:cNvSpPr txBox="1"/>
          <p:nvPr>
            <p:ph idx="13" type="subTitle"/>
          </p:nvPr>
        </p:nvSpPr>
        <p:spPr>
          <a:xfrm>
            <a:off x="575032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14" type="subTitle"/>
          </p:nvPr>
        </p:nvSpPr>
        <p:spPr>
          <a:xfrm>
            <a:off x="575032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hasCustomPrompt="1" idx="15" type="title"/>
          </p:nvPr>
        </p:nvSpPr>
        <p:spPr>
          <a:xfrm>
            <a:off x="4786500" y="3120950"/>
            <a:ext cx="6342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5"/>
          <p:cNvSpPr/>
          <p:nvPr/>
        </p:nvSpPr>
        <p:spPr>
          <a:xfrm rot="5400000">
            <a:off x="-1271600" y="-7483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5"/>
          <p:cNvSpPr/>
          <p:nvPr/>
        </p:nvSpPr>
        <p:spPr>
          <a:xfrm>
            <a:off x="6608225" y="42537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8"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239"/>
          <p:cNvSpPr/>
          <p:nvPr/>
        </p:nvSpPr>
        <p:spPr>
          <a:xfrm flipH="1">
            <a:off x="4715600" y="4343575"/>
            <a:ext cx="1682100" cy="16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6" name="Google Shape;1686;p239"/>
          <p:cNvSpPr/>
          <p:nvPr/>
        </p:nvSpPr>
        <p:spPr>
          <a:xfrm flipH="1">
            <a:off x="7613875" y="-638275"/>
            <a:ext cx="2001600" cy="20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7" name="Google Shape;1687;p239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239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89" name="Google Shape;1689;p239"/>
          <p:cNvSpPr txBox="1"/>
          <p:nvPr>
            <p:ph idx="1" type="subTitle"/>
          </p:nvPr>
        </p:nvSpPr>
        <p:spPr>
          <a:xfrm>
            <a:off x="631851" y="3298825"/>
            <a:ext cx="25089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90" name="Google Shape;1690;p239"/>
          <p:cNvSpPr txBox="1"/>
          <p:nvPr>
            <p:ph idx="2" type="subTitle"/>
          </p:nvPr>
        </p:nvSpPr>
        <p:spPr>
          <a:xfrm>
            <a:off x="632915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91" name="Google Shape;1691;p239"/>
          <p:cNvSpPr txBox="1"/>
          <p:nvPr>
            <p:ph idx="3" type="subTitle"/>
          </p:nvPr>
        </p:nvSpPr>
        <p:spPr>
          <a:xfrm>
            <a:off x="3320850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92" name="Google Shape;1692;p239"/>
          <p:cNvSpPr txBox="1"/>
          <p:nvPr>
            <p:ph idx="4" type="subTitle"/>
          </p:nvPr>
        </p:nvSpPr>
        <p:spPr>
          <a:xfrm>
            <a:off x="3319731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93" name="Google Shape;1693;p239"/>
          <p:cNvSpPr txBox="1"/>
          <p:nvPr>
            <p:ph idx="5" type="subTitle"/>
          </p:nvPr>
        </p:nvSpPr>
        <p:spPr>
          <a:xfrm>
            <a:off x="6006547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94" name="Google Shape;1694;p239"/>
          <p:cNvSpPr txBox="1"/>
          <p:nvPr>
            <p:ph idx="6" type="subTitle"/>
          </p:nvPr>
        </p:nvSpPr>
        <p:spPr>
          <a:xfrm>
            <a:off x="6006547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240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7" name="Google Shape;1697;p24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98" name="Google Shape;1698;p240"/>
          <p:cNvSpPr txBox="1"/>
          <p:nvPr>
            <p:ph idx="1" type="subTitle"/>
          </p:nvPr>
        </p:nvSpPr>
        <p:spPr>
          <a:xfrm>
            <a:off x="713224" y="42519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699" name="Google Shape;1699;p240"/>
          <p:cNvSpPr txBox="1"/>
          <p:nvPr>
            <p:ph idx="2" type="subTitle"/>
          </p:nvPr>
        </p:nvSpPr>
        <p:spPr>
          <a:xfrm>
            <a:off x="713218" y="38065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24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p24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3" name="Google Shape;1703;p24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704" name="Google Shape;1704;p241"/>
          <p:cNvSpPr txBox="1"/>
          <p:nvPr>
            <p:ph idx="1" type="subTitle"/>
          </p:nvPr>
        </p:nvSpPr>
        <p:spPr>
          <a:xfrm>
            <a:off x="713225" y="1828800"/>
            <a:ext cx="7717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05" name="Google Shape;1705;p241"/>
          <p:cNvSpPr txBox="1"/>
          <p:nvPr>
            <p:ph idx="2" type="subTitle"/>
          </p:nvPr>
        </p:nvSpPr>
        <p:spPr>
          <a:xfrm>
            <a:off x="713225" y="138319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706" name="Google Shape;1706;p241"/>
          <p:cNvSpPr txBox="1"/>
          <p:nvPr>
            <p:ph idx="3" type="subTitle"/>
          </p:nvPr>
        </p:nvSpPr>
        <p:spPr>
          <a:xfrm>
            <a:off x="713224" y="37666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07" name="Google Shape;1707;p241"/>
          <p:cNvSpPr txBox="1"/>
          <p:nvPr>
            <p:ph idx="4" type="subTitle"/>
          </p:nvPr>
        </p:nvSpPr>
        <p:spPr>
          <a:xfrm>
            <a:off x="713218" y="33212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242"/>
          <p:cNvSpPr txBox="1"/>
          <p:nvPr>
            <p:ph type="title"/>
          </p:nvPr>
        </p:nvSpPr>
        <p:spPr>
          <a:xfrm>
            <a:off x="2460350" y="609400"/>
            <a:ext cx="42285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1710" name="Google Shape;1710;p242"/>
          <p:cNvSpPr txBox="1"/>
          <p:nvPr>
            <p:ph idx="1" type="subTitle"/>
          </p:nvPr>
        </p:nvSpPr>
        <p:spPr>
          <a:xfrm>
            <a:off x="2642550" y="1669100"/>
            <a:ext cx="38589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11" name="Google Shape;1711;p242"/>
          <p:cNvSpPr txBox="1"/>
          <p:nvPr/>
        </p:nvSpPr>
        <p:spPr>
          <a:xfrm>
            <a:off x="1836150" y="3271575"/>
            <a:ext cx="5471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2" name="Google Shape;1712;p242"/>
          <p:cNvSpPr/>
          <p:nvPr/>
        </p:nvSpPr>
        <p:spPr>
          <a:xfrm>
            <a:off x="-756275" y="3429675"/>
            <a:ext cx="2036700" cy="2036700"/>
          </a:xfrm>
          <a:prstGeom prst="donut">
            <a:avLst>
              <a:gd fmla="val 870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3" name="Google Shape;1713;p242"/>
          <p:cNvSpPr/>
          <p:nvPr/>
        </p:nvSpPr>
        <p:spPr>
          <a:xfrm rot="-5400000">
            <a:off x="7943475" y="1409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43"/>
          <p:cNvSpPr/>
          <p:nvPr/>
        </p:nvSpPr>
        <p:spPr>
          <a:xfrm rot="5400000">
            <a:off x="-4350250" y="-388450"/>
            <a:ext cx="5842800" cy="58428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p243"/>
          <p:cNvSpPr/>
          <p:nvPr/>
        </p:nvSpPr>
        <p:spPr>
          <a:xfrm>
            <a:off x="3685325" y="40677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p243"/>
          <p:cNvSpPr/>
          <p:nvPr/>
        </p:nvSpPr>
        <p:spPr>
          <a:xfrm>
            <a:off x="7178925" y="-85157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244"/>
          <p:cNvSpPr/>
          <p:nvPr/>
        </p:nvSpPr>
        <p:spPr>
          <a:xfrm>
            <a:off x="-911250" y="391652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0" name="Google Shape;1720;p244"/>
          <p:cNvSpPr/>
          <p:nvPr/>
        </p:nvSpPr>
        <p:spPr>
          <a:xfrm>
            <a:off x="8402300" y="-80112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1" name="Google Shape;1721;p244"/>
          <p:cNvSpPr/>
          <p:nvPr/>
        </p:nvSpPr>
        <p:spPr>
          <a:xfrm>
            <a:off x="4320096" y="4037027"/>
            <a:ext cx="3972900" cy="39729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6"/>
          <p:cNvSpPr txBox="1"/>
          <p:nvPr>
            <p:ph type="title"/>
          </p:nvPr>
        </p:nvSpPr>
        <p:spPr>
          <a:xfrm>
            <a:off x="2239625" y="1284050"/>
            <a:ext cx="56499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0" name="Google Shape;130;p26"/>
          <p:cNvSpPr txBox="1"/>
          <p:nvPr>
            <p:ph idx="1" type="subTitle"/>
          </p:nvPr>
        </p:nvSpPr>
        <p:spPr>
          <a:xfrm>
            <a:off x="2239625" y="3407300"/>
            <a:ext cx="56499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31" name="Google Shape;131;p26"/>
          <p:cNvSpPr/>
          <p:nvPr/>
        </p:nvSpPr>
        <p:spPr>
          <a:xfrm>
            <a:off x="6608275" y="-8900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35" name="Google Shape;135;p27"/>
          <p:cNvSpPr/>
          <p:nvPr/>
        </p:nvSpPr>
        <p:spPr>
          <a:xfrm>
            <a:off x="326825" y="4213025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7"/>
          <p:cNvSpPr/>
          <p:nvPr/>
        </p:nvSpPr>
        <p:spPr>
          <a:xfrm rot="-5400000">
            <a:off x="8217075" y="1080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7"/>
          <p:cNvSpPr/>
          <p:nvPr/>
        </p:nvSpPr>
        <p:spPr>
          <a:xfrm rot="10800000">
            <a:off x="-537475" y="-1582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41" name="Google Shape;141;p28"/>
          <p:cNvSpPr txBox="1"/>
          <p:nvPr>
            <p:ph idx="1" type="subTitle"/>
          </p:nvPr>
        </p:nvSpPr>
        <p:spPr>
          <a:xfrm>
            <a:off x="713225" y="2823750"/>
            <a:ext cx="25089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2" name="Google Shape;142;p28"/>
          <p:cNvSpPr txBox="1"/>
          <p:nvPr>
            <p:ph idx="2" type="subTitle"/>
          </p:nvPr>
        </p:nvSpPr>
        <p:spPr>
          <a:xfrm>
            <a:off x="714876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3" name="Google Shape;143;p28"/>
          <p:cNvSpPr txBox="1"/>
          <p:nvPr>
            <p:ph idx="3" type="subTitle"/>
          </p:nvPr>
        </p:nvSpPr>
        <p:spPr>
          <a:xfrm>
            <a:off x="3320850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4" name="Google Shape;144;p28"/>
          <p:cNvSpPr txBox="1"/>
          <p:nvPr>
            <p:ph idx="4" type="subTitle"/>
          </p:nvPr>
        </p:nvSpPr>
        <p:spPr>
          <a:xfrm>
            <a:off x="3320024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5" name="Google Shape;145;p28"/>
          <p:cNvSpPr txBox="1"/>
          <p:nvPr>
            <p:ph idx="5" type="subTitle"/>
          </p:nvPr>
        </p:nvSpPr>
        <p:spPr>
          <a:xfrm>
            <a:off x="5925175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6" name="Google Shape;146;p28"/>
          <p:cNvSpPr txBox="1"/>
          <p:nvPr>
            <p:ph idx="6" type="subTitle"/>
          </p:nvPr>
        </p:nvSpPr>
        <p:spPr>
          <a:xfrm>
            <a:off x="5925172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47" name="Google Shape;147;p28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8"/>
          <p:cNvSpPr/>
          <p:nvPr/>
        </p:nvSpPr>
        <p:spPr>
          <a:xfrm>
            <a:off x="3556700" y="42130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9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52" name="Google Shape;152;p29"/>
          <p:cNvSpPr txBox="1"/>
          <p:nvPr>
            <p:ph idx="1" type="subTitle"/>
          </p:nvPr>
        </p:nvSpPr>
        <p:spPr>
          <a:xfrm>
            <a:off x="631850" y="2532888"/>
            <a:ext cx="2508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3" name="Google Shape;153;p29"/>
          <p:cNvSpPr txBox="1"/>
          <p:nvPr>
            <p:ph idx="2" type="subTitle"/>
          </p:nvPr>
        </p:nvSpPr>
        <p:spPr>
          <a:xfrm>
            <a:off x="632915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4" name="Google Shape;154;p29"/>
          <p:cNvSpPr txBox="1"/>
          <p:nvPr>
            <p:ph idx="3" type="subTitle"/>
          </p:nvPr>
        </p:nvSpPr>
        <p:spPr>
          <a:xfrm>
            <a:off x="3320850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5" name="Google Shape;155;p29"/>
          <p:cNvSpPr txBox="1"/>
          <p:nvPr>
            <p:ph idx="4" type="subTitle"/>
          </p:nvPr>
        </p:nvSpPr>
        <p:spPr>
          <a:xfrm>
            <a:off x="3319731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6" name="Google Shape;156;p29"/>
          <p:cNvSpPr txBox="1"/>
          <p:nvPr>
            <p:ph idx="5" type="subTitle"/>
          </p:nvPr>
        </p:nvSpPr>
        <p:spPr>
          <a:xfrm>
            <a:off x="6006549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29"/>
          <p:cNvSpPr txBox="1"/>
          <p:nvPr>
            <p:ph idx="6" type="subTitle"/>
          </p:nvPr>
        </p:nvSpPr>
        <p:spPr>
          <a:xfrm>
            <a:off x="6006546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58" name="Google Shape;158;p29"/>
          <p:cNvSpPr txBox="1"/>
          <p:nvPr>
            <p:ph idx="7" type="subTitle"/>
          </p:nvPr>
        </p:nvSpPr>
        <p:spPr>
          <a:xfrm>
            <a:off x="631850" y="4128200"/>
            <a:ext cx="25089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9" name="Google Shape;159;p29"/>
          <p:cNvSpPr txBox="1"/>
          <p:nvPr>
            <p:ph idx="8" type="subTitle"/>
          </p:nvPr>
        </p:nvSpPr>
        <p:spPr>
          <a:xfrm>
            <a:off x="632915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0" name="Google Shape;160;p29"/>
          <p:cNvSpPr txBox="1"/>
          <p:nvPr>
            <p:ph idx="9" type="subTitle"/>
          </p:nvPr>
        </p:nvSpPr>
        <p:spPr>
          <a:xfrm>
            <a:off x="3320850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1" name="Google Shape;161;p29"/>
          <p:cNvSpPr txBox="1"/>
          <p:nvPr>
            <p:ph idx="13" type="subTitle"/>
          </p:nvPr>
        </p:nvSpPr>
        <p:spPr>
          <a:xfrm>
            <a:off x="3319731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2" name="Google Shape;162;p29"/>
          <p:cNvSpPr txBox="1"/>
          <p:nvPr>
            <p:ph idx="14" type="subTitle"/>
          </p:nvPr>
        </p:nvSpPr>
        <p:spPr>
          <a:xfrm>
            <a:off x="6006549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3" name="Google Shape;163;p29"/>
          <p:cNvSpPr txBox="1"/>
          <p:nvPr>
            <p:ph idx="15" type="subTitle"/>
          </p:nvPr>
        </p:nvSpPr>
        <p:spPr>
          <a:xfrm>
            <a:off x="6006546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4" name="Google Shape;164;p29"/>
          <p:cNvSpPr/>
          <p:nvPr/>
        </p:nvSpPr>
        <p:spPr>
          <a:xfrm rot="-5400000">
            <a:off x="8044750" y="-7933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ctrTitle"/>
          </p:nvPr>
        </p:nvSpPr>
        <p:spPr>
          <a:xfrm>
            <a:off x="4396800" y="1618788"/>
            <a:ext cx="3186900" cy="17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67" name="Google Shape;167;p30"/>
          <p:cNvSpPr txBox="1"/>
          <p:nvPr>
            <p:ph idx="1" type="subTitle"/>
          </p:nvPr>
        </p:nvSpPr>
        <p:spPr>
          <a:xfrm>
            <a:off x="2976400" y="3610388"/>
            <a:ext cx="4572000" cy="7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0"/>
          <p:cNvSpPr/>
          <p:nvPr/>
        </p:nvSpPr>
        <p:spPr>
          <a:xfrm rot="5400000">
            <a:off x="6260175" y="-1071150"/>
            <a:ext cx="2142300" cy="214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1"/>
          <p:cNvSpPr/>
          <p:nvPr/>
        </p:nvSpPr>
        <p:spPr>
          <a:xfrm rot="-5400000">
            <a:off x="7998250" y="-7112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1"/>
          <p:cNvSpPr/>
          <p:nvPr/>
        </p:nvSpPr>
        <p:spPr>
          <a:xfrm rot="4500025">
            <a:off x="-1151086" y="4160597"/>
            <a:ext cx="2501429" cy="2501429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1"/>
          <p:cNvSpPr txBox="1"/>
          <p:nvPr>
            <p:ph idx="1" type="subTitle"/>
          </p:nvPr>
        </p:nvSpPr>
        <p:spPr>
          <a:xfrm>
            <a:off x="338325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4" name="Google Shape;174;p31"/>
          <p:cNvSpPr txBox="1"/>
          <p:nvPr>
            <p:ph idx="2" type="subTitle"/>
          </p:nvPr>
        </p:nvSpPr>
        <p:spPr>
          <a:xfrm>
            <a:off x="3383272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75" name="Google Shape;175;p31"/>
          <p:cNvSpPr txBox="1"/>
          <p:nvPr>
            <p:ph hasCustomPrompt="1" type="title"/>
          </p:nvPr>
        </p:nvSpPr>
        <p:spPr>
          <a:xfrm>
            <a:off x="4233600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6" name="Google Shape;176;p31"/>
          <p:cNvSpPr txBox="1"/>
          <p:nvPr>
            <p:ph idx="3" type="subTitle"/>
          </p:nvPr>
        </p:nvSpPr>
        <p:spPr>
          <a:xfrm>
            <a:off x="713225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7" name="Google Shape;177;p31"/>
          <p:cNvSpPr txBox="1"/>
          <p:nvPr>
            <p:ph idx="4" type="subTitle"/>
          </p:nvPr>
        </p:nvSpPr>
        <p:spPr>
          <a:xfrm>
            <a:off x="713234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78" name="Google Shape;178;p31"/>
          <p:cNvSpPr txBox="1"/>
          <p:nvPr>
            <p:ph hasCustomPrompt="1" idx="5" type="title"/>
          </p:nvPr>
        </p:nvSpPr>
        <p:spPr>
          <a:xfrm>
            <a:off x="1563575" y="1989025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9" name="Google Shape;179;p31"/>
          <p:cNvSpPr txBox="1"/>
          <p:nvPr>
            <p:ph idx="6" type="subTitle"/>
          </p:nvPr>
        </p:nvSpPr>
        <p:spPr>
          <a:xfrm>
            <a:off x="605330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0" name="Google Shape;180;p31"/>
          <p:cNvSpPr txBox="1"/>
          <p:nvPr>
            <p:ph idx="7" type="subTitle"/>
          </p:nvPr>
        </p:nvSpPr>
        <p:spPr>
          <a:xfrm>
            <a:off x="6053309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181" name="Google Shape;181;p31"/>
          <p:cNvSpPr txBox="1"/>
          <p:nvPr>
            <p:ph hasCustomPrompt="1" idx="8" type="title"/>
          </p:nvPr>
        </p:nvSpPr>
        <p:spPr>
          <a:xfrm>
            <a:off x="6903625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2" name="Google Shape;182;p31"/>
          <p:cNvSpPr txBox="1"/>
          <p:nvPr>
            <p:ph idx="9"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2"/>
          <p:cNvSpPr txBox="1"/>
          <p:nvPr>
            <p:ph type="ctrTitle"/>
          </p:nvPr>
        </p:nvSpPr>
        <p:spPr>
          <a:xfrm>
            <a:off x="969100" y="125614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86" name="Google Shape;186;p32"/>
          <p:cNvSpPr txBox="1"/>
          <p:nvPr>
            <p:ph idx="1" type="subTitle"/>
          </p:nvPr>
        </p:nvSpPr>
        <p:spPr>
          <a:xfrm>
            <a:off x="969100" y="2370550"/>
            <a:ext cx="35811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7" name="Google Shape;187;p32"/>
          <p:cNvSpPr/>
          <p:nvPr/>
        </p:nvSpPr>
        <p:spPr>
          <a:xfrm>
            <a:off x="-1117600" y="40779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/>
          <p:nvPr/>
        </p:nvSpPr>
        <p:spPr>
          <a:xfrm>
            <a:off x="7489125" y="-9411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192" name="Google Shape;192;p33"/>
          <p:cNvSpPr txBox="1"/>
          <p:nvPr>
            <p:ph idx="1" type="subTitle"/>
          </p:nvPr>
        </p:nvSpPr>
        <p:spPr>
          <a:xfrm>
            <a:off x="3033706" y="1967494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3" name="Google Shape;193;p33"/>
          <p:cNvSpPr txBox="1"/>
          <p:nvPr>
            <p:ph idx="2" type="subTitle"/>
          </p:nvPr>
        </p:nvSpPr>
        <p:spPr>
          <a:xfrm>
            <a:off x="3031700" y="1610875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94" name="Google Shape;194;p33"/>
          <p:cNvSpPr txBox="1"/>
          <p:nvPr>
            <p:ph idx="3" type="subTitle"/>
          </p:nvPr>
        </p:nvSpPr>
        <p:spPr>
          <a:xfrm>
            <a:off x="3033706" y="294436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5" name="Google Shape;195;p33"/>
          <p:cNvSpPr txBox="1"/>
          <p:nvPr>
            <p:ph idx="4" type="subTitle"/>
          </p:nvPr>
        </p:nvSpPr>
        <p:spPr>
          <a:xfrm>
            <a:off x="3031700" y="2583942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idx="5" type="subTitle"/>
          </p:nvPr>
        </p:nvSpPr>
        <p:spPr>
          <a:xfrm>
            <a:off x="3033706" y="391362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7" name="Google Shape;197;p33"/>
          <p:cNvSpPr txBox="1"/>
          <p:nvPr>
            <p:ph idx="6" type="subTitle"/>
          </p:nvPr>
        </p:nvSpPr>
        <p:spPr>
          <a:xfrm>
            <a:off x="3031700" y="3557008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98" name="Google Shape;198;p33"/>
          <p:cNvSpPr/>
          <p:nvPr/>
        </p:nvSpPr>
        <p:spPr>
          <a:xfrm rot="5191391">
            <a:off x="-1250867" y="2105127"/>
            <a:ext cx="2359643" cy="2359643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202" name="Google Shape;202;p34"/>
          <p:cNvSpPr txBox="1"/>
          <p:nvPr>
            <p:ph idx="1" type="subTitle"/>
          </p:nvPr>
        </p:nvSpPr>
        <p:spPr>
          <a:xfrm>
            <a:off x="715726" y="2053152"/>
            <a:ext cx="2599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3" name="Google Shape;203;p34"/>
          <p:cNvSpPr txBox="1"/>
          <p:nvPr>
            <p:ph idx="2" type="subTitle"/>
          </p:nvPr>
        </p:nvSpPr>
        <p:spPr>
          <a:xfrm>
            <a:off x="714325" y="1696525"/>
            <a:ext cx="25998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04" name="Google Shape;204;p34"/>
          <p:cNvSpPr txBox="1"/>
          <p:nvPr>
            <p:ph idx="3" type="subTitle"/>
          </p:nvPr>
        </p:nvSpPr>
        <p:spPr>
          <a:xfrm>
            <a:off x="5860632" y="2053160"/>
            <a:ext cx="25701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5" name="Google Shape;205;p34"/>
          <p:cNvSpPr txBox="1"/>
          <p:nvPr>
            <p:ph idx="4" type="subTitle"/>
          </p:nvPr>
        </p:nvSpPr>
        <p:spPr>
          <a:xfrm>
            <a:off x="5860632" y="1696522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06" name="Google Shape;206;p34"/>
          <p:cNvSpPr txBox="1"/>
          <p:nvPr>
            <p:ph idx="5" type="subTitle"/>
          </p:nvPr>
        </p:nvSpPr>
        <p:spPr>
          <a:xfrm>
            <a:off x="714365" y="3872168"/>
            <a:ext cx="25956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7" name="Google Shape;207;p34"/>
          <p:cNvSpPr txBox="1"/>
          <p:nvPr>
            <p:ph idx="6" type="subTitle"/>
          </p:nvPr>
        </p:nvSpPr>
        <p:spPr>
          <a:xfrm>
            <a:off x="713218" y="3511296"/>
            <a:ext cx="259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08" name="Google Shape;208;p34"/>
          <p:cNvSpPr txBox="1"/>
          <p:nvPr>
            <p:ph idx="7" type="subTitle"/>
          </p:nvPr>
        </p:nvSpPr>
        <p:spPr>
          <a:xfrm>
            <a:off x="5860632" y="3873000"/>
            <a:ext cx="2570100" cy="8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9" name="Google Shape;209;p34"/>
          <p:cNvSpPr txBox="1"/>
          <p:nvPr>
            <p:ph idx="8" type="subTitle"/>
          </p:nvPr>
        </p:nvSpPr>
        <p:spPr>
          <a:xfrm>
            <a:off x="5860632" y="3512128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10" name="Google Shape;210;p34"/>
          <p:cNvSpPr/>
          <p:nvPr/>
        </p:nvSpPr>
        <p:spPr>
          <a:xfrm rot="-900165">
            <a:off x="3486460" y="4622275"/>
            <a:ext cx="2359528" cy="235952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4"/>
          <p:cNvSpPr/>
          <p:nvPr/>
        </p:nvSpPr>
        <p:spPr>
          <a:xfrm rot="8954317">
            <a:off x="-806728" y="-1251693"/>
            <a:ext cx="2359698" cy="235969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7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215" name="Google Shape;215;p35"/>
          <p:cNvSpPr txBox="1"/>
          <p:nvPr>
            <p:ph idx="1" type="subTitle"/>
          </p:nvPr>
        </p:nvSpPr>
        <p:spPr>
          <a:xfrm>
            <a:off x="77792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6" name="Google Shape;216;p35"/>
          <p:cNvSpPr txBox="1"/>
          <p:nvPr>
            <p:ph idx="2" type="subTitle"/>
          </p:nvPr>
        </p:nvSpPr>
        <p:spPr>
          <a:xfrm>
            <a:off x="776725" y="3711525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17" name="Google Shape;217;p35"/>
          <p:cNvSpPr txBox="1"/>
          <p:nvPr>
            <p:ph idx="3" type="subTitle"/>
          </p:nvPr>
        </p:nvSpPr>
        <p:spPr>
          <a:xfrm>
            <a:off x="465597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8" name="Google Shape;218;p35"/>
          <p:cNvSpPr txBox="1"/>
          <p:nvPr>
            <p:ph idx="4" type="subTitle"/>
          </p:nvPr>
        </p:nvSpPr>
        <p:spPr>
          <a:xfrm>
            <a:off x="4654775" y="3712464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19" name="Google Shape;219;p35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5"/>
          <p:cNvSpPr/>
          <p:nvPr/>
        </p:nvSpPr>
        <p:spPr>
          <a:xfrm rot="-3039328">
            <a:off x="7893330" y="3785103"/>
            <a:ext cx="2501333" cy="2501333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8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/>
          <p:nvPr/>
        </p:nvSpPr>
        <p:spPr>
          <a:xfrm flipH="1">
            <a:off x="4715600" y="4343575"/>
            <a:ext cx="1682100" cy="16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6"/>
          <p:cNvSpPr/>
          <p:nvPr/>
        </p:nvSpPr>
        <p:spPr>
          <a:xfrm flipH="1">
            <a:off x="7613875" y="-638275"/>
            <a:ext cx="2001600" cy="20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226" name="Google Shape;226;p36"/>
          <p:cNvSpPr txBox="1"/>
          <p:nvPr>
            <p:ph idx="1" type="subTitle"/>
          </p:nvPr>
        </p:nvSpPr>
        <p:spPr>
          <a:xfrm>
            <a:off x="631851" y="3298825"/>
            <a:ext cx="25089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7" name="Google Shape;227;p36"/>
          <p:cNvSpPr txBox="1"/>
          <p:nvPr>
            <p:ph idx="2" type="subTitle"/>
          </p:nvPr>
        </p:nvSpPr>
        <p:spPr>
          <a:xfrm>
            <a:off x="632915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28" name="Google Shape;228;p36"/>
          <p:cNvSpPr txBox="1"/>
          <p:nvPr>
            <p:ph idx="3" type="subTitle"/>
          </p:nvPr>
        </p:nvSpPr>
        <p:spPr>
          <a:xfrm>
            <a:off x="3320850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9" name="Google Shape;229;p36"/>
          <p:cNvSpPr txBox="1"/>
          <p:nvPr>
            <p:ph idx="4" type="subTitle"/>
          </p:nvPr>
        </p:nvSpPr>
        <p:spPr>
          <a:xfrm>
            <a:off x="3319731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30" name="Google Shape;230;p36"/>
          <p:cNvSpPr txBox="1"/>
          <p:nvPr>
            <p:ph idx="5" type="subTitle"/>
          </p:nvPr>
        </p:nvSpPr>
        <p:spPr>
          <a:xfrm>
            <a:off x="6006547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1" name="Google Shape;231;p36"/>
          <p:cNvSpPr txBox="1"/>
          <p:nvPr>
            <p:ph idx="6" type="subTitle"/>
          </p:nvPr>
        </p:nvSpPr>
        <p:spPr>
          <a:xfrm>
            <a:off x="6006547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235" name="Google Shape;235;p37"/>
          <p:cNvSpPr txBox="1"/>
          <p:nvPr>
            <p:ph idx="1" type="subTitle"/>
          </p:nvPr>
        </p:nvSpPr>
        <p:spPr>
          <a:xfrm>
            <a:off x="713224" y="42519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6" name="Google Shape;236;p37"/>
          <p:cNvSpPr txBox="1"/>
          <p:nvPr>
            <p:ph idx="2" type="subTitle"/>
          </p:nvPr>
        </p:nvSpPr>
        <p:spPr>
          <a:xfrm>
            <a:off x="713218" y="38065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241" name="Google Shape;241;p38"/>
          <p:cNvSpPr txBox="1"/>
          <p:nvPr>
            <p:ph idx="1" type="subTitle"/>
          </p:nvPr>
        </p:nvSpPr>
        <p:spPr>
          <a:xfrm>
            <a:off x="713225" y="1828800"/>
            <a:ext cx="7717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2" name="Google Shape;242;p38"/>
          <p:cNvSpPr txBox="1"/>
          <p:nvPr>
            <p:ph idx="2" type="subTitle"/>
          </p:nvPr>
        </p:nvSpPr>
        <p:spPr>
          <a:xfrm>
            <a:off x="713225" y="138319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43" name="Google Shape;243;p38"/>
          <p:cNvSpPr txBox="1"/>
          <p:nvPr>
            <p:ph idx="3" type="subTitle"/>
          </p:nvPr>
        </p:nvSpPr>
        <p:spPr>
          <a:xfrm>
            <a:off x="713224" y="37666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4" name="Google Shape;244;p38"/>
          <p:cNvSpPr txBox="1"/>
          <p:nvPr>
            <p:ph idx="4" type="subTitle"/>
          </p:nvPr>
        </p:nvSpPr>
        <p:spPr>
          <a:xfrm>
            <a:off x="713218" y="33212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title"/>
          </p:nvPr>
        </p:nvSpPr>
        <p:spPr>
          <a:xfrm>
            <a:off x="2460350" y="609400"/>
            <a:ext cx="42285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247" name="Google Shape;247;p39"/>
          <p:cNvSpPr txBox="1"/>
          <p:nvPr>
            <p:ph idx="1" type="subTitle"/>
          </p:nvPr>
        </p:nvSpPr>
        <p:spPr>
          <a:xfrm>
            <a:off x="2642550" y="1669100"/>
            <a:ext cx="38589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8" name="Google Shape;248;p39"/>
          <p:cNvSpPr txBox="1"/>
          <p:nvPr/>
        </p:nvSpPr>
        <p:spPr>
          <a:xfrm>
            <a:off x="1836150" y="3271575"/>
            <a:ext cx="5471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39"/>
          <p:cNvSpPr/>
          <p:nvPr/>
        </p:nvSpPr>
        <p:spPr>
          <a:xfrm>
            <a:off x="-756275" y="3429675"/>
            <a:ext cx="2036700" cy="2036700"/>
          </a:xfrm>
          <a:prstGeom prst="donut">
            <a:avLst>
              <a:gd fmla="val 870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9"/>
          <p:cNvSpPr/>
          <p:nvPr/>
        </p:nvSpPr>
        <p:spPr>
          <a:xfrm rot="-5400000">
            <a:off x="7943475" y="1409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/>
          <p:nvPr/>
        </p:nvSpPr>
        <p:spPr>
          <a:xfrm rot="5400000">
            <a:off x="-4350250" y="-388450"/>
            <a:ext cx="5842800" cy="58428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0"/>
          <p:cNvSpPr/>
          <p:nvPr/>
        </p:nvSpPr>
        <p:spPr>
          <a:xfrm>
            <a:off x="3685325" y="40677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0"/>
          <p:cNvSpPr/>
          <p:nvPr/>
        </p:nvSpPr>
        <p:spPr>
          <a:xfrm>
            <a:off x="7178925" y="-85157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/>
          <p:nvPr/>
        </p:nvSpPr>
        <p:spPr>
          <a:xfrm>
            <a:off x="-911250" y="391652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1"/>
          <p:cNvSpPr/>
          <p:nvPr/>
        </p:nvSpPr>
        <p:spPr>
          <a:xfrm>
            <a:off x="8402300" y="-80112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1"/>
          <p:cNvSpPr/>
          <p:nvPr/>
        </p:nvSpPr>
        <p:spPr>
          <a:xfrm>
            <a:off x="4320096" y="4037027"/>
            <a:ext cx="3972900" cy="39729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3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200"/>
              <a:buFont typeface="Archivo Black"/>
              <a:buNone/>
              <a:defRPr sz="4800">
                <a:solidFill>
                  <a:srgbClr val="33333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265" name="Google Shape;265;p43"/>
          <p:cNvSpPr txBox="1"/>
          <p:nvPr>
            <p:ph idx="1" type="subTitle"/>
          </p:nvPr>
        </p:nvSpPr>
        <p:spPr>
          <a:xfrm>
            <a:off x="2020625" y="3854325"/>
            <a:ext cx="45720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6" name="Google Shape;266;p43"/>
          <p:cNvSpPr/>
          <p:nvPr/>
        </p:nvSpPr>
        <p:spPr>
          <a:xfrm>
            <a:off x="-411600" y="-575725"/>
            <a:ext cx="2036700" cy="2036700"/>
          </a:xfrm>
          <a:prstGeom prst="donut">
            <a:avLst>
              <a:gd fmla="val 8702" name="adj"/>
            </a:avLst>
          </a:prstGeom>
          <a:solidFill>
            <a:srgbClr val="F4A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3"/>
          <p:cNvSpPr/>
          <p:nvPr/>
        </p:nvSpPr>
        <p:spPr>
          <a:xfrm rot="-5400000">
            <a:off x="7322025" y="2986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4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4"/>
          <p:cNvSpPr txBox="1"/>
          <p:nvPr>
            <p:ph type="title"/>
          </p:nvPr>
        </p:nvSpPr>
        <p:spPr>
          <a:xfrm>
            <a:off x="1756713" y="1529375"/>
            <a:ext cx="3044700" cy="12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2" name="Google Shape;272;p44"/>
          <p:cNvSpPr txBox="1"/>
          <p:nvPr>
            <p:ph hasCustomPrompt="1" idx="2" type="title"/>
          </p:nvPr>
        </p:nvSpPr>
        <p:spPr>
          <a:xfrm>
            <a:off x="5362438" y="1736700"/>
            <a:ext cx="1494900" cy="16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3" name="Google Shape;273;p44"/>
          <p:cNvSpPr txBox="1"/>
          <p:nvPr>
            <p:ph idx="1" type="subTitle"/>
          </p:nvPr>
        </p:nvSpPr>
        <p:spPr>
          <a:xfrm>
            <a:off x="1756413" y="3033950"/>
            <a:ext cx="3045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5"/>
          <p:cNvSpPr txBox="1"/>
          <p:nvPr>
            <p:ph idx="1" type="subTitle"/>
          </p:nvPr>
        </p:nvSpPr>
        <p:spPr>
          <a:xfrm>
            <a:off x="1245000" y="1128075"/>
            <a:ext cx="6654000" cy="3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277" name="Google Shape;277;p4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6"/>
          <p:cNvSpPr/>
          <p:nvPr/>
        </p:nvSpPr>
        <p:spPr>
          <a:xfrm>
            <a:off x="4253850" y="4281275"/>
            <a:ext cx="636300" cy="6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6"/>
          <p:cNvSpPr/>
          <p:nvPr/>
        </p:nvSpPr>
        <p:spPr>
          <a:xfrm rot="-5400000">
            <a:off x="8151100" y="-987250"/>
            <a:ext cx="2055000" cy="2055000"/>
          </a:xfrm>
          <a:prstGeom prst="blockArc">
            <a:avLst>
              <a:gd fmla="val 10800000" name="adj1"/>
              <a:gd fmla="val 47161" name="adj2"/>
              <a:gd fmla="val 7433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6"/>
          <p:cNvSpPr/>
          <p:nvPr/>
        </p:nvSpPr>
        <p:spPr>
          <a:xfrm rot="5400000">
            <a:off x="-1023700" y="422075"/>
            <a:ext cx="2023200" cy="2023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6"/>
          <p:cNvSpPr txBox="1"/>
          <p:nvPr>
            <p:ph idx="1" type="subTitle"/>
          </p:nvPr>
        </p:nvSpPr>
        <p:spPr>
          <a:xfrm>
            <a:off x="1242719" y="2818375"/>
            <a:ext cx="32004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84" name="Google Shape;284;p46"/>
          <p:cNvSpPr txBox="1"/>
          <p:nvPr>
            <p:ph idx="2" type="subTitle"/>
          </p:nvPr>
        </p:nvSpPr>
        <p:spPr>
          <a:xfrm>
            <a:off x="1244369" y="2371100"/>
            <a:ext cx="3197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85" name="Google Shape;285;p46"/>
          <p:cNvSpPr txBox="1"/>
          <p:nvPr>
            <p:ph idx="3" type="subTitle"/>
          </p:nvPr>
        </p:nvSpPr>
        <p:spPr>
          <a:xfrm>
            <a:off x="4700881" y="2818375"/>
            <a:ext cx="3200400" cy="1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86" name="Google Shape;286;p46"/>
          <p:cNvSpPr txBox="1"/>
          <p:nvPr>
            <p:ph idx="4" type="subTitle"/>
          </p:nvPr>
        </p:nvSpPr>
        <p:spPr>
          <a:xfrm>
            <a:off x="4701031" y="2371100"/>
            <a:ext cx="320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87" name="Google Shape;287;p4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291" name="Google Shape;291;p47"/>
          <p:cNvSpPr/>
          <p:nvPr/>
        </p:nvSpPr>
        <p:spPr>
          <a:xfrm>
            <a:off x="-1043350" y="4540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7"/>
          <p:cNvSpPr/>
          <p:nvPr/>
        </p:nvSpPr>
        <p:spPr>
          <a:xfrm>
            <a:off x="-215850" y="-215850"/>
            <a:ext cx="431700" cy="43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/>
          <p:nvPr/>
        </p:nvSpPr>
        <p:spPr>
          <a:xfrm>
            <a:off x="8232750" y="43051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8"/>
          <p:cNvSpPr txBox="1"/>
          <p:nvPr>
            <p:ph idx="1" type="subTitle"/>
          </p:nvPr>
        </p:nvSpPr>
        <p:spPr>
          <a:xfrm>
            <a:off x="2235625" y="1621650"/>
            <a:ext cx="56886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9pPr>
          </a:lstStyle>
          <a:p/>
        </p:txBody>
      </p:sp>
      <p:sp>
        <p:nvSpPr>
          <p:cNvPr id="297" name="Google Shape;297;p48"/>
          <p:cNvSpPr/>
          <p:nvPr/>
        </p:nvSpPr>
        <p:spPr>
          <a:xfrm rot="5400000">
            <a:off x="-1405125" y="2816150"/>
            <a:ext cx="2715900" cy="2715900"/>
          </a:xfrm>
          <a:prstGeom prst="blockArc">
            <a:avLst>
              <a:gd fmla="val 10800000" name="adj1"/>
              <a:gd fmla="val 92" name="adj2"/>
              <a:gd fmla="val 9413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8"/>
          <p:cNvSpPr/>
          <p:nvPr/>
        </p:nvSpPr>
        <p:spPr>
          <a:xfrm rot="-5400000">
            <a:off x="8096975" y="2197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/>
          <p:nvPr/>
        </p:nvSpPr>
        <p:spPr>
          <a:xfrm flipH="1" rot="-1254258">
            <a:off x="1409083" y="4203296"/>
            <a:ext cx="2501344" cy="2501344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9"/>
          <p:cNvSpPr/>
          <p:nvPr/>
        </p:nvSpPr>
        <p:spPr>
          <a:xfrm flipH="1" rot="10264729">
            <a:off x="6063011" y="-1420025"/>
            <a:ext cx="2501360" cy="2501360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9"/>
          <p:cNvSpPr txBox="1"/>
          <p:nvPr>
            <p:ph type="title"/>
          </p:nvPr>
        </p:nvSpPr>
        <p:spPr>
          <a:xfrm>
            <a:off x="1895700" y="1989650"/>
            <a:ext cx="53526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0"/>
          <p:cNvSpPr txBox="1"/>
          <p:nvPr>
            <p:ph type="ctrTitle"/>
          </p:nvPr>
        </p:nvSpPr>
        <p:spPr>
          <a:xfrm>
            <a:off x="2286000" y="1534800"/>
            <a:ext cx="45720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306" name="Google Shape;306;p50"/>
          <p:cNvSpPr txBox="1"/>
          <p:nvPr>
            <p:ph idx="1" type="subTitle"/>
          </p:nvPr>
        </p:nvSpPr>
        <p:spPr>
          <a:xfrm>
            <a:off x="2286000" y="2066800"/>
            <a:ext cx="4572000" cy="15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7" name="Google Shape;307;p50"/>
          <p:cNvSpPr/>
          <p:nvPr/>
        </p:nvSpPr>
        <p:spPr>
          <a:xfrm>
            <a:off x="-1284150" y="3854775"/>
            <a:ext cx="2568300" cy="25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/>
          <p:nvPr>
            <p:ph type="ctrTitle"/>
          </p:nvPr>
        </p:nvSpPr>
        <p:spPr>
          <a:xfrm>
            <a:off x="774425" y="2683500"/>
            <a:ext cx="3246900" cy="20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9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310" name="Google Shape;310;p51"/>
          <p:cNvSpPr/>
          <p:nvPr/>
        </p:nvSpPr>
        <p:spPr>
          <a:xfrm>
            <a:off x="4821650" y="-128300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1"/>
          <p:cNvSpPr/>
          <p:nvPr/>
        </p:nvSpPr>
        <p:spPr>
          <a:xfrm rot="-5400000">
            <a:off x="8406700" y="4993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2"/>
          <p:cNvSpPr txBox="1"/>
          <p:nvPr>
            <p:ph hasCustomPrompt="1" type="title"/>
          </p:nvPr>
        </p:nvSpPr>
        <p:spPr>
          <a:xfrm>
            <a:off x="1828800" y="1508600"/>
            <a:ext cx="54864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5" name="Google Shape;315;p52"/>
          <p:cNvSpPr txBox="1"/>
          <p:nvPr>
            <p:ph idx="1" type="subTitle"/>
          </p:nvPr>
        </p:nvSpPr>
        <p:spPr>
          <a:xfrm>
            <a:off x="1828800" y="3340600"/>
            <a:ext cx="5486400" cy="2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16" name="Google Shape;316;p52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52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322" name="Google Shape;322;p54"/>
          <p:cNvSpPr txBox="1"/>
          <p:nvPr>
            <p:ph idx="1" type="subTitle"/>
          </p:nvPr>
        </p:nvSpPr>
        <p:spPr>
          <a:xfrm>
            <a:off x="192397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54"/>
          <p:cNvSpPr txBox="1"/>
          <p:nvPr>
            <p:ph idx="2" type="subTitle"/>
          </p:nvPr>
        </p:nvSpPr>
        <p:spPr>
          <a:xfrm>
            <a:off x="192397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24" name="Google Shape;324;p54"/>
          <p:cNvSpPr txBox="1"/>
          <p:nvPr>
            <p:ph hasCustomPrompt="1" idx="3" type="title"/>
          </p:nvPr>
        </p:nvSpPr>
        <p:spPr>
          <a:xfrm>
            <a:off x="96180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5" name="Google Shape;325;p54"/>
          <p:cNvSpPr txBox="1"/>
          <p:nvPr>
            <p:ph idx="4" type="subTitle"/>
          </p:nvPr>
        </p:nvSpPr>
        <p:spPr>
          <a:xfrm>
            <a:off x="192397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6" name="Google Shape;326;p54"/>
          <p:cNvSpPr txBox="1"/>
          <p:nvPr>
            <p:ph idx="5" type="subTitle"/>
          </p:nvPr>
        </p:nvSpPr>
        <p:spPr>
          <a:xfrm>
            <a:off x="192397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27" name="Google Shape;327;p54"/>
          <p:cNvSpPr txBox="1"/>
          <p:nvPr>
            <p:ph hasCustomPrompt="1" idx="6" type="title"/>
          </p:nvPr>
        </p:nvSpPr>
        <p:spPr>
          <a:xfrm>
            <a:off x="961800" y="3120950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54"/>
          <p:cNvSpPr txBox="1"/>
          <p:nvPr>
            <p:ph idx="7" type="subTitle"/>
          </p:nvPr>
        </p:nvSpPr>
        <p:spPr>
          <a:xfrm>
            <a:off x="575032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9" name="Google Shape;329;p54"/>
          <p:cNvSpPr txBox="1"/>
          <p:nvPr>
            <p:ph idx="8" type="subTitle"/>
          </p:nvPr>
        </p:nvSpPr>
        <p:spPr>
          <a:xfrm>
            <a:off x="575032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30" name="Google Shape;330;p54"/>
          <p:cNvSpPr txBox="1"/>
          <p:nvPr>
            <p:ph hasCustomPrompt="1" idx="9" type="title"/>
          </p:nvPr>
        </p:nvSpPr>
        <p:spPr>
          <a:xfrm>
            <a:off x="478815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54"/>
          <p:cNvSpPr txBox="1"/>
          <p:nvPr>
            <p:ph idx="13" type="subTitle"/>
          </p:nvPr>
        </p:nvSpPr>
        <p:spPr>
          <a:xfrm>
            <a:off x="575032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2" name="Google Shape;332;p54"/>
          <p:cNvSpPr txBox="1"/>
          <p:nvPr>
            <p:ph idx="14" type="subTitle"/>
          </p:nvPr>
        </p:nvSpPr>
        <p:spPr>
          <a:xfrm>
            <a:off x="575032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33" name="Google Shape;333;p54"/>
          <p:cNvSpPr txBox="1"/>
          <p:nvPr>
            <p:ph hasCustomPrompt="1" idx="15" type="title"/>
          </p:nvPr>
        </p:nvSpPr>
        <p:spPr>
          <a:xfrm>
            <a:off x="4786500" y="3120950"/>
            <a:ext cx="6342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4" name="Google Shape;334;p54"/>
          <p:cNvSpPr/>
          <p:nvPr/>
        </p:nvSpPr>
        <p:spPr>
          <a:xfrm rot="5400000">
            <a:off x="-1271600" y="-7483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4"/>
          <p:cNvSpPr/>
          <p:nvPr/>
        </p:nvSpPr>
        <p:spPr>
          <a:xfrm>
            <a:off x="6608225" y="42537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5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55"/>
          <p:cNvSpPr txBox="1"/>
          <p:nvPr>
            <p:ph type="title"/>
          </p:nvPr>
        </p:nvSpPr>
        <p:spPr>
          <a:xfrm>
            <a:off x="2239625" y="1284050"/>
            <a:ext cx="56499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39" name="Google Shape;339;p55"/>
          <p:cNvSpPr txBox="1"/>
          <p:nvPr>
            <p:ph idx="1" type="subTitle"/>
          </p:nvPr>
        </p:nvSpPr>
        <p:spPr>
          <a:xfrm>
            <a:off x="2239625" y="3407300"/>
            <a:ext cx="56499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340" name="Google Shape;340;p55"/>
          <p:cNvSpPr/>
          <p:nvPr/>
        </p:nvSpPr>
        <p:spPr>
          <a:xfrm>
            <a:off x="6608275" y="-8900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344" name="Google Shape;344;p56"/>
          <p:cNvSpPr/>
          <p:nvPr/>
        </p:nvSpPr>
        <p:spPr>
          <a:xfrm>
            <a:off x="326825" y="4213025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6"/>
          <p:cNvSpPr/>
          <p:nvPr/>
        </p:nvSpPr>
        <p:spPr>
          <a:xfrm rot="-5400000">
            <a:off x="8217075" y="1080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6"/>
          <p:cNvSpPr/>
          <p:nvPr/>
        </p:nvSpPr>
        <p:spPr>
          <a:xfrm rot="10800000">
            <a:off x="-537475" y="-1582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350" name="Google Shape;350;p57"/>
          <p:cNvSpPr txBox="1"/>
          <p:nvPr>
            <p:ph idx="1" type="subTitle"/>
          </p:nvPr>
        </p:nvSpPr>
        <p:spPr>
          <a:xfrm>
            <a:off x="713225" y="2823750"/>
            <a:ext cx="25089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51" name="Google Shape;351;p57"/>
          <p:cNvSpPr txBox="1"/>
          <p:nvPr>
            <p:ph idx="2" type="subTitle"/>
          </p:nvPr>
        </p:nvSpPr>
        <p:spPr>
          <a:xfrm>
            <a:off x="714876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52" name="Google Shape;352;p57"/>
          <p:cNvSpPr txBox="1"/>
          <p:nvPr>
            <p:ph idx="3" type="subTitle"/>
          </p:nvPr>
        </p:nvSpPr>
        <p:spPr>
          <a:xfrm>
            <a:off x="3320850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53" name="Google Shape;353;p57"/>
          <p:cNvSpPr txBox="1"/>
          <p:nvPr>
            <p:ph idx="4" type="subTitle"/>
          </p:nvPr>
        </p:nvSpPr>
        <p:spPr>
          <a:xfrm>
            <a:off x="3320024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54" name="Google Shape;354;p57"/>
          <p:cNvSpPr txBox="1"/>
          <p:nvPr>
            <p:ph idx="5" type="subTitle"/>
          </p:nvPr>
        </p:nvSpPr>
        <p:spPr>
          <a:xfrm>
            <a:off x="5925175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55" name="Google Shape;355;p57"/>
          <p:cNvSpPr txBox="1"/>
          <p:nvPr>
            <p:ph idx="6" type="subTitle"/>
          </p:nvPr>
        </p:nvSpPr>
        <p:spPr>
          <a:xfrm>
            <a:off x="5925172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56" name="Google Shape;356;p57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7"/>
          <p:cNvSpPr/>
          <p:nvPr/>
        </p:nvSpPr>
        <p:spPr>
          <a:xfrm>
            <a:off x="3556700" y="42130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8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8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361" name="Google Shape;361;p58"/>
          <p:cNvSpPr txBox="1"/>
          <p:nvPr>
            <p:ph idx="1" type="subTitle"/>
          </p:nvPr>
        </p:nvSpPr>
        <p:spPr>
          <a:xfrm>
            <a:off x="631850" y="2532888"/>
            <a:ext cx="2508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2" name="Google Shape;362;p58"/>
          <p:cNvSpPr txBox="1"/>
          <p:nvPr>
            <p:ph idx="2" type="subTitle"/>
          </p:nvPr>
        </p:nvSpPr>
        <p:spPr>
          <a:xfrm>
            <a:off x="632915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63" name="Google Shape;363;p58"/>
          <p:cNvSpPr txBox="1"/>
          <p:nvPr>
            <p:ph idx="3" type="subTitle"/>
          </p:nvPr>
        </p:nvSpPr>
        <p:spPr>
          <a:xfrm>
            <a:off x="3320850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4" name="Google Shape;364;p58"/>
          <p:cNvSpPr txBox="1"/>
          <p:nvPr>
            <p:ph idx="4" type="subTitle"/>
          </p:nvPr>
        </p:nvSpPr>
        <p:spPr>
          <a:xfrm>
            <a:off x="3319731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65" name="Google Shape;365;p58"/>
          <p:cNvSpPr txBox="1"/>
          <p:nvPr>
            <p:ph idx="5" type="subTitle"/>
          </p:nvPr>
        </p:nvSpPr>
        <p:spPr>
          <a:xfrm>
            <a:off x="6006549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6" name="Google Shape;366;p58"/>
          <p:cNvSpPr txBox="1"/>
          <p:nvPr>
            <p:ph idx="6" type="subTitle"/>
          </p:nvPr>
        </p:nvSpPr>
        <p:spPr>
          <a:xfrm>
            <a:off x="6006546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67" name="Google Shape;367;p58"/>
          <p:cNvSpPr txBox="1"/>
          <p:nvPr>
            <p:ph idx="7" type="subTitle"/>
          </p:nvPr>
        </p:nvSpPr>
        <p:spPr>
          <a:xfrm>
            <a:off x="631850" y="4128200"/>
            <a:ext cx="25089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68" name="Google Shape;368;p58"/>
          <p:cNvSpPr txBox="1"/>
          <p:nvPr>
            <p:ph idx="8" type="subTitle"/>
          </p:nvPr>
        </p:nvSpPr>
        <p:spPr>
          <a:xfrm>
            <a:off x="632915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69" name="Google Shape;369;p58"/>
          <p:cNvSpPr txBox="1"/>
          <p:nvPr>
            <p:ph idx="9" type="subTitle"/>
          </p:nvPr>
        </p:nvSpPr>
        <p:spPr>
          <a:xfrm>
            <a:off x="3320850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70" name="Google Shape;370;p58"/>
          <p:cNvSpPr txBox="1"/>
          <p:nvPr>
            <p:ph idx="13" type="subTitle"/>
          </p:nvPr>
        </p:nvSpPr>
        <p:spPr>
          <a:xfrm>
            <a:off x="3319731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71" name="Google Shape;371;p58"/>
          <p:cNvSpPr txBox="1"/>
          <p:nvPr>
            <p:ph idx="14" type="subTitle"/>
          </p:nvPr>
        </p:nvSpPr>
        <p:spPr>
          <a:xfrm>
            <a:off x="6006549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72" name="Google Shape;372;p58"/>
          <p:cNvSpPr txBox="1"/>
          <p:nvPr>
            <p:ph idx="15" type="subTitle"/>
          </p:nvPr>
        </p:nvSpPr>
        <p:spPr>
          <a:xfrm>
            <a:off x="6006546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373" name="Google Shape;373;p58"/>
          <p:cNvSpPr/>
          <p:nvPr/>
        </p:nvSpPr>
        <p:spPr>
          <a:xfrm rot="-5400000">
            <a:off x="8044750" y="-7933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/>
          <p:nvPr>
            <p:ph type="ctrTitle"/>
          </p:nvPr>
        </p:nvSpPr>
        <p:spPr>
          <a:xfrm>
            <a:off x="4396800" y="1618788"/>
            <a:ext cx="3186900" cy="17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376" name="Google Shape;376;p59"/>
          <p:cNvSpPr txBox="1"/>
          <p:nvPr>
            <p:ph idx="1" type="subTitle"/>
          </p:nvPr>
        </p:nvSpPr>
        <p:spPr>
          <a:xfrm>
            <a:off x="2976400" y="3610388"/>
            <a:ext cx="4572000" cy="7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7" name="Google Shape;377;p59"/>
          <p:cNvSpPr/>
          <p:nvPr/>
        </p:nvSpPr>
        <p:spPr>
          <a:xfrm rot="5400000">
            <a:off x="6260175" y="-1071150"/>
            <a:ext cx="2142300" cy="214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0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60"/>
          <p:cNvSpPr/>
          <p:nvPr/>
        </p:nvSpPr>
        <p:spPr>
          <a:xfrm rot="-5400000">
            <a:off x="7998250" y="-7112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0"/>
          <p:cNvSpPr/>
          <p:nvPr/>
        </p:nvSpPr>
        <p:spPr>
          <a:xfrm rot="4500025">
            <a:off x="-1151086" y="4160597"/>
            <a:ext cx="2501429" cy="2501429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0"/>
          <p:cNvSpPr txBox="1"/>
          <p:nvPr>
            <p:ph idx="1" type="subTitle"/>
          </p:nvPr>
        </p:nvSpPr>
        <p:spPr>
          <a:xfrm>
            <a:off x="338325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83" name="Google Shape;383;p60"/>
          <p:cNvSpPr txBox="1"/>
          <p:nvPr>
            <p:ph idx="2" type="subTitle"/>
          </p:nvPr>
        </p:nvSpPr>
        <p:spPr>
          <a:xfrm>
            <a:off x="3383272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384" name="Google Shape;384;p60"/>
          <p:cNvSpPr txBox="1"/>
          <p:nvPr>
            <p:ph hasCustomPrompt="1" type="title"/>
          </p:nvPr>
        </p:nvSpPr>
        <p:spPr>
          <a:xfrm>
            <a:off x="4233600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5" name="Google Shape;385;p60"/>
          <p:cNvSpPr txBox="1"/>
          <p:nvPr>
            <p:ph idx="3" type="subTitle"/>
          </p:nvPr>
        </p:nvSpPr>
        <p:spPr>
          <a:xfrm>
            <a:off x="713225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86" name="Google Shape;386;p60"/>
          <p:cNvSpPr txBox="1"/>
          <p:nvPr>
            <p:ph idx="4" type="subTitle"/>
          </p:nvPr>
        </p:nvSpPr>
        <p:spPr>
          <a:xfrm>
            <a:off x="713234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387" name="Google Shape;387;p60"/>
          <p:cNvSpPr txBox="1"/>
          <p:nvPr>
            <p:ph hasCustomPrompt="1" idx="5" type="title"/>
          </p:nvPr>
        </p:nvSpPr>
        <p:spPr>
          <a:xfrm>
            <a:off x="1563575" y="1989025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8" name="Google Shape;388;p60"/>
          <p:cNvSpPr txBox="1"/>
          <p:nvPr>
            <p:ph idx="6" type="subTitle"/>
          </p:nvPr>
        </p:nvSpPr>
        <p:spPr>
          <a:xfrm>
            <a:off x="605330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89" name="Google Shape;389;p60"/>
          <p:cNvSpPr txBox="1"/>
          <p:nvPr>
            <p:ph idx="7" type="subTitle"/>
          </p:nvPr>
        </p:nvSpPr>
        <p:spPr>
          <a:xfrm>
            <a:off x="6053309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390" name="Google Shape;390;p60"/>
          <p:cNvSpPr txBox="1"/>
          <p:nvPr>
            <p:ph hasCustomPrompt="1" idx="8" type="title"/>
          </p:nvPr>
        </p:nvSpPr>
        <p:spPr>
          <a:xfrm>
            <a:off x="6903625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1" name="Google Shape;391;p60"/>
          <p:cNvSpPr txBox="1"/>
          <p:nvPr>
            <p:ph idx="9"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1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61"/>
          <p:cNvSpPr txBox="1"/>
          <p:nvPr>
            <p:ph type="ctrTitle"/>
          </p:nvPr>
        </p:nvSpPr>
        <p:spPr>
          <a:xfrm>
            <a:off x="969100" y="125614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395" name="Google Shape;395;p61"/>
          <p:cNvSpPr txBox="1"/>
          <p:nvPr>
            <p:ph idx="1" type="subTitle"/>
          </p:nvPr>
        </p:nvSpPr>
        <p:spPr>
          <a:xfrm>
            <a:off x="969100" y="2370550"/>
            <a:ext cx="35811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6" name="Google Shape;396;p61"/>
          <p:cNvSpPr/>
          <p:nvPr/>
        </p:nvSpPr>
        <p:spPr>
          <a:xfrm>
            <a:off x="-1117600" y="40779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1"/>
          <p:cNvSpPr/>
          <p:nvPr/>
        </p:nvSpPr>
        <p:spPr>
          <a:xfrm>
            <a:off x="7489125" y="-9411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6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401" name="Google Shape;401;p62"/>
          <p:cNvSpPr txBox="1"/>
          <p:nvPr>
            <p:ph idx="1" type="subTitle"/>
          </p:nvPr>
        </p:nvSpPr>
        <p:spPr>
          <a:xfrm>
            <a:off x="3033706" y="1967494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02" name="Google Shape;402;p62"/>
          <p:cNvSpPr txBox="1"/>
          <p:nvPr>
            <p:ph idx="2" type="subTitle"/>
          </p:nvPr>
        </p:nvSpPr>
        <p:spPr>
          <a:xfrm>
            <a:off x="3031700" y="1610875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03" name="Google Shape;403;p62"/>
          <p:cNvSpPr txBox="1"/>
          <p:nvPr>
            <p:ph idx="3" type="subTitle"/>
          </p:nvPr>
        </p:nvSpPr>
        <p:spPr>
          <a:xfrm>
            <a:off x="3033706" y="294436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04" name="Google Shape;404;p62"/>
          <p:cNvSpPr txBox="1"/>
          <p:nvPr>
            <p:ph idx="4" type="subTitle"/>
          </p:nvPr>
        </p:nvSpPr>
        <p:spPr>
          <a:xfrm>
            <a:off x="3031700" y="2583942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05" name="Google Shape;405;p62"/>
          <p:cNvSpPr txBox="1"/>
          <p:nvPr>
            <p:ph idx="5" type="subTitle"/>
          </p:nvPr>
        </p:nvSpPr>
        <p:spPr>
          <a:xfrm>
            <a:off x="3033706" y="391362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06" name="Google Shape;406;p62"/>
          <p:cNvSpPr txBox="1"/>
          <p:nvPr>
            <p:ph idx="6" type="subTitle"/>
          </p:nvPr>
        </p:nvSpPr>
        <p:spPr>
          <a:xfrm>
            <a:off x="3031700" y="3557008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07" name="Google Shape;407;p62"/>
          <p:cNvSpPr/>
          <p:nvPr/>
        </p:nvSpPr>
        <p:spPr>
          <a:xfrm rot="5191391">
            <a:off x="-1250867" y="2105127"/>
            <a:ext cx="2359643" cy="2359643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411" name="Google Shape;411;p63"/>
          <p:cNvSpPr txBox="1"/>
          <p:nvPr>
            <p:ph idx="1" type="subTitle"/>
          </p:nvPr>
        </p:nvSpPr>
        <p:spPr>
          <a:xfrm>
            <a:off x="715726" y="2053152"/>
            <a:ext cx="2599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12" name="Google Shape;412;p63"/>
          <p:cNvSpPr txBox="1"/>
          <p:nvPr>
            <p:ph idx="2" type="subTitle"/>
          </p:nvPr>
        </p:nvSpPr>
        <p:spPr>
          <a:xfrm>
            <a:off x="714325" y="1696525"/>
            <a:ext cx="25998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13" name="Google Shape;413;p63"/>
          <p:cNvSpPr txBox="1"/>
          <p:nvPr>
            <p:ph idx="3" type="subTitle"/>
          </p:nvPr>
        </p:nvSpPr>
        <p:spPr>
          <a:xfrm>
            <a:off x="5860632" y="2053160"/>
            <a:ext cx="25701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14" name="Google Shape;414;p63"/>
          <p:cNvSpPr txBox="1"/>
          <p:nvPr>
            <p:ph idx="4" type="subTitle"/>
          </p:nvPr>
        </p:nvSpPr>
        <p:spPr>
          <a:xfrm>
            <a:off x="5860632" y="1696522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15" name="Google Shape;415;p63"/>
          <p:cNvSpPr txBox="1"/>
          <p:nvPr>
            <p:ph idx="5" type="subTitle"/>
          </p:nvPr>
        </p:nvSpPr>
        <p:spPr>
          <a:xfrm>
            <a:off x="714365" y="3872168"/>
            <a:ext cx="25956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16" name="Google Shape;416;p63"/>
          <p:cNvSpPr txBox="1"/>
          <p:nvPr>
            <p:ph idx="6" type="subTitle"/>
          </p:nvPr>
        </p:nvSpPr>
        <p:spPr>
          <a:xfrm>
            <a:off x="713218" y="3511296"/>
            <a:ext cx="259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17" name="Google Shape;417;p63"/>
          <p:cNvSpPr txBox="1"/>
          <p:nvPr>
            <p:ph idx="7" type="subTitle"/>
          </p:nvPr>
        </p:nvSpPr>
        <p:spPr>
          <a:xfrm>
            <a:off x="5860632" y="3873000"/>
            <a:ext cx="2570100" cy="8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18" name="Google Shape;418;p63"/>
          <p:cNvSpPr txBox="1"/>
          <p:nvPr>
            <p:ph idx="8" type="subTitle"/>
          </p:nvPr>
        </p:nvSpPr>
        <p:spPr>
          <a:xfrm>
            <a:off x="5860632" y="3512128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19" name="Google Shape;419;p63"/>
          <p:cNvSpPr/>
          <p:nvPr/>
        </p:nvSpPr>
        <p:spPr>
          <a:xfrm rot="-900165">
            <a:off x="3486460" y="4622275"/>
            <a:ext cx="2359528" cy="235952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63"/>
          <p:cNvSpPr/>
          <p:nvPr/>
        </p:nvSpPr>
        <p:spPr>
          <a:xfrm rot="8954317">
            <a:off x="-806728" y="-1251693"/>
            <a:ext cx="2359698" cy="235969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7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424" name="Google Shape;424;p64"/>
          <p:cNvSpPr txBox="1"/>
          <p:nvPr>
            <p:ph idx="1" type="subTitle"/>
          </p:nvPr>
        </p:nvSpPr>
        <p:spPr>
          <a:xfrm>
            <a:off x="77792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25" name="Google Shape;425;p64"/>
          <p:cNvSpPr txBox="1"/>
          <p:nvPr>
            <p:ph idx="2" type="subTitle"/>
          </p:nvPr>
        </p:nvSpPr>
        <p:spPr>
          <a:xfrm>
            <a:off x="776725" y="3711525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26" name="Google Shape;426;p64"/>
          <p:cNvSpPr txBox="1"/>
          <p:nvPr>
            <p:ph idx="3" type="subTitle"/>
          </p:nvPr>
        </p:nvSpPr>
        <p:spPr>
          <a:xfrm>
            <a:off x="465597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27" name="Google Shape;427;p64"/>
          <p:cNvSpPr txBox="1"/>
          <p:nvPr>
            <p:ph idx="4" type="subTitle"/>
          </p:nvPr>
        </p:nvSpPr>
        <p:spPr>
          <a:xfrm>
            <a:off x="4654775" y="3712464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28" name="Google Shape;428;p64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4"/>
          <p:cNvSpPr/>
          <p:nvPr/>
        </p:nvSpPr>
        <p:spPr>
          <a:xfrm rot="-3039328">
            <a:off x="7893330" y="3785103"/>
            <a:ext cx="2501333" cy="2501333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8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5"/>
          <p:cNvSpPr/>
          <p:nvPr/>
        </p:nvSpPr>
        <p:spPr>
          <a:xfrm flipH="1">
            <a:off x="4715600" y="4343575"/>
            <a:ext cx="1682100" cy="16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65"/>
          <p:cNvSpPr/>
          <p:nvPr/>
        </p:nvSpPr>
        <p:spPr>
          <a:xfrm flipH="1">
            <a:off x="7613875" y="-638275"/>
            <a:ext cx="2001600" cy="20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435" name="Google Shape;435;p65"/>
          <p:cNvSpPr txBox="1"/>
          <p:nvPr>
            <p:ph idx="1" type="subTitle"/>
          </p:nvPr>
        </p:nvSpPr>
        <p:spPr>
          <a:xfrm>
            <a:off x="631851" y="3298825"/>
            <a:ext cx="25089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36" name="Google Shape;436;p65"/>
          <p:cNvSpPr txBox="1"/>
          <p:nvPr>
            <p:ph idx="2" type="subTitle"/>
          </p:nvPr>
        </p:nvSpPr>
        <p:spPr>
          <a:xfrm>
            <a:off x="632915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37" name="Google Shape;437;p65"/>
          <p:cNvSpPr txBox="1"/>
          <p:nvPr>
            <p:ph idx="3" type="subTitle"/>
          </p:nvPr>
        </p:nvSpPr>
        <p:spPr>
          <a:xfrm>
            <a:off x="3320850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38" name="Google Shape;438;p65"/>
          <p:cNvSpPr txBox="1"/>
          <p:nvPr>
            <p:ph idx="4" type="subTitle"/>
          </p:nvPr>
        </p:nvSpPr>
        <p:spPr>
          <a:xfrm>
            <a:off x="3319731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39" name="Google Shape;439;p65"/>
          <p:cNvSpPr txBox="1"/>
          <p:nvPr>
            <p:ph idx="5" type="subTitle"/>
          </p:nvPr>
        </p:nvSpPr>
        <p:spPr>
          <a:xfrm>
            <a:off x="6006547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40" name="Google Shape;440;p65"/>
          <p:cNvSpPr txBox="1"/>
          <p:nvPr>
            <p:ph idx="6" type="subTitle"/>
          </p:nvPr>
        </p:nvSpPr>
        <p:spPr>
          <a:xfrm>
            <a:off x="6006547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444" name="Google Shape;444;p66"/>
          <p:cNvSpPr txBox="1"/>
          <p:nvPr>
            <p:ph idx="1" type="subTitle"/>
          </p:nvPr>
        </p:nvSpPr>
        <p:spPr>
          <a:xfrm>
            <a:off x="713224" y="42519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45" name="Google Shape;445;p66"/>
          <p:cNvSpPr txBox="1"/>
          <p:nvPr>
            <p:ph idx="2" type="subTitle"/>
          </p:nvPr>
        </p:nvSpPr>
        <p:spPr>
          <a:xfrm>
            <a:off x="713218" y="38065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6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450" name="Google Shape;450;p67"/>
          <p:cNvSpPr txBox="1"/>
          <p:nvPr>
            <p:ph idx="1" type="subTitle"/>
          </p:nvPr>
        </p:nvSpPr>
        <p:spPr>
          <a:xfrm>
            <a:off x="713225" y="1828800"/>
            <a:ext cx="7717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51" name="Google Shape;451;p67"/>
          <p:cNvSpPr txBox="1"/>
          <p:nvPr>
            <p:ph idx="2" type="subTitle"/>
          </p:nvPr>
        </p:nvSpPr>
        <p:spPr>
          <a:xfrm>
            <a:off x="713225" y="138319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52" name="Google Shape;452;p67"/>
          <p:cNvSpPr txBox="1"/>
          <p:nvPr>
            <p:ph idx="3" type="subTitle"/>
          </p:nvPr>
        </p:nvSpPr>
        <p:spPr>
          <a:xfrm>
            <a:off x="713224" y="37666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53" name="Google Shape;453;p67"/>
          <p:cNvSpPr txBox="1"/>
          <p:nvPr>
            <p:ph idx="4" type="subTitle"/>
          </p:nvPr>
        </p:nvSpPr>
        <p:spPr>
          <a:xfrm>
            <a:off x="713218" y="33212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/>
          <p:nvPr>
            <p:ph type="title"/>
          </p:nvPr>
        </p:nvSpPr>
        <p:spPr>
          <a:xfrm>
            <a:off x="2460350" y="609400"/>
            <a:ext cx="42285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456" name="Google Shape;456;p68"/>
          <p:cNvSpPr txBox="1"/>
          <p:nvPr>
            <p:ph idx="1" type="subTitle"/>
          </p:nvPr>
        </p:nvSpPr>
        <p:spPr>
          <a:xfrm>
            <a:off x="2642550" y="1669100"/>
            <a:ext cx="38589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7" name="Google Shape;457;p68"/>
          <p:cNvSpPr txBox="1"/>
          <p:nvPr/>
        </p:nvSpPr>
        <p:spPr>
          <a:xfrm>
            <a:off x="1836150" y="3271575"/>
            <a:ext cx="5471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8" name="Google Shape;458;p68"/>
          <p:cNvSpPr/>
          <p:nvPr/>
        </p:nvSpPr>
        <p:spPr>
          <a:xfrm>
            <a:off x="-756275" y="3429675"/>
            <a:ext cx="2036700" cy="2036700"/>
          </a:xfrm>
          <a:prstGeom prst="donut">
            <a:avLst>
              <a:gd fmla="val 870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68"/>
          <p:cNvSpPr/>
          <p:nvPr/>
        </p:nvSpPr>
        <p:spPr>
          <a:xfrm rot="-5400000">
            <a:off x="7943475" y="1409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"/>
          <p:cNvSpPr/>
          <p:nvPr/>
        </p:nvSpPr>
        <p:spPr>
          <a:xfrm rot="5400000">
            <a:off x="-4350250" y="-388450"/>
            <a:ext cx="5842800" cy="58428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69"/>
          <p:cNvSpPr/>
          <p:nvPr/>
        </p:nvSpPr>
        <p:spPr>
          <a:xfrm>
            <a:off x="3685325" y="40677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69"/>
          <p:cNvSpPr/>
          <p:nvPr/>
        </p:nvSpPr>
        <p:spPr>
          <a:xfrm>
            <a:off x="7178925" y="-85157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0"/>
          <p:cNvSpPr/>
          <p:nvPr/>
        </p:nvSpPr>
        <p:spPr>
          <a:xfrm>
            <a:off x="-911250" y="391652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70"/>
          <p:cNvSpPr/>
          <p:nvPr/>
        </p:nvSpPr>
        <p:spPr>
          <a:xfrm>
            <a:off x="8402300" y="-80112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70"/>
          <p:cNvSpPr/>
          <p:nvPr/>
        </p:nvSpPr>
        <p:spPr>
          <a:xfrm>
            <a:off x="4320096" y="4037027"/>
            <a:ext cx="3972900" cy="39729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2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72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200"/>
              <a:buFont typeface="Archivo Black"/>
              <a:buNone/>
              <a:defRPr sz="4800">
                <a:solidFill>
                  <a:srgbClr val="33333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474" name="Google Shape;474;p72"/>
          <p:cNvSpPr txBox="1"/>
          <p:nvPr>
            <p:ph idx="1" type="subTitle"/>
          </p:nvPr>
        </p:nvSpPr>
        <p:spPr>
          <a:xfrm>
            <a:off x="2020625" y="3854325"/>
            <a:ext cx="45720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5" name="Google Shape;475;p72"/>
          <p:cNvSpPr/>
          <p:nvPr/>
        </p:nvSpPr>
        <p:spPr>
          <a:xfrm>
            <a:off x="-411600" y="-575725"/>
            <a:ext cx="2036700" cy="2036700"/>
          </a:xfrm>
          <a:prstGeom prst="donut">
            <a:avLst>
              <a:gd fmla="val 8702" name="adj"/>
            </a:avLst>
          </a:prstGeom>
          <a:solidFill>
            <a:srgbClr val="F4A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72"/>
          <p:cNvSpPr/>
          <p:nvPr/>
        </p:nvSpPr>
        <p:spPr>
          <a:xfrm rot="-5400000">
            <a:off x="7322025" y="2986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3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73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73"/>
          <p:cNvSpPr txBox="1"/>
          <p:nvPr>
            <p:ph type="title"/>
          </p:nvPr>
        </p:nvSpPr>
        <p:spPr>
          <a:xfrm>
            <a:off x="1756713" y="1529375"/>
            <a:ext cx="3044700" cy="12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81" name="Google Shape;481;p73"/>
          <p:cNvSpPr txBox="1"/>
          <p:nvPr>
            <p:ph hasCustomPrompt="1" idx="2" type="title"/>
          </p:nvPr>
        </p:nvSpPr>
        <p:spPr>
          <a:xfrm>
            <a:off x="5362438" y="1736700"/>
            <a:ext cx="1494900" cy="16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2" name="Google Shape;482;p73"/>
          <p:cNvSpPr txBox="1"/>
          <p:nvPr>
            <p:ph idx="1" type="subTitle"/>
          </p:nvPr>
        </p:nvSpPr>
        <p:spPr>
          <a:xfrm>
            <a:off x="1756413" y="3033950"/>
            <a:ext cx="3045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4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74"/>
          <p:cNvSpPr txBox="1"/>
          <p:nvPr>
            <p:ph idx="1" type="subTitle"/>
          </p:nvPr>
        </p:nvSpPr>
        <p:spPr>
          <a:xfrm>
            <a:off x="1245000" y="1128075"/>
            <a:ext cx="6654000" cy="3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486" name="Google Shape;486;p7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75"/>
          <p:cNvSpPr/>
          <p:nvPr/>
        </p:nvSpPr>
        <p:spPr>
          <a:xfrm>
            <a:off x="4253850" y="4281275"/>
            <a:ext cx="636300" cy="6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75"/>
          <p:cNvSpPr/>
          <p:nvPr/>
        </p:nvSpPr>
        <p:spPr>
          <a:xfrm rot="-5400000">
            <a:off x="8151100" y="-987250"/>
            <a:ext cx="2055000" cy="2055000"/>
          </a:xfrm>
          <a:prstGeom prst="blockArc">
            <a:avLst>
              <a:gd fmla="val 10800000" name="adj1"/>
              <a:gd fmla="val 47161" name="adj2"/>
              <a:gd fmla="val 7433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75"/>
          <p:cNvSpPr/>
          <p:nvPr/>
        </p:nvSpPr>
        <p:spPr>
          <a:xfrm rot="5400000">
            <a:off x="-1023700" y="422075"/>
            <a:ext cx="2023200" cy="2023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75"/>
          <p:cNvSpPr txBox="1"/>
          <p:nvPr>
            <p:ph idx="1" type="subTitle"/>
          </p:nvPr>
        </p:nvSpPr>
        <p:spPr>
          <a:xfrm>
            <a:off x="1242719" y="2818375"/>
            <a:ext cx="32004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93" name="Google Shape;493;p75"/>
          <p:cNvSpPr txBox="1"/>
          <p:nvPr>
            <p:ph idx="2" type="subTitle"/>
          </p:nvPr>
        </p:nvSpPr>
        <p:spPr>
          <a:xfrm>
            <a:off x="1244369" y="2371100"/>
            <a:ext cx="3197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94" name="Google Shape;494;p75"/>
          <p:cNvSpPr txBox="1"/>
          <p:nvPr>
            <p:ph idx="3" type="subTitle"/>
          </p:nvPr>
        </p:nvSpPr>
        <p:spPr>
          <a:xfrm>
            <a:off x="4700881" y="2818375"/>
            <a:ext cx="3200400" cy="1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95" name="Google Shape;495;p75"/>
          <p:cNvSpPr txBox="1"/>
          <p:nvPr>
            <p:ph idx="4" type="subTitle"/>
          </p:nvPr>
        </p:nvSpPr>
        <p:spPr>
          <a:xfrm>
            <a:off x="4701031" y="2371100"/>
            <a:ext cx="320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496" name="Google Shape;496;p7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7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00" name="Google Shape;500;p76"/>
          <p:cNvSpPr/>
          <p:nvPr/>
        </p:nvSpPr>
        <p:spPr>
          <a:xfrm>
            <a:off x="-1043350" y="4540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76"/>
          <p:cNvSpPr/>
          <p:nvPr/>
        </p:nvSpPr>
        <p:spPr>
          <a:xfrm>
            <a:off x="-215850" y="-215850"/>
            <a:ext cx="431700" cy="43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76"/>
          <p:cNvSpPr/>
          <p:nvPr/>
        </p:nvSpPr>
        <p:spPr>
          <a:xfrm>
            <a:off x="8232750" y="43051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77"/>
          <p:cNvSpPr txBox="1"/>
          <p:nvPr>
            <p:ph idx="1" type="subTitle"/>
          </p:nvPr>
        </p:nvSpPr>
        <p:spPr>
          <a:xfrm>
            <a:off x="2235625" y="1621650"/>
            <a:ext cx="56886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EE"/>
              </a:buClr>
              <a:buSzPts val="1600"/>
              <a:buFont typeface="Open Sans"/>
              <a:buChar char="■"/>
              <a:defRPr sz="1600"/>
            </a:lvl9pPr>
          </a:lstStyle>
          <a:p/>
        </p:txBody>
      </p:sp>
      <p:sp>
        <p:nvSpPr>
          <p:cNvPr id="506" name="Google Shape;506;p77"/>
          <p:cNvSpPr/>
          <p:nvPr/>
        </p:nvSpPr>
        <p:spPr>
          <a:xfrm rot="5400000">
            <a:off x="-1405125" y="2816150"/>
            <a:ext cx="2715900" cy="2715900"/>
          </a:xfrm>
          <a:prstGeom prst="blockArc">
            <a:avLst>
              <a:gd fmla="val 10800000" name="adj1"/>
              <a:gd fmla="val 92" name="adj2"/>
              <a:gd fmla="val 9413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77"/>
          <p:cNvSpPr/>
          <p:nvPr/>
        </p:nvSpPr>
        <p:spPr>
          <a:xfrm rot="-5400000">
            <a:off x="8096975" y="2197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7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/>
          <p:nvPr/>
        </p:nvSpPr>
        <p:spPr>
          <a:xfrm flipH="1" rot="-1254258">
            <a:off x="1409083" y="4203296"/>
            <a:ext cx="2501344" cy="2501344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78"/>
          <p:cNvSpPr/>
          <p:nvPr/>
        </p:nvSpPr>
        <p:spPr>
          <a:xfrm flipH="1" rot="10264729">
            <a:off x="6063011" y="-1420025"/>
            <a:ext cx="2501360" cy="2501360"/>
          </a:xfrm>
          <a:prstGeom prst="blockArc">
            <a:avLst>
              <a:gd fmla="val 5492921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78"/>
          <p:cNvSpPr txBox="1"/>
          <p:nvPr>
            <p:ph type="title"/>
          </p:nvPr>
        </p:nvSpPr>
        <p:spPr>
          <a:xfrm>
            <a:off x="1895700" y="1989650"/>
            <a:ext cx="5352600" cy="107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9"/>
          <p:cNvSpPr txBox="1"/>
          <p:nvPr>
            <p:ph type="ctrTitle"/>
          </p:nvPr>
        </p:nvSpPr>
        <p:spPr>
          <a:xfrm>
            <a:off x="2286000" y="1534800"/>
            <a:ext cx="45720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15" name="Google Shape;515;p79"/>
          <p:cNvSpPr txBox="1"/>
          <p:nvPr>
            <p:ph idx="1" type="subTitle"/>
          </p:nvPr>
        </p:nvSpPr>
        <p:spPr>
          <a:xfrm>
            <a:off x="2286000" y="2066800"/>
            <a:ext cx="4572000" cy="15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6" name="Google Shape;516;p79"/>
          <p:cNvSpPr/>
          <p:nvPr/>
        </p:nvSpPr>
        <p:spPr>
          <a:xfrm>
            <a:off x="-1284150" y="3854775"/>
            <a:ext cx="2568300" cy="2568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0"/>
          <p:cNvSpPr txBox="1"/>
          <p:nvPr>
            <p:ph type="ctrTitle"/>
          </p:nvPr>
        </p:nvSpPr>
        <p:spPr>
          <a:xfrm>
            <a:off x="774425" y="2683500"/>
            <a:ext cx="3246900" cy="20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9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19" name="Google Shape;519;p80"/>
          <p:cNvSpPr/>
          <p:nvPr/>
        </p:nvSpPr>
        <p:spPr>
          <a:xfrm>
            <a:off x="4821650" y="-128300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80"/>
          <p:cNvSpPr/>
          <p:nvPr/>
        </p:nvSpPr>
        <p:spPr>
          <a:xfrm rot="-5400000">
            <a:off x="8406700" y="49937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1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81"/>
          <p:cNvSpPr txBox="1"/>
          <p:nvPr>
            <p:ph hasCustomPrompt="1" type="title"/>
          </p:nvPr>
        </p:nvSpPr>
        <p:spPr>
          <a:xfrm>
            <a:off x="1828800" y="1508600"/>
            <a:ext cx="54864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4" name="Google Shape;524;p81"/>
          <p:cNvSpPr txBox="1"/>
          <p:nvPr>
            <p:ph idx="1" type="subTitle"/>
          </p:nvPr>
        </p:nvSpPr>
        <p:spPr>
          <a:xfrm>
            <a:off x="1828800" y="3340600"/>
            <a:ext cx="5486400" cy="2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25" name="Google Shape;525;p81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81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3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8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31" name="Google Shape;531;p83"/>
          <p:cNvSpPr txBox="1"/>
          <p:nvPr>
            <p:ph idx="1" type="subTitle"/>
          </p:nvPr>
        </p:nvSpPr>
        <p:spPr>
          <a:xfrm>
            <a:off x="192397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2" name="Google Shape;532;p83"/>
          <p:cNvSpPr txBox="1"/>
          <p:nvPr>
            <p:ph idx="2" type="subTitle"/>
          </p:nvPr>
        </p:nvSpPr>
        <p:spPr>
          <a:xfrm>
            <a:off x="192397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33" name="Google Shape;533;p83"/>
          <p:cNvSpPr txBox="1"/>
          <p:nvPr>
            <p:ph hasCustomPrompt="1" idx="3" type="title"/>
          </p:nvPr>
        </p:nvSpPr>
        <p:spPr>
          <a:xfrm>
            <a:off x="96180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4" name="Google Shape;534;p83"/>
          <p:cNvSpPr txBox="1"/>
          <p:nvPr>
            <p:ph idx="4" type="subTitle"/>
          </p:nvPr>
        </p:nvSpPr>
        <p:spPr>
          <a:xfrm>
            <a:off x="192397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5" name="Google Shape;535;p83"/>
          <p:cNvSpPr txBox="1"/>
          <p:nvPr>
            <p:ph idx="5" type="subTitle"/>
          </p:nvPr>
        </p:nvSpPr>
        <p:spPr>
          <a:xfrm>
            <a:off x="192397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36" name="Google Shape;536;p83"/>
          <p:cNvSpPr txBox="1"/>
          <p:nvPr>
            <p:ph hasCustomPrompt="1" idx="6" type="title"/>
          </p:nvPr>
        </p:nvSpPr>
        <p:spPr>
          <a:xfrm>
            <a:off x="961800" y="3120950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7" name="Google Shape;537;p83"/>
          <p:cNvSpPr txBox="1"/>
          <p:nvPr>
            <p:ph idx="7" type="subTitle"/>
          </p:nvPr>
        </p:nvSpPr>
        <p:spPr>
          <a:xfrm>
            <a:off x="5750325" y="2066800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8" name="Google Shape;538;p83"/>
          <p:cNvSpPr txBox="1"/>
          <p:nvPr>
            <p:ph idx="8" type="subTitle"/>
          </p:nvPr>
        </p:nvSpPr>
        <p:spPr>
          <a:xfrm>
            <a:off x="5750325" y="1612450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39" name="Google Shape;539;p83"/>
          <p:cNvSpPr txBox="1"/>
          <p:nvPr>
            <p:ph hasCustomPrompt="1" idx="9" type="title"/>
          </p:nvPr>
        </p:nvSpPr>
        <p:spPr>
          <a:xfrm>
            <a:off x="4788150" y="1681675"/>
            <a:ext cx="6309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0" name="Google Shape;540;p83"/>
          <p:cNvSpPr txBox="1"/>
          <p:nvPr>
            <p:ph idx="13" type="subTitle"/>
          </p:nvPr>
        </p:nvSpPr>
        <p:spPr>
          <a:xfrm>
            <a:off x="5750325" y="3506075"/>
            <a:ext cx="2530500" cy="57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1" name="Google Shape;541;p83"/>
          <p:cNvSpPr txBox="1"/>
          <p:nvPr>
            <p:ph idx="14" type="subTitle"/>
          </p:nvPr>
        </p:nvSpPr>
        <p:spPr>
          <a:xfrm>
            <a:off x="5750325" y="3051725"/>
            <a:ext cx="2532900" cy="34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b="1" sz="2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42" name="Google Shape;542;p83"/>
          <p:cNvSpPr txBox="1"/>
          <p:nvPr>
            <p:ph hasCustomPrompt="1" idx="15" type="title"/>
          </p:nvPr>
        </p:nvSpPr>
        <p:spPr>
          <a:xfrm>
            <a:off x="4786500" y="3120950"/>
            <a:ext cx="6342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3" name="Google Shape;543;p83"/>
          <p:cNvSpPr/>
          <p:nvPr/>
        </p:nvSpPr>
        <p:spPr>
          <a:xfrm rot="5400000">
            <a:off x="-1271600" y="-7483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83"/>
          <p:cNvSpPr/>
          <p:nvPr/>
        </p:nvSpPr>
        <p:spPr>
          <a:xfrm>
            <a:off x="6608225" y="42537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4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84"/>
          <p:cNvSpPr txBox="1"/>
          <p:nvPr>
            <p:ph type="title"/>
          </p:nvPr>
        </p:nvSpPr>
        <p:spPr>
          <a:xfrm>
            <a:off x="2239625" y="1284050"/>
            <a:ext cx="5649900" cy="19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48" name="Google Shape;548;p84"/>
          <p:cNvSpPr txBox="1"/>
          <p:nvPr>
            <p:ph idx="1" type="subTitle"/>
          </p:nvPr>
        </p:nvSpPr>
        <p:spPr>
          <a:xfrm>
            <a:off x="2239625" y="3407300"/>
            <a:ext cx="56499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549" name="Google Shape;549;p84"/>
          <p:cNvSpPr/>
          <p:nvPr/>
        </p:nvSpPr>
        <p:spPr>
          <a:xfrm>
            <a:off x="6608275" y="-8900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8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53" name="Google Shape;553;p85"/>
          <p:cNvSpPr/>
          <p:nvPr/>
        </p:nvSpPr>
        <p:spPr>
          <a:xfrm>
            <a:off x="326825" y="4213025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85"/>
          <p:cNvSpPr/>
          <p:nvPr/>
        </p:nvSpPr>
        <p:spPr>
          <a:xfrm rot="-5400000">
            <a:off x="8217075" y="1080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85"/>
          <p:cNvSpPr/>
          <p:nvPr/>
        </p:nvSpPr>
        <p:spPr>
          <a:xfrm rot="10800000">
            <a:off x="-537475" y="-1582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8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59" name="Google Shape;559;p86"/>
          <p:cNvSpPr txBox="1"/>
          <p:nvPr>
            <p:ph idx="1" type="subTitle"/>
          </p:nvPr>
        </p:nvSpPr>
        <p:spPr>
          <a:xfrm>
            <a:off x="713225" y="2823750"/>
            <a:ext cx="25089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60" name="Google Shape;560;p86"/>
          <p:cNvSpPr txBox="1"/>
          <p:nvPr>
            <p:ph idx="2" type="subTitle"/>
          </p:nvPr>
        </p:nvSpPr>
        <p:spPr>
          <a:xfrm>
            <a:off x="714876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61" name="Google Shape;561;p86"/>
          <p:cNvSpPr txBox="1"/>
          <p:nvPr>
            <p:ph idx="3" type="subTitle"/>
          </p:nvPr>
        </p:nvSpPr>
        <p:spPr>
          <a:xfrm>
            <a:off x="3320850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62" name="Google Shape;562;p86"/>
          <p:cNvSpPr txBox="1"/>
          <p:nvPr>
            <p:ph idx="4" type="subTitle"/>
          </p:nvPr>
        </p:nvSpPr>
        <p:spPr>
          <a:xfrm>
            <a:off x="3320024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63" name="Google Shape;563;p86"/>
          <p:cNvSpPr txBox="1"/>
          <p:nvPr>
            <p:ph idx="5" type="subTitle"/>
          </p:nvPr>
        </p:nvSpPr>
        <p:spPr>
          <a:xfrm>
            <a:off x="5925175" y="2823750"/>
            <a:ext cx="25056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7432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64" name="Google Shape;564;p86"/>
          <p:cNvSpPr txBox="1"/>
          <p:nvPr>
            <p:ph idx="6" type="subTitle"/>
          </p:nvPr>
        </p:nvSpPr>
        <p:spPr>
          <a:xfrm>
            <a:off x="5925172" y="2376475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65" name="Google Shape;565;p86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86"/>
          <p:cNvSpPr/>
          <p:nvPr/>
        </p:nvSpPr>
        <p:spPr>
          <a:xfrm>
            <a:off x="3556700" y="42130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7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8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70" name="Google Shape;570;p87"/>
          <p:cNvSpPr txBox="1"/>
          <p:nvPr>
            <p:ph idx="1" type="subTitle"/>
          </p:nvPr>
        </p:nvSpPr>
        <p:spPr>
          <a:xfrm>
            <a:off x="631850" y="2532888"/>
            <a:ext cx="25089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71" name="Google Shape;571;p87"/>
          <p:cNvSpPr txBox="1"/>
          <p:nvPr>
            <p:ph idx="2" type="subTitle"/>
          </p:nvPr>
        </p:nvSpPr>
        <p:spPr>
          <a:xfrm>
            <a:off x="632915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72" name="Google Shape;572;p87"/>
          <p:cNvSpPr txBox="1"/>
          <p:nvPr>
            <p:ph idx="3" type="subTitle"/>
          </p:nvPr>
        </p:nvSpPr>
        <p:spPr>
          <a:xfrm>
            <a:off x="3320850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73" name="Google Shape;573;p87"/>
          <p:cNvSpPr txBox="1"/>
          <p:nvPr>
            <p:ph idx="4" type="subTitle"/>
          </p:nvPr>
        </p:nvSpPr>
        <p:spPr>
          <a:xfrm>
            <a:off x="3319731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74" name="Google Shape;574;p87"/>
          <p:cNvSpPr txBox="1"/>
          <p:nvPr>
            <p:ph idx="5" type="subTitle"/>
          </p:nvPr>
        </p:nvSpPr>
        <p:spPr>
          <a:xfrm>
            <a:off x="6006549" y="2532888"/>
            <a:ext cx="25056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75" name="Google Shape;575;p87"/>
          <p:cNvSpPr txBox="1"/>
          <p:nvPr>
            <p:ph idx="6" type="subTitle"/>
          </p:nvPr>
        </p:nvSpPr>
        <p:spPr>
          <a:xfrm>
            <a:off x="6006546" y="2176272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76" name="Google Shape;576;p87"/>
          <p:cNvSpPr txBox="1"/>
          <p:nvPr>
            <p:ph idx="7" type="subTitle"/>
          </p:nvPr>
        </p:nvSpPr>
        <p:spPr>
          <a:xfrm>
            <a:off x="631850" y="4128200"/>
            <a:ext cx="25089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77" name="Google Shape;577;p87"/>
          <p:cNvSpPr txBox="1"/>
          <p:nvPr>
            <p:ph idx="8" type="subTitle"/>
          </p:nvPr>
        </p:nvSpPr>
        <p:spPr>
          <a:xfrm>
            <a:off x="632915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78" name="Google Shape;578;p87"/>
          <p:cNvSpPr txBox="1"/>
          <p:nvPr>
            <p:ph idx="9" type="subTitle"/>
          </p:nvPr>
        </p:nvSpPr>
        <p:spPr>
          <a:xfrm>
            <a:off x="3320850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79" name="Google Shape;579;p87"/>
          <p:cNvSpPr txBox="1"/>
          <p:nvPr>
            <p:ph idx="13" type="subTitle"/>
          </p:nvPr>
        </p:nvSpPr>
        <p:spPr>
          <a:xfrm>
            <a:off x="3319731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80" name="Google Shape;580;p87"/>
          <p:cNvSpPr txBox="1"/>
          <p:nvPr>
            <p:ph idx="14" type="subTitle"/>
          </p:nvPr>
        </p:nvSpPr>
        <p:spPr>
          <a:xfrm>
            <a:off x="6006549" y="4128200"/>
            <a:ext cx="25056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81" name="Google Shape;581;p87"/>
          <p:cNvSpPr txBox="1"/>
          <p:nvPr>
            <p:ph idx="15" type="subTitle"/>
          </p:nvPr>
        </p:nvSpPr>
        <p:spPr>
          <a:xfrm>
            <a:off x="6006546" y="3767328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582" name="Google Shape;582;p87"/>
          <p:cNvSpPr/>
          <p:nvPr/>
        </p:nvSpPr>
        <p:spPr>
          <a:xfrm rot="-5400000">
            <a:off x="8044750" y="-7933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0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8"/>
          <p:cNvSpPr txBox="1"/>
          <p:nvPr>
            <p:ph type="ctrTitle"/>
          </p:nvPr>
        </p:nvSpPr>
        <p:spPr>
          <a:xfrm>
            <a:off x="4396800" y="1618788"/>
            <a:ext cx="3186900" cy="178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585" name="Google Shape;585;p88"/>
          <p:cNvSpPr txBox="1"/>
          <p:nvPr>
            <p:ph idx="1" type="subTitle"/>
          </p:nvPr>
        </p:nvSpPr>
        <p:spPr>
          <a:xfrm>
            <a:off x="2976400" y="3610388"/>
            <a:ext cx="4572000" cy="7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6" name="Google Shape;586;p88"/>
          <p:cNvSpPr/>
          <p:nvPr/>
        </p:nvSpPr>
        <p:spPr>
          <a:xfrm rot="5400000">
            <a:off x="6260175" y="-1071150"/>
            <a:ext cx="2142300" cy="214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9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89"/>
          <p:cNvSpPr/>
          <p:nvPr/>
        </p:nvSpPr>
        <p:spPr>
          <a:xfrm rot="-5400000">
            <a:off x="7998250" y="-7112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89"/>
          <p:cNvSpPr/>
          <p:nvPr/>
        </p:nvSpPr>
        <p:spPr>
          <a:xfrm rot="4500025">
            <a:off x="-1151086" y="4160597"/>
            <a:ext cx="2501429" cy="2501429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89"/>
          <p:cNvSpPr txBox="1"/>
          <p:nvPr>
            <p:ph idx="1" type="subTitle"/>
          </p:nvPr>
        </p:nvSpPr>
        <p:spPr>
          <a:xfrm>
            <a:off x="338325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92" name="Google Shape;592;p89"/>
          <p:cNvSpPr txBox="1"/>
          <p:nvPr>
            <p:ph idx="2" type="subTitle"/>
          </p:nvPr>
        </p:nvSpPr>
        <p:spPr>
          <a:xfrm>
            <a:off x="3383272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593" name="Google Shape;593;p89"/>
          <p:cNvSpPr txBox="1"/>
          <p:nvPr>
            <p:ph hasCustomPrompt="1" type="title"/>
          </p:nvPr>
        </p:nvSpPr>
        <p:spPr>
          <a:xfrm>
            <a:off x="4233600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4" name="Google Shape;594;p89"/>
          <p:cNvSpPr txBox="1"/>
          <p:nvPr>
            <p:ph idx="3" type="subTitle"/>
          </p:nvPr>
        </p:nvSpPr>
        <p:spPr>
          <a:xfrm>
            <a:off x="713225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95" name="Google Shape;595;p89"/>
          <p:cNvSpPr txBox="1"/>
          <p:nvPr>
            <p:ph idx="4" type="subTitle"/>
          </p:nvPr>
        </p:nvSpPr>
        <p:spPr>
          <a:xfrm>
            <a:off x="713234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596" name="Google Shape;596;p89"/>
          <p:cNvSpPr txBox="1"/>
          <p:nvPr>
            <p:ph hasCustomPrompt="1" idx="5" type="title"/>
          </p:nvPr>
        </p:nvSpPr>
        <p:spPr>
          <a:xfrm>
            <a:off x="1563575" y="1989025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7" name="Google Shape;597;p89"/>
          <p:cNvSpPr txBox="1"/>
          <p:nvPr>
            <p:ph idx="6" type="subTitle"/>
          </p:nvPr>
        </p:nvSpPr>
        <p:spPr>
          <a:xfrm>
            <a:off x="6053300" y="3426800"/>
            <a:ext cx="2377500" cy="10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98" name="Google Shape;598;p89"/>
          <p:cNvSpPr txBox="1"/>
          <p:nvPr>
            <p:ph idx="7" type="subTitle"/>
          </p:nvPr>
        </p:nvSpPr>
        <p:spPr>
          <a:xfrm>
            <a:off x="6053309" y="3032375"/>
            <a:ext cx="2377500" cy="36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SemiBold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"/>
              <a:buNone/>
              <a:defRPr b="1">
                <a:latin typeface="Exo"/>
                <a:ea typeface="Exo"/>
                <a:cs typeface="Exo"/>
                <a:sym typeface="Exo"/>
              </a:defRPr>
            </a:lvl9pPr>
          </a:lstStyle>
          <a:p/>
        </p:txBody>
      </p:sp>
      <p:sp>
        <p:nvSpPr>
          <p:cNvPr id="599" name="Google Shape;599;p89"/>
          <p:cNvSpPr txBox="1"/>
          <p:nvPr>
            <p:ph hasCustomPrompt="1" idx="8" type="title"/>
          </p:nvPr>
        </p:nvSpPr>
        <p:spPr>
          <a:xfrm>
            <a:off x="6903625" y="1989020"/>
            <a:ext cx="6768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0" name="Google Shape;600;p89"/>
          <p:cNvSpPr txBox="1"/>
          <p:nvPr>
            <p:ph idx="9"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0"/>
          <p:cNvSpPr/>
          <p:nvPr/>
        </p:nvSpPr>
        <p:spPr>
          <a:xfrm>
            <a:off x="559350" y="459450"/>
            <a:ext cx="8025300" cy="422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90"/>
          <p:cNvSpPr txBox="1"/>
          <p:nvPr>
            <p:ph type="ctrTitle"/>
          </p:nvPr>
        </p:nvSpPr>
        <p:spPr>
          <a:xfrm>
            <a:off x="969100" y="125614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604" name="Google Shape;604;p90"/>
          <p:cNvSpPr txBox="1"/>
          <p:nvPr>
            <p:ph idx="1" type="subTitle"/>
          </p:nvPr>
        </p:nvSpPr>
        <p:spPr>
          <a:xfrm>
            <a:off x="969100" y="2370550"/>
            <a:ext cx="3581100" cy="15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05" name="Google Shape;605;p90"/>
          <p:cNvSpPr/>
          <p:nvPr/>
        </p:nvSpPr>
        <p:spPr>
          <a:xfrm>
            <a:off x="-1117600" y="4077900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90"/>
          <p:cNvSpPr/>
          <p:nvPr/>
        </p:nvSpPr>
        <p:spPr>
          <a:xfrm>
            <a:off x="7489125" y="-94117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1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91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610" name="Google Shape;610;p91"/>
          <p:cNvSpPr txBox="1"/>
          <p:nvPr>
            <p:ph idx="1" type="subTitle"/>
          </p:nvPr>
        </p:nvSpPr>
        <p:spPr>
          <a:xfrm>
            <a:off x="3033706" y="1967494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1" name="Google Shape;611;p91"/>
          <p:cNvSpPr txBox="1"/>
          <p:nvPr>
            <p:ph idx="2" type="subTitle"/>
          </p:nvPr>
        </p:nvSpPr>
        <p:spPr>
          <a:xfrm>
            <a:off x="3031700" y="1610875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12" name="Google Shape;612;p91"/>
          <p:cNvSpPr txBox="1"/>
          <p:nvPr>
            <p:ph idx="3" type="subTitle"/>
          </p:nvPr>
        </p:nvSpPr>
        <p:spPr>
          <a:xfrm>
            <a:off x="3033706" y="294436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3" name="Google Shape;613;p91"/>
          <p:cNvSpPr txBox="1"/>
          <p:nvPr>
            <p:ph idx="4" type="subTitle"/>
          </p:nvPr>
        </p:nvSpPr>
        <p:spPr>
          <a:xfrm>
            <a:off x="3031700" y="2583942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14" name="Google Shape;614;p91"/>
          <p:cNvSpPr txBox="1"/>
          <p:nvPr>
            <p:ph idx="5" type="subTitle"/>
          </p:nvPr>
        </p:nvSpPr>
        <p:spPr>
          <a:xfrm>
            <a:off x="3033706" y="3913627"/>
            <a:ext cx="44904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5" name="Google Shape;615;p91"/>
          <p:cNvSpPr txBox="1"/>
          <p:nvPr>
            <p:ph idx="6" type="subTitle"/>
          </p:nvPr>
        </p:nvSpPr>
        <p:spPr>
          <a:xfrm>
            <a:off x="3031700" y="3557008"/>
            <a:ext cx="44904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16" name="Google Shape;616;p91"/>
          <p:cNvSpPr/>
          <p:nvPr/>
        </p:nvSpPr>
        <p:spPr>
          <a:xfrm rot="5191391">
            <a:off x="-1250867" y="2105127"/>
            <a:ext cx="2359643" cy="2359643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6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2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92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620" name="Google Shape;620;p92"/>
          <p:cNvSpPr txBox="1"/>
          <p:nvPr>
            <p:ph idx="1" type="subTitle"/>
          </p:nvPr>
        </p:nvSpPr>
        <p:spPr>
          <a:xfrm>
            <a:off x="715726" y="2053152"/>
            <a:ext cx="25998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21" name="Google Shape;621;p92"/>
          <p:cNvSpPr txBox="1"/>
          <p:nvPr>
            <p:ph idx="2" type="subTitle"/>
          </p:nvPr>
        </p:nvSpPr>
        <p:spPr>
          <a:xfrm>
            <a:off x="714325" y="1696525"/>
            <a:ext cx="25998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22" name="Google Shape;622;p92"/>
          <p:cNvSpPr txBox="1"/>
          <p:nvPr>
            <p:ph idx="3" type="subTitle"/>
          </p:nvPr>
        </p:nvSpPr>
        <p:spPr>
          <a:xfrm>
            <a:off x="5860632" y="2053160"/>
            <a:ext cx="2570100" cy="8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23" name="Google Shape;623;p92"/>
          <p:cNvSpPr txBox="1"/>
          <p:nvPr>
            <p:ph idx="4" type="subTitle"/>
          </p:nvPr>
        </p:nvSpPr>
        <p:spPr>
          <a:xfrm>
            <a:off x="5860632" y="1696522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24" name="Google Shape;624;p92"/>
          <p:cNvSpPr txBox="1"/>
          <p:nvPr>
            <p:ph idx="5" type="subTitle"/>
          </p:nvPr>
        </p:nvSpPr>
        <p:spPr>
          <a:xfrm>
            <a:off x="714365" y="3872168"/>
            <a:ext cx="25956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25" name="Google Shape;625;p92"/>
          <p:cNvSpPr txBox="1"/>
          <p:nvPr>
            <p:ph idx="6" type="subTitle"/>
          </p:nvPr>
        </p:nvSpPr>
        <p:spPr>
          <a:xfrm>
            <a:off x="713218" y="3511296"/>
            <a:ext cx="259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26" name="Google Shape;626;p92"/>
          <p:cNvSpPr txBox="1"/>
          <p:nvPr>
            <p:ph idx="7" type="subTitle"/>
          </p:nvPr>
        </p:nvSpPr>
        <p:spPr>
          <a:xfrm>
            <a:off x="5860632" y="3873000"/>
            <a:ext cx="2570100" cy="8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27" name="Google Shape;627;p92"/>
          <p:cNvSpPr txBox="1"/>
          <p:nvPr>
            <p:ph idx="8" type="subTitle"/>
          </p:nvPr>
        </p:nvSpPr>
        <p:spPr>
          <a:xfrm>
            <a:off x="5860632" y="3512128"/>
            <a:ext cx="257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28" name="Google Shape;628;p92"/>
          <p:cNvSpPr/>
          <p:nvPr/>
        </p:nvSpPr>
        <p:spPr>
          <a:xfrm rot="-900165">
            <a:off x="3486460" y="4622275"/>
            <a:ext cx="2359528" cy="235952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92"/>
          <p:cNvSpPr/>
          <p:nvPr/>
        </p:nvSpPr>
        <p:spPr>
          <a:xfrm rot="8954317">
            <a:off x="-806728" y="-1251693"/>
            <a:ext cx="2359698" cy="2359698"/>
          </a:xfrm>
          <a:prstGeom prst="blockArc">
            <a:avLst>
              <a:gd fmla="val 10800000" name="adj1"/>
              <a:gd fmla="val 234983" name="adj2"/>
              <a:gd fmla="val 7589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7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3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9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633" name="Google Shape;633;p93"/>
          <p:cNvSpPr txBox="1"/>
          <p:nvPr>
            <p:ph idx="1" type="subTitle"/>
          </p:nvPr>
        </p:nvSpPr>
        <p:spPr>
          <a:xfrm>
            <a:off x="77792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34" name="Google Shape;634;p93"/>
          <p:cNvSpPr txBox="1"/>
          <p:nvPr>
            <p:ph idx="2" type="subTitle"/>
          </p:nvPr>
        </p:nvSpPr>
        <p:spPr>
          <a:xfrm>
            <a:off x="776725" y="3711525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35" name="Google Shape;635;p93"/>
          <p:cNvSpPr txBox="1"/>
          <p:nvPr>
            <p:ph idx="3" type="subTitle"/>
          </p:nvPr>
        </p:nvSpPr>
        <p:spPr>
          <a:xfrm>
            <a:off x="4655975" y="2482525"/>
            <a:ext cx="3710100" cy="11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36" name="Google Shape;636;p93"/>
          <p:cNvSpPr txBox="1"/>
          <p:nvPr>
            <p:ph idx="4" type="subTitle"/>
          </p:nvPr>
        </p:nvSpPr>
        <p:spPr>
          <a:xfrm>
            <a:off x="4654775" y="3712464"/>
            <a:ext cx="3712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16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37" name="Google Shape;637;p93"/>
          <p:cNvSpPr/>
          <p:nvPr/>
        </p:nvSpPr>
        <p:spPr>
          <a:xfrm rot="9688557">
            <a:off x="-1186101" y="-1436364"/>
            <a:ext cx="2501396" cy="2501396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93"/>
          <p:cNvSpPr/>
          <p:nvPr/>
        </p:nvSpPr>
        <p:spPr>
          <a:xfrm rot="-3039328">
            <a:off x="7893330" y="3785103"/>
            <a:ext cx="2501333" cy="2501333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8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4"/>
          <p:cNvSpPr/>
          <p:nvPr/>
        </p:nvSpPr>
        <p:spPr>
          <a:xfrm flipH="1">
            <a:off x="4715600" y="4343575"/>
            <a:ext cx="1682100" cy="168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94"/>
          <p:cNvSpPr/>
          <p:nvPr/>
        </p:nvSpPr>
        <p:spPr>
          <a:xfrm flipH="1">
            <a:off x="7613875" y="-638275"/>
            <a:ext cx="2001600" cy="20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9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9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644" name="Google Shape;644;p94"/>
          <p:cNvSpPr txBox="1"/>
          <p:nvPr>
            <p:ph idx="1" type="subTitle"/>
          </p:nvPr>
        </p:nvSpPr>
        <p:spPr>
          <a:xfrm>
            <a:off x="631851" y="3298825"/>
            <a:ext cx="25089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5" name="Google Shape;645;p94"/>
          <p:cNvSpPr txBox="1"/>
          <p:nvPr>
            <p:ph idx="2" type="subTitle"/>
          </p:nvPr>
        </p:nvSpPr>
        <p:spPr>
          <a:xfrm>
            <a:off x="632915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46" name="Google Shape;646;p94"/>
          <p:cNvSpPr txBox="1"/>
          <p:nvPr>
            <p:ph idx="3" type="subTitle"/>
          </p:nvPr>
        </p:nvSpPr>
        <p:spPr>
          <a:xfrm>
            <a:off x="3320850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7" name="Google Shape;647;p94"/>
          <p:cNvSpPr txBox="1"/>
          <p:nvPr>
            <p:ph idx="4" type="subTitle"/>
          </p:nvPr>
        </p:nvSpPr>
        <p:spPr>
          <a:xfrm>
            <a:off x="3319731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48" name="Google Shape;648;p94"/>
          <p:cNvSpPr txBox="1"/>
          <p:nvPr>
            <p:ph idx="5" type="subTitle"/>
          </p:nvPr>
        </p:nvSpPr>
        <p:spPr>
          <a:xfrm>
            <a:off x="6006547" y="3298825"/>
            <a:ext cx="25056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828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333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9" name="Google Shape;649;p94"/>
          <p:cNvSpPr txBox="1"/>
          <p:nvPr>
            <p:ph idx="6" type="subTitle"/>
          </p:nvPr>
        </p:nvSpPr>
        <p:spPr>
          <a:xfrm>
            <a:off x="6006547" y="2927750"/>
            <a:ext cx="25056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5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95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653" name="Google Shape;653;p95"/>
          <p:cNvSpPr txBox="1"/>
          <p:nvPr>
            <p:ph idx="1" type="subTitle"/>
          </p:nvPr>
        </p:nvSpPr>
        <p:spPr>
          <a:xfrm>
            <a:off x="713224" y="42519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54" name="Google Shape;654;p95"/>
          <p:cNvSpPr txBox="1"/>
          <p:nvPr>
            <p:ph idx="2" type="subTitle"/>
          </p:nvPr>
        </p:nvSpPr>
        <p:spPr>
          <a:xfrm>
            <a:off x="713218" y="38065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4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96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9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659" name="Google Shape;659;p96"/>
          <p:cNvSpPr txBox="1"/>
          <p:nvPr>
            <p:ph idx="1" type="subTitle"/>
          </p:nvPr>
        </p:nvSpPr>
        <p:spPr>
          <a:xfrm>
            <a:off x="713225" y="1828800"/>
            <a:ext cx="7717500" cy="12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0" name="Google Shape;660;p96"/>
          <p:cNvSpPr txBox="1"/>
          <p:nvPr>
            <p:ph idx="2" type="subTitle"/>
          </p:nvPr>
        </p:nvSpPr>
        <p:spPr>
          <a:xfrm>
            <a:off x="713225" y="138319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61" name="Google Shape;661;p96"/>
          <p:cNvSpPr txBox="1"/>
          <p:nvPr>
            <p:ph idx="3" type="subTitle"/>
          </p:nvPr>
        </p:nvSpPr>
        <p:spPr>
          <a:xfrm>
            <a:off x="713224" y="3766650"/>
            <a:ext cx="77175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2" name="Google Shape;662;p96"/>
          <p:cNvSpPr txBox="1"/>
          <p:nvPr>
            <p:ph idx="4" type="subTitle"/>
          </p:nvPr>
        </p:nvSpPr>
        <p:spPr>
          <a:xfrm>
            <a:off x="713218" y="3321247"/>
            <a:ext cx="77175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9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7"/>
          <p:cNvSpPr txBox="1"/>
          <p:nvPr>
            <p:ph type="title"/>
          </p:nvPr>
        </p:nvSpPr>
        <p:spPr>
          <a:xfrm>
            <a:off x="2460350" y="609400"/>
            <a:ext cx="4228500" cy="118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/>
        </p:txBody>
      </p:sp>
      <p:sp>
        <p:nvSpPr>
          <p:cNvPr id="665" name="Google Shape;665;p97"/>
          <p:cNvSpPr txBox="1"/>
          <p:nvPr>
            <p:ph idx="1" type="subTitle"/>
          </p:nvPr>
        </p:nvSpPr>
        <p:spPr>
          <a:xfrm>
            <a:off x="2642550" y="1669100"/>
            <a:ext cx="3858900" cy="11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b="1" sz="21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6" name="Google Shape;666;p97"/>
          <p:cNvSpPr txBox="1"/>
          <p:nvPr/>
        </p:nvSpPr>
        <p:spPr>
          <a:xfrm>
            <a:off x="1836150" y="3271575"/>
            <a:ext cx="54717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7" name="Google Shape;667;p97"/>
          <p:cNvSpPr/>
          <p:nvPr/>
        </p:nvSpPr>
        <p:spPr>
          <a:xfrm>
            <a:off x="-756275" y="3429675"/>
            <a:ext cx="2036700" cy="2036700"/>
          </a:xfrm>
          <a:prstGeom prst="donut">
            <a:avLst>
              <a:gd fmla="val 870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97"/>
          <p:cNvSpPr/>
          <p:nvPr/>
        </p:nvSpPr>
        <p:spPr>
          <a:xfrm rot="-5400000">
            <a:off x="7943475" y="14094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8"/>
          <p:cNvSpPr/>
          <p:nvPr/>
        </p:nvSpPr>
        <p:spPr>
          <a:xfrm rot="5400000">
            <a:off x="-4350250" y="-388450"/>
            <a:ext cx="5842800" cy="58428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98"/>
          <p:cNvSpPr/>
          <p:nvPr/>
        </p:nvSpPr>
        <p:spPr>
          <a:xfrm>
            <a:off x="3685325" y="4067750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98"/>
          <p:cNvSpPr/>
          <p:nvPr/>
        </p:nvSpPr>
        <p:spPr>
          <a:xfrm>
            <a:off x="7178925" y="-85157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9"/>
          <p:cNvSpPr/>
          <p:nvPr/>
        </p:nvSpPr>
        <p:spPr>
          <a:xfrm>
            <a:off x="-911250" y="3916525"/>
            <a:ext cx="1822500" cy="1822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99"/>
          <p:cNvSpPr/>
          <p:nvPr/>
        </p:nvSpPr>
        <p:spPr>
          <a:xfrm>
            <a:off x="8402300" y="-801125"/>
            <a:ext cx="1822500" cy="182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99"/>
          <p:cNvSpPr/>
          <p:nvPr/>
        </p:nvSpPr>
        <p:spPr>
          <a:xfrm>
            <a:off x="4320096" y="4037027"/>
            <a:ext cx="3972900" cy="39729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01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101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200"/>
              <a:buFont typeface="Archivo Black"/>
              <a:buNone/>
              <a:defRPr sz="4800">
                <a:solidFill>
                  <a:srgbClr val="333333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rchivo Black"/>
              <a:buNone/>
              <a:defRPr sz="52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683" name="Google Shape;683;p101"/>
          <p:cNvSpPr txBox="1"/>
          <p:nvPr>
            <p:ph idx="1" type="subTitle"/>
          </p:nvPr>
        </p:nvSpPr>
        <p:spPr>
          <a:xfrm>
            <a:off x="2020625" y="3854325"/>
            <a:ext cx="45720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4" name="Google Shape;684;p101"/>
          <p:cNvSpPr/>
          <p:nvPr/>
        </p:nvSpPr>
        <p:spPr>
          <a:xfrm>
            <a:off x="-411600" y="-575725"/>
            <a:ext cx="2036700" cy="2036700"/>
          </a:xfrm>
          <a:prstGeom prst="donut">
            <a:avLst>
              <a:gd fmla="val 8702" name="adj"/>
            </a:avLst>
          </a:prstGeom>
          <a:solidFill>
            <a:srgbClr val="F4AB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101"/>
          <p:cNvSpPr/>
          <p:nvPr/>
        </p:nvSpPr>
        <p:spPr>
          <a:xfrm rot="-5400000">
            <a:off x="7322025" y="2986525"/>
            <a:ext cx="2501400" cy="25014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2"/>
          <p:cNvSpPr/>
          <p:nvPr/>
        </p:nvSpPr>
        <p:spPr>
          <a:xfrm>
            <a:off x="631875" y="3989150"/>
            <a:ext cx="3154200" cy="3154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102"/>
          <p:cNvSpPr/>
          <p:nvPr/>
        </p:nvSpPr>
        <p:spPr>
          <a:xfrm rot="-5400000">
            <a:off x="7666175" y="-392125"/>
            <a:ext cx="3071100" cy="30711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02"/>
          <p:cNvSpPr txBox="1"/>
          <p:nvPr>
            <p:ph type="title"/>
          </p:nvPr>
        </p:nvSpPr>
        <p:spPr>
          <a:xfrm>
            <a:off x="1756713" y="1529375"/>
            <a:ext cx="3044700" cy="12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0" name="Google Shape;690;p102"/>
          <p:cNvSpPr txBox="1"/>
          <p:nvPr>
            <p:ph hasCustomPrompt="1" idx="2" type="title"/>
          </p:nvPr>
        </p:nvSpPr>
        <p:spPr>
          <a:xfrm>
            <a:off x="5362438" y="1736700"/>
            <a:ext cx="1494900" cy="16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1" name="Google Shape;691;p102"/>
          <p:cNvSpPr txBox="1"/>
          <p:nvPr>
            <p:ph idx="1" type="subTitle"/>
          </p:nvPr>
        </p:nvSpPr>
        <p:spPr>
          <a:xfrm>
            <a:off x="1756413" y="3033950"/>
            <a:ext cx="3045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3"/>
          <p:cNvSpPr/>
          <p:nvPr/>
        </p:nvSpPr>
        <p:spPr>
          <a:xfrm>
            <a:off x="559350" y="446700"/>
            <a:ext cx="8025300" cy="425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103"/>
          <p:cNvSpPr txBox="1"/>
          <p:nvPr>
            <p:ph idx="1" type="subTitle"/>
          </p:nvPr>
        </p:nvSpPr>
        <p:spPr>
          <a:xfrm>
            <a:off x="1245000" y="1128075"/>
            <a:ext cx="6654000" cy="3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9144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695" name="Google Shape;695;p10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04"/>
          <p:cNvSpPr/>
          <p:nvPr/>
        </p:nvSpPr>
        <p:spPr>
          <a:xfrm>
            <a:off x="543100" y="443875"/>
            <a:ext cx="8043000" cy="727200"/>
          </a:xfrm>
          <a:prstGeom prst="roundRect">
            <a:avLst>
              <a:gd fmla="val 3840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104"/>
          <p:cNvSpPr/>
          <p:nvPr/>
        </p:nvSpPr>
        <p:spPr>
          <a:xfrm>
            <a:off x="4253850" y="4281275"/>
            <a:ext cx="636300" cy="63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104"/>
          <p:cNvSpPr/>
          <p:nvPr/>
        </p:nvSpPr>
        <p:spPr>
          <a:xfrm rot="-5400000">
            <a:off x="8151100" y="-987250"/>
            <a:ext cx="2055000" cy="2055000"/>
          </a:xfrm>
          <a:prstGeom prst="blockArc">
            <a:avLst>
              <a:gd fmla="val 10800000" name="adj1"/>
              <a:gd fmla="val 47161" name="adj2"/>
              <a:gd fmla="val 7433" name="adj3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104"/>
          <p:cNvSpPr/>
          <p:nvPr/>
        </p:nvSpPr>
        <p:spPr>
          <a:xfrm rot="5400000">
            <a:off x="-1023700" y="422075"/>
            <a:ext cx="2023200" cy="2023200"/>
          </a:xfrm>
          <a:prstGeom prst="blockArc">
            <a:avLst>
              <a:gd fmla="val 10800000" name="adj1"/>
              <a:gd fmla="val 44166" name="adj2"/>
              <a:gd fmla="val 9390" name="adj3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104"/>
          <p:cNvSpPr txBox="1"/>
          <p:nvPr>
            <p:ph idx="1" type="subTitle"/>
          </p:nvPr>
        </p:nvSpPr>
        <p:spPr>
          <a:xfrm>
            <a:off x="1242719" y="2818375"/>
            <a:ext cx="32004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02" name="Google Shape;702;p104"/>
          <p:cNvSpPr txBox="1"/>
          <p:nvPr>
            <p:ph idx="2" type="subTitle"/>
          </p:nvPr>
        </p:nvSpPr>
        <p:spPr>
          <a:xfrm>
            <a:off x="1244369" y="2371100"/>
            <a:ext cx="3197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03" name="Google Shape;703;p104"/>
          <p:cNvSpPr txBox="1"/>
          <p:nvPr>
            <p:ph idx="3" type="subTitle"/>
          </p:nvPr>
        </p:nvSpPr>
        <p:spPr>
          <a:xfrm>
            <a:off x="4700881" y="2818375"/>
            <a:ext cx="3200400" cy="10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04" name="Google Shape;704;p104"/>
          <p:cNvSpPr txBox="1"/>
          <p:nvPr>
            <p:ph idx="4" type="subTitle"/>
          </p:nvPr>
        </p:nvSpPr>
        <p:spPr>
          <a:xfrm>
            <a:off x="4701031" y="2371100"/>
            <a:ext cx="3200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sz="23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Barlow"/>
              <a:buNone/>
              <a:defRPr b="1" sz="16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05" name="Google Shape;705;p10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b="1" sz="3600"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39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9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theme" Target="../theme/theme1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29" Type="http://schemas.openxmlformats.org/officeDocument/2006/relationships/theme" Target="../theme/theme7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7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29" Type="http://schemas.openxmlformats.org/officeDocument/2006/relationships/theme" Target="../theme/theme4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85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29" Type="http://schemas.openxmlformats.org/officeDocument/2006/relationships/theme" Target="../theme/theme3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3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29" Type="http://schemas.openxmlformats.org/officeDocument/2006/relationships/theme" Target="../theme/theme5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1.xml"/></Relationships>
</file>

<file path=ppt/slideMasters/_rels/slideMaster7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26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57.xml"/><Relationship Id="rId29" Type="http://schemas.openxmlformats.org/officeDocument/2006/relationships/theme" Target="../theme/theme8.xml"/><Relationship Id="rId7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69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26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29" Type="http://schemas.openxmlformats.org/officeDocument/2006/relationships/theme" Target="../theme/theme6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197.xml"/></Relationships>
</file>

<file path=ppt/slideMasters/_rels/slideMaster9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29.xml"/><Relationship Id="rId2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26" Type="http://schemas.openxmlformats.org/officeDocument/2006/relationships/slideLayout" Target="../slideLayouts/slideLayout233.xml"/><Relationship Id="rId25" Type="http://schemas.openxmlformats.org/officeDocument/2006/relationships/slideLayout" Target="../slideLayouts/slideLayout232.xml"/><Relationship Id="rId28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3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214.xml"/><Relationship Id="rId8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A2E7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ExtraBold"/>
              <a:buNone/>
              <a:defRPr sz="2800">
                <a:solidFill>
                  <a:schemeClr val="dk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A2E7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ExtraBold"/>
              <a:buNone/>
              <a:defRPr sz="2800">
                <a:solidFill>
                  <a:schemeClr val="dk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A2E7F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ExtraBold"/>
              <a:buNone/>
              <a:defRPr sz="2800">
                <a:solidFill>
                  <a:schemeClr val="dk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0" name="Google Shape;470;p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A2E7F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ExtraBold"/>
              <a:buNone/>
              <a:defRPr sz="2800">
                <a:solidFill>
                  <a:schemeClr val="dk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9" name="Google Shape;679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A2E7F"/>
        </a:solidFill>
      </p:bgPr>
    </p:bg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ExtraBold"/>
              <a:buNone/>
              <a:defRPr sz="2800">
                <a:solidFill>
                  <a:schemeClr val="dk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88" name="Google Shape;888;p1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A2E7F"/>
        </a:solidFill>
      </p:bgPr>
    </p:bg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ExtraBold"/>
              <a:buNone/>
              <a:defRPr sz="2800">
                <a:solidFill>
                  <a:schemeClr val="dk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97" name="Google Shape;1097;p1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A2E7F"/>
        </a:solidFill>
      </p:bgPr>
    </p:bg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ExtraBold"/>
              <a:buNone/>
              <a:defRPr sz="2800">
                <a:solidFill>
                  <a:schemeClr val="dk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06" name="Google Shape;1306;p1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A2E7F"/>
        </a:solidFill>
      </p:bgPr>
    </p:bg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2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ExtraBold"/>
              <a:buNone/>
              <a:defRPr sz="2800">
                <a:solidFill>
                  <a:schemeClr val="dk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15" name="Google Shape;1515;p2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gif"/><Relationship Id="rId4" Type="http://schemas.openxmlformats.org/officeDocument/2006/relationships/image" Target="../media/image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xO3R5Obnods" TargetMode="External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YLt3PgxBPvk" TargetMode="External"/><Relationship Id="rId4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21.jpg"/><Relationship Id="rId5" Type="http://schemas.openxmlformats.org/officeDocument/2006/relationships/image" Target="../media/image15.jpg"/><Relationship Id="rId6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45"/>
          <p:cNvSpPr txBox="1"/>
          <p:nvPr>
            <p:ph type="ctrTitle"/>
          </p:nvPr>
        </p:nvSpPr>
        <p:spPr>
          <a:xfrm>
            <a:off x="2020625" y="1310475"/>
            <a:ext cx="4572000" cy="233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SEVEN LAKES HIGH SCHOOL</a:t>
            </a:r>
            <a:r>
              <a:rPr b="1" lang="en">
                <a:solidFill>
                  <a:srgbClr val="2A363B"/>
                </a:solidFill>
              </a:rPr>
              <a:t> </a:t>
            </a:r>
            <a:r>
              <a:rPr lang="en" sz="4200">
                <a:solidFill>
                  <a:schemeClr val="accent6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FUTURE BUSINESS LEADERS OF AMERICA</a:t>
            </a:r>
            <a:endParaRPr sz="4200">
              <a:solidFill>
                <a:schemeClr val="accent6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1727" name="Google Shape;1727;p245"/>
          <p:cNvSpPr txBox="1"/>
          <p:nvPr>
            <p:ph idx="1" type="subTitle"/>
          </p:nvPr>
        </p:nvSpPr>
        <p:spPr>
          <a:xfrm>
            <a:off x="1746575" y="3854325"/>
            <a:ext cx="48462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Informational Meeting | August 26th</a:t>
            </a:r>
            <a:endParaRPr b="1" sz="1900"/>
          </a:p>
        </p:txBody>
      </p:sp>
      <p:sp>
        <p:nvSpPr>
          <p:cNvPr id="1728" name="Google Shape;1728;p245"/>
          <p:cNvSpPr/>
          <p:nvPr/>
        </p:nvSpPr>
        <p:spPr>
          <a:xfrm>
            <a:off x="7395550" y="1353500"/>
            <a:ext cx="772800" cy="7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254"/>
          <p:cNvSpPr txBox="1"/>
          <p:nvPr>
            <p:ph idx="1" type="subTitle"/>
          </p:nvPr>
        </p:nvSpPr>
        <p:spPr>
          <a:xfrm>
            <a:off x="713225" y="1590175"/>
            <a:ext cx="4089300" cy="23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Fill out the Membership Info Google form.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Turn in Permission Forms to the business hallway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Pay the $50 fee through Pay N’ Go.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07" name="Google Shape;1807;p254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How to Join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08" name="Google Shape;1808;p254"/>
          <p:cNvSpPr txBox="1"/>
          <p:nvPr>
            <p:ph idx="1" type="subTitle"/>
          </p:nvPr>
        </p:nvSpPr>
        <p:spPr>
          <a:xfrm>
            <a:off x="4802525" y="1519626"/>
            <a:ext cx="33969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4AB19"/>
                </a:solidFill>
              </a:rPr>
              <a:t>All info sent out on Remind!</a:t>
            </a:r>
            <a:endParaRPr b="1">
              <a:solidFill>
                <a:srgbClr val="F4AB1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4AB19"/>
                </a:solidFill>
              </a:rPr>
              <a:t>@slhsfbla26</a:t>
            </a:r>
            <a:endParaRPr b="1">
              <a:solidFill>
                <a:srgbClr val="F4AB19"/>
              </a:solidFill>
            </a:endParaRPr>
          </a:p>
        </p:txBody>
      </p:sp>
      <p:sp>
        <p:nvSpPr>
          <p:cNvPr id="1809" name="Google Shape;1809;p254"/>
          <p:cNvSpPr txBox="1"/>
          <p:nvPr/>
        </p:nvSpPr>
        <p:spPr>
          <a:xfrm>
            <a:off x="256050" y="1445238"/>
            <a:ext cx="56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4AB19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1" sz="2900">
              <a:solidFill>
                <a:srgbClr val="F4AB1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10" name="Google Shape;1810;p254"/>
          <p:cNvSpPr txBox="1"/>
          <p:nvPr/>
        </p:nvSpPr>
        <p:spPr>
          <a:xfrm>
            <a:off x="256050" y="2428625"/>
            <a:ext cx="56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4AB19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1" sz="2900">
              <a:solidFill>
                <a:srgbClr val="F4AB1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11" name="Google Shape;1811;p254"/>
          <p:cNvSpPr txBox="1"/>
          <p:nvPr/>
        </p:nvSpPr>
        <p:spPr>
          <a:xfrm>
            <a:off x="256050" y="3412000"/>
            <a:ext cx="56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F4AB19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1" sz="2900">
              <a:solidFill>
                <a:srgbClr val="F4AB19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812" name="Google Shape;1812;p254" title="Screen Shot 2025-08-06 at 4.22.3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725" y="2219576"/>
            <a:ext cx="2432253" cy="2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255"/>
          <p:cNvSpPr txBox="1"/>
          <p:nvPr/>
        </p:nvSpPr>
        <p:spPr>
          <a:xfrm>
            <a:off x="997575" y="2554100"/>
            <a:ext cx="2943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FBLA members in grades 10-12 are REQUIRED to be in OR have taken one of these business classes. Freshmen are NOT required to be in a business class to join.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8" name="Google Shape;1818;p255"/>
          <p:cNvSpPr txBox="1"/>
          <p:nvPr/>
        </p:nvSpPr>
        <p:spPr>
          <a:xfrm>
            <a:off x="997575" y="1384400"/>
            <a:ext cx="4195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rPr>
              <a:t>Business class requirement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19" name="Google Shape;1819;p255" title="Screen Shot 2025-08-06 at 4.28.2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700" y="540763"/>
            <a:ext cx="3199226" cy="406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256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First Official Meeting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25" name="Google Shape;1825;p256"/>
          <p:cNvSpPr txBox="1"/>
          <p:nvPr/>
        </p:nvSpPr>
        <p:spPr>
          <a:xfrm>
            <a:off x="2242425" y="1479050"/>
            <a:ext cx="4751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Our first official meeting will be on:</a:t>
            </a:r>
            <a:endParaRPr b="1"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6" name="Google Shape;1826;p256"/>
          <p:cNvSpPr txBox="1"/>
          <p:nvPr/>
        </p:nvSpPr>
        <p:spPr>
          <a:xfrm>
            <a:off x="1198925" y="1942175"/>
            <a:ext cx="6830700" cy="21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September 2nd, 2024 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6:50 AM in RM 2513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2:45 PM in the LGI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25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Game Time!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832" name="Google Shape;1832;p257"/>
          <p:cNvSpPr txBox="1"/>
          <p:nvPr/>
        </p:nvSpPr>
        <p:spPr>
          <a:xfrm>
            <a:off x="849425" y="1413100"/>
            <a:ext cx="7445100" cy="20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Everyone stand up and walk around the LGI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Have someone who matches the description in the box to sign your paper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*Only ONE signature per person on each paper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First 5 people to get 5 in a row and come to the front get a prize!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3" name="Google Shape;1833;p257" title="the word bingo is surrounded by colored balls and stars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850" y="3603400"/>
            <a:ext cx="2212075" cy="13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257" title="a man is laughing while holding his hand to his mouth and says bingo ! (Provided by Tenor)"/>
          <p:cNvPicPr preferRelativeResize="0"/>
          <p:nvPr/>
        </p:nvPicPr>
        <p:blipFill rotWithShape="1">
          <a:blip r:embed="rId4">
            <a:alphaModFix/>
          </a:blip>
          <a:srcRect b="0" l="0" r="0" t="9016"/>
          <a:stretch/>
        </p:blipFill>
        <p:spPr>
          <a:xfrm>
            <a:off x="5487650" y="3528250"/>
            <a:ext cx="1562100" cy="15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de in 2019" id="1839" name="Google Shape;1839;p258" title="3 Reasons You Should Join FBL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598" y="100675"/>
            <a:ext cx="6589550" cy="494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AS FBLA - STATE LEADERSHIP CONFERENCE RECAP 2025&#10;- created by TeamTRI" id="1844" name="Google Shape;1844;p259" title="TEXAS FBLA - STATE LEADERSHIP CONFERENCE RECAP 20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825" y="513500"/>
            <a:ext cx="7180425" cy="403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26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STAY CONNECTED!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50" name="Google Shape;1850;p260"/>
          <p:cNvSpPr txBox="1"/>
          <p:nvPr/>
        </p:nvSpPr>
        <p:spPr>
          <a:xfrm>
            <a:off x="2321675" y="1229100"/>
            <a:ext cx="5880600" cy="37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Remind:</a:t>
            </a:r>
            <a:r>
              <a:rPr lang="en"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Text </a:t>
            </a: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@slhsfbla26 </a:t>
            </a:r>
            <a:r>
              <a:rPr lang="en"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 </a:t>
            </a: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81010</a:t>
            </a:r>
            <a:r>
              <a:rPr lang="en"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or use the code in the remind app! </a:t>
            </a:r>
            <a:endParaRPr sz="18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Instagram:</a:t>
            </a:r>
            <a:r>
              <a:rPr lang="en"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Follow us </a:t>
            </a: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@7lakesfbla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Facebook:</a:t>
            </a:r>
            <a:r>
              <a:rPr lang="en"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Join group </a:t>
            </a: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Seven Lakes High School  FBLA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Website:</a:t>
            </a:r>
            <a:r>
              <a:rPr lang="en"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http://tinyurl.com/slhsfbla</a:t>
            </a:r>
            <a:b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 bookmark it!</a:t>
            </a:r>
            <a:endParaRPr sz="18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51" name="Google Shape;1851;p260"/>
          <p:cNvPicPr preferRelativeResize="0"/>
          <p:nvPr/>
        </p:nvPicPr>
        <p:blipFill rotWithShape="1">
          <a:blip r:embed="rId3">
            <a:alphaModFix/>
          </a:blip>
          <a:srcRect b="0" l="55243" r="0" t="0"/>
          <a:stretch/>
        </p:blipFill>
        <p:spPr>
          <a:xfrm>
            <a:off x="1602587" y="1284700"/>
            <a:ext cx="583815" cy="6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260"/>
          <p:cNvPicPr preferRelativeResize="0"/>
          <p:nvPr/>
        </p:nvPicPr>
        <p:blipFill rotWithShape="1">
          <a:blip r:embed="rId4">
            <a:alphaModFix/>
          </a:blip>
          <a:srcRect b="0" l="7775" r="16803" t="0"/>
          <a:stretch/>
        </p:blipFill>
        <p:spPr>
          <a:xfrm>
            <a:off x="1467336" y="2037158"/>
            <a:ext cx="854349" cy="63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p260"/>
          <p:cNvPicPr preferRelativeResize="0"/>
          <p:nvPr/>
        </p:nvPicPr>
        <p:blipFill rotWithShape="1">
          <a:blip r:embed="rId5">
            <a:alphaModFix/>
          </a:blip>
          <a:srcRect b="0" l="21123" r="18071" t="0"/>
          <a:stretch/>
        </p:blipFill>
        <p:spPr>
          <a:xfrm>
            <a:off x="1621561" y="2830161"/>
            <a:ext cx="634501" cy="65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4" name="Google Shape;1854;p2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8212" y="3700750"/>
            <a:ext cx="541225" cy="54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261"/>
          <p:cNvSpPr/>
          <p:nvPr/>
        </p:nvSpPr>
        <p:spPr>
          <a:xfrm>
            <a:off x="1911250" y="3206450"/>
            <a:ext cx="5350800" cy="53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0" name="Google Shape;1860;p261"/>
          <p:cNvSpPr/>
          <p:nvPr/>
        </p:nvSpPr>
        <p:spPr>
          <a:xfrm rot="5400000">
            <a:off x="7232825" y="1096075"/>
            <a:ext cx="733200" cy="73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1" name="Google Shape;1861;p261"/>
          <p:cNvSpPr txBox="1"/>
          <p:nvPr>
            <p:ph type="title"/>
          </p:nvPr>
        </p:nvSpPr>
        <p:spPr>
          <a:xfrm>
            <a:off x="2472400" y="66325"/>
            <a:ext cx="4228500" cy="324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THANK YOU FOR COMING!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862" name="Google Shape;1862;p261"/>
          <p:cNvSpPr txBox="1"/>
          <p:nvPr/>
        </p:nvSpPr>
        <p:spPr>
          <a:xfrm>
            <a:off x="2901075" y="3307525"/>
            <a:ext cx="325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Any questions?</a:t>
            </a:r>
            <a:endParaRPr b="1" i="1" sz="2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246"/>
          <p:cNvSpPr txBox="1"/>
          <p:nvPr>
            <p:ph type="ctrTitle"/>
          </p:nvPr>
        </p:nvSpPr>
        <p:spPr>
          <a:xfrm>
            <a:off x="713250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Meet the Officers!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34" name="Google Shape;1734;p246"/>
          <p:cNvSpPr txBox="1"/>
          <p:nvPr/>
        </p:nvSpPr>
        <p:spPr>
          <a:xfrm>
            <a:off x="662975" y="1178775"/>
            <a:ext cx="7970100" cy="3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Co-Presidents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Noah Gunn &amp; Claire Simoens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Executive VP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Rosie Li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VP of Membership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Amisha Agrawal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VPs of Community Service and Fundraising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Prathmesh Bhatt &amp; Emily Ma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VPs of Socials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Pranava Mallapragada &amp; Vanshika Mehta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Reporter &amp; Historian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Sana Batchu &amp; Titilayo Oduwole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Systems Admin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Kamsi Adebiyi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Secretary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Anand Vakharia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Treasurer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Vignesh Hamsagadda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State Reporter &amp; Historian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Taylor Yu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Area 5 President</a:t>
            </a:r>
            <a:r>
              <a:rPr lang="en" sz="17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- Rosie Li</a:t>
            </a:r>
            <a:endParaRPr sz="17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247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What is FBLA?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740" name="Google Shape;1740;p247"/>
          <p:cNvSpPr txBox="1"/>
          <p:nvPr/>
        </p:nvSpPr>
        <p:spPr>
          <a:xfrm>
            <a:off x="508825" y="1429150"/>
            <a:ext cx="56034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Lato Light"/>
              <a:buChar char="●"/>
            </a:pPr>
            <a:r>
              <a:rPr b="1" lang="en" sz="2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Student Run Business Education Organization</a:t>
            </a:r>
            <a:endParaRPr sz="2600">
              <a:solidFill>
                <a:schemeClr val="lt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Lato"/>
              <a:buChar char="●"/>
            </a:pPr>
            <a:r>
              <a:rPr b="1" lang="en" sz="2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Workshops, Conferences, Competitions</a:t>
            </a:r>
            <a:endParaRPr b="1" sz="26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Lato"/>
              <a:buChar char="●"/>
            </a:pPr>
            <a:r>
              <a:rPr b="1" lang="en" sz="2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Developing leadership and shaping the next generation</a:t>
            </a:r>
            <a:endParaRPr b="1" sz="26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41" name="Google Shape;1741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4650" y="2294225"/>
            <a:ext cx="3194126" cy="11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248"/>
          <p:cNvSpPr/>
          <p:nvPr/>
        </p:nvSpPr>
        <p:spPr>
          <a:xfrm>
            <a:off x="5116400" y="2754500"/>
            <a:ext cx="692100" cy="625200"/>
          </a:xfrm>
          <a:prstGeom prst="ellipse">
            <a:avLst/>
          </a:prstGeom>
          <a:solidFill>
            <a:schemeClr val="lt2"/>
          </a:solidFill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7" name="Google Shape;1747;p248"/>
          <p:cNvSpPr/>
          <p:nvPr/>
        </p:nvSpPr>
        <p:spPr>
          <a:xfrm>
            <a:off x="2865350" y="1301800"/>
            <a:ext cx="615600" cy="580200"/>
          </a:xfrm>
          <a:prstGeom prst="ellipse">
            <a:avLst/>
          </a:prstGeom>
          <a:solidFill>
            <a:schemeClr val="lt2"/>
          </a:solidFill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8" name="Google Shape;1748;p248"/>
          <p:cNvSpPr txBox="1"/>
          <p:nvPr>
            <p:ph type="ctrTitle"/>
          </p:nvPr>
        </p:nvSpPr>
        <p:spPr>
          <a:xfrm>
            <a:off x="2907750" y="765195"/>
            <a:ext cx="3328500" cy="86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do?</a:t>
            </a:r>
            <a:endParaRPr/>
          </a:p>
        </p:txBody>
      </p:sp>
      <p:sp>
        <p:nvSpPr>
          <p:cNvPr id="1749" name="Google Shape;1749;p248"/>
          <p:cNvSpPr txBox="1"/>
          <p:nvPr>
            <p:ph idx="1" type="subTitle"/>
          </p:nvPr>
        </p:nvSpPr>
        <p:spPr>
          <a:xfrm>
            <a:off x="1103025" y="1273100"/>
            <a:ext cx="1549500" cy="31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Competitions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750" name="Google Shape;1750;p248"/>
          <p:cNvSpPr txBox="1"/>
          <p:nvPr/>
        </p:nvSpPr>
        <p:spPr>
          <a:xfrm>
            <a:off x="743325" y="1502750"/>
            <a:ext cx="22689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FBLA offers over 70 different speaking, testing, and presentation events at the area, state, and national level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1" name="Google Shape;1751;p248"/>
          <p:cNvSpPr txBox="1"/>
          <p:nvPr/>
        </p:nvSpPr>
        <p:spPr>
          <a:xfrm>
            <a:off x="4539188" y="1273088"/>
            <a:ext cx="177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F4AB19"/>
                </a:solidFill>
                <a:latin typeface="Raleway"/>
                <a:ea typeface="Raleway"/>
                <a:cs typeface="Raleway"/>
                <a:sym typeface="Raleway"/>
              </a:rPr>
              <a:t>Socials</a:t>
            </a:r>
            <a:endParaRPr b="1" sz="1800">
              <a:solidFill>
                <a:srgbClr val="F4AB1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2" name="Google Shape;1752;p248"/>
          <p:cNvSpPr txBox="1"/>
          <p:nvPr/>
        </p:nvSpPr>
        <p:spPr>
          <a:xfrm>
            <a:off x="4164500" y="1585400"/>
            <a:ext cx="25194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Our chapter offers many opportunities to network and make new friends through a variety of socials</a:t>
            </a:r>
            <a:endParaRPr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753" name="Google Shape;1753;p248"/>
          <p:cNvSpPr txBox="1"/>
          <p:nvPr/>
        </p:nvSpPr>
        <p:spPr>
          <a:xfrm>
            <a:off x="6133025" y="2844800"/>
            <a:ext cx="177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Workshops</a:t>
            </a:r>
            <a:endParaRPr b="1" sz="1800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4" name="Google Shape;1754;p248"/>
          <p:cNvSpPr txBox="1"/>
          <p:nvPr/>
        </p:nvSpPr>
        <p:spPr>
          <a:xfrm>
            <a:off x="5683325" y="3136788"/>
            <a:ext cx="2763000" cy="14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We attend the annual Area V Fall Workshop, in which dynamic speakers host seminars and activities for FBLA members</a:t>
            </a:r>
            <a:endParaRPr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755" name="Google Shape;1755;p248"/>
          <p:cNvSpPr txBox="1"/>
          <p:nvPr/>
        </p:nvSpPr>
        <p:spPr>
          <a:xfrm>
            <a:off x="2304850" y="2852413"/>
            <a:ext cx="2268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700">
                <a:solidFill>
                  <a:srgbClr val="F4AB19"/>
                </a:solidFill>
                <a:latin typeface="Raleway"/>
                <a:ea typeface="Raleway"/>
                <a:cs typeface="Raleway"/>
                <a:sym typeface="Raleway"/>
              </a:rPr>
              <a:t>Community Service</a:t>
            </a:r>
            <a:endParaRPr b="1" sz="1700">
              <a:solidFill>
                <a:srgbClr val="F4AB1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6" name="Google Shape;1756;p248"/>
          <p:cNvSpPr txBox="1"/>
          <p:nvPr/>
        </p:nvSpPr>
        <p:spPr>
          <a:xfrm>
            <a:off x="2205250" y="3144388"/>
            <a:ext cx="2468100" cy="11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We give back to our community and give our members opportunities to receive volunteer hours</a:t>
            </a:r>
            <a:endParaRPr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1757" name="Google Shape;1757;p248"/>
          <p:cNvPicPr preferRelativeResize="0"/>
          <p:nvPr/>
        </p:nvPicPr>
        <p:blipFill rotWithShape="1">
          <a:blip r:embed="rId3">
            <a:alphaModFix/>
          </a:blip>
          <a:srcRect b="0" l="10660" r="10660" t="0"/>
          <a:stretch/>
        </p:blipFill>
        <p:spPr>
          <a:xfrm>
            <a:off x="3034113" y="1362500"/>
            <a:ext cx="1123500" cy="1071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58" name="Google Shape;1758;p248"/>
          <p:cNvPicPr preferRelativeResize="0"/>
          <p:nvPr/>
        </p:nvPicPr>
        <p:blipFill rotWithShape="1">
          <a:blip r:embed="rId4">
            <a:alphaModFix/>
          </a:blip>
          <a:srcRect b="14393" l="0" r="0" t="14386"/>
          <a:stretch/>
        </p:blipFill>
        <p:spPr>
          <a:xfrm>
            <a:off x="788350" y="3040150"/>
            <a:ext cx="1416900" cy="134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59" name="Google Shape;1759;p248"/>
          <p:cNvPicPr preferRelativeResize="0"/>
          <p:nvPr/>
        </p:nvPicPr>
        <p:blipFill rotWithShape="1">
          <a:blip r:embed="rId5">
            <a:alphaModFix/>
          </a:blip>
          <a:srcRect b="0" l="14991" r="14984" t="0"/>
          <a:stretch/>
        </p:blipFill>
        <p:spPr>
          <a:xfrm>
            <a:off x="6869825" y="1242812"/>
            <a:ext cx="1376700" cy="131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60" name="Google Shape;1760;p248"/>
          <p:cNvPicPr preferRelativeResize="0"/>
          <p:nvPr/>
        </p:nvPicPr>
        <p:blipFill rotWithShape="1">
          <a:blip r:embed="rId6">
            <a:alphaModFix/>
          </a:blip>
          <a:srcRect b="0" l="12864" r="12857" t="0"/>
          <a:stretch/>
        </p:blipFill>
        <p:spPr>
          <a:xfrm>
            <a:off x="4602050" y="2922450"/>
            <a:ext cx="1171800" cy="1183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49"/>
          <p:cNvSpPr/>
          <p:nvPr/>
        </p:nvSpPr>
        <p:spPr>
          <a:xfrm>
            <a:off x="2454606" y="2373159"/>
            <a:ext cx="1764900" cy="1644600"/>
          </a:xfrm>
          <a:prstGeom prst="ellipse">
            <a:avLst/>
          </a:prstGeom>
          <a:solidFill>
            <a:schemeClr val="lt2"/>
          </a:solidFill>
          <a:ln cap="flat" cmpd="sng" w="1143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6" name="Google Shape;1766;p249"/>
          <p:cNvSpPr txBox="1"/>
          <p:nvPr>
            <p:ph type="title"/>
          </p:nvPr>
        </p:nvSpPr>
        <p:spPr>
          <a:xfrm>
            <a:off x="5108125" y="1500000"/>
            <a:ext cx="2751900" cy="29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Covers various business skills and scenarios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Dynamic speakers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Interactive presentations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Qualified business professionals</a:t>
            </a:r>
            <a:endParaRPr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249"/>
          <p:cNvSpPr txBox="1"/>
          <p:nvPr>
            <p:ph idx="1" type="subTitle"/>
          </p:nvPr>
        </p:nvSpPr>
        <p:spPr>
          <a:xfrm>
            <a:off x="4328950" y="806550"/>
            <a:ext cx="3128100" cy="4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800">
                <a:latin typeface="Barlow"/>
                <a:ea typeface="Barlow"/>
                <a:cs typeface="Barlow"/>
                <a:sym typeface="Barlow"/>
              </a:rPr>
              <a:t>Workshops</a:t>
            </a:r>
            <a:endParaRPr b="1" sz="38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68" name="Google Shape;1768;p249"/>
          <p:cNvPicPr preferRelativeResize="0"/>
          <p:nvPr/>
        </p:nvPicPr>
        <p:blipFill rotWithShape="1">
          <a:blip r:embed="rId3">
            <a:alphaModFix/>
          </a:blip>
          <a:srcRect b="0" l="12958" r="12951" t="0"/>
          <a:stretch/>
        </p:blipFill>
        <p:spPr>
          <a:xfrm>
            <a:off x="1941825" y="806550"/>
            <a:ext cx="2387100" cy="2147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69" name="Google Shape;1769;p249"/>
          <p:cNvPicPr preferRelativeResize="0"/>
          <p:nvPr/>
        </p:nvPicPr>
        <p:blipFill rotWithShape="1">
          <a:blip r:embed="rId4">
            <a:alphaModFix/>
          </a:blip>
          <a:srcRect b="19892" l="5736" r="17782" t="22765"/>
          <a:stretch/>
        </p:blipFill>
        <p:spPr>
          <a:xfrm>
            <a:off x="1485750" y="2545700"/>
            <a:ext cx="1887300" cy="1886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250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AB19"/>
                </a:solidFill>
              </a:rPr>
              <a:t>Competitions</a:t>
            </a:r>
            <a:endParaRPr>
              <a:solidFill>
                <a:srgbClr val="F4AB19"/>
              </a:solidFill>
            </a:endParaRPr>
          </a:p>
        </p:txBody>
      </p:sp>
      <p:sp>
        <p:nvSpPr>
          <p:cNvPr id="1775" name="Google Shape;1775;p250"/>
          <p:cNvSpPr txBox="1"/>
          <p:nvPr/>
        </p:nvSpPr>
        <p:spPr>
          <a:xfrm>
            <a:off x="304225" y="1867800"/>
            <a:ext cx="48039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Three levels: Area, State, and Nationals</a:t>
            </a:r>
            <a:endParaRPr b="1"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76 different competition events:</a:t>
            </a:r>
            <a:endParaRPr b="1"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○"/>
            </a:pPr>
            <a:r>
              <a:rPr b="1"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Presentation, testing, or both</a:t>
            </a:r>
            <a:endParaRPr b="1"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○"/>
            </a:pPr>
            <a:r>
              <a:rPr b="1"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Caters to a wide variety of interests, from Graphic Design to Sports and Entertainment Management</a:t>
            </a:r>
            <a:endParaRPr b="1"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○"/>
            </a:pPr>
            <a:r>
              <a:rPr b="1" lang="en"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Prepares you for the professional world</a:t>
            </a:r>
            <a:endParaRPr b="1" sz="1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6" name="Google Shape;1776;p250"/>
          <p:cNvPicPr preferRelativeResize="0"/>
          <p:nvPr/>
        </p:nvPicPr>
        <p:blipFill rotWithShape="1">
          <a:blip r:embed="rId3">
            <a:alphaModFix/>
          </a:blip>
          <a:srcRect b="0" l="3375" r="3375" t="0"/>
          <a:stretch/>
        </p:blipFill>
        <p:spPr>
          <a:xfrm>
            <a:off x="6240425" y="2936100"/>
            <a:ext cx="2190300" cy="1761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77" name="Google Shape;1777;p250"/>
          <p:cNvPicPr preferRelativeResize="0"/>
          <p:nvPr/>
        </p:nvPicPr>
        <p:blipFill rotWithShape="1">
          <a:blip r:embed="rId4">
            <a:alphaModFix/>
          </a:blip>
          <a:srcRect b="0" l="9270" r="9270" t="0"/>
          <a:stretch/>
        </p:blipFill>
        <p:spPr>
          <a:xfrm>
            <a:off x="4994925" y="1517350"/>
            <a:ext cx="2190300" cy="2016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51"/>
          <p:cNvSpPr txBox="1"/>
          <p:nvPr/>
        </p:nvSpPr>
        <p:spPr>
          <a:xfrm>
            <a:off x="2368200" y="601375"/>
            <a:ext cx="4407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4AB19"/>
                </a:solidFill>
                <a:latin typeface="Barlow"/>
                <a:ea typeface="Barlow"/>
                <a:cs typeface="Barlow"/>
                <a:sym typeface="Barlow"/>
              </a:rPr>
              <a:t>Community Service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3" name="Google Shape;1783;p251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1354125" y="1504550"/>
            <a:ext cx="3033000" cy="2021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84" name="Google Shape;1784;p251"/>
          <p:cNvSpPr txBox="1"/>
          <p:nvPr/>
        </p:nvSpPr>
        <p:spPr>
          <a:xfrm>
            <a:off x="2912850" y="3636525"/>
            <a:ext cx="3318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Earn community service hours for NHS and SOS!</a:t>
            </a:r>
            <a:endParaRPr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5" name="Google Shape;1785;p251"/>
          <p:cNvPicPr preferRelativeResize="0"/>
          <p:nvPr/>
        </p:nvPicPr>
        <p:blipFill rotWithShape="1">
          <a:blip r:embed="rId4">
            <a:alphaModFix/>
          </a:blip>
          <a:srcRect b="25171" l="0" r="0" t="25171"/>
          <a:stretch/>
        </p:blipFill>
        <p:spPr>
          <a:xfrm>
            <a:off x="4602000" y="1504550"/>
            <a:ext cx="3053400" cy="2021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52"/>
          <p:cNvSpPr txBox="1"/>
          <p:nvPr>
            <p:ph type="ctrTitle"/>
          </p:nvPr>
        </p:nvSpPr>
        <p:spPr>
          <a:xfrm>
            <a:off x="1712150" y="631300"/>
            <a:ext cx="6445200" cy="11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Opportunities for Freshmen!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791" name="Google Shape;1791;p252"/>
          <p:cNvSpPr txBox="1"/>
          <p:nvPr>
            <p:ph idx="1" type="subTitle"/>
          </p:nvPr>
        </p:nvSpPr>
        <p:spPr>
          <a:xfrm>
            <a:off x="1209200" y="1282075"/>
            <a:ext cx="5306100" cy="26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rgbClr val="333333"/>
                </a:solidFill>
                <a:highlight>
                  <a:schemeClr val="lt1"/>
                </a:highlight>
              </a:rPr>
              <a:t>Freshmen Ambassadors: We are looking for freshmen to join our officer team!</a:t>
            </a:r>
            <a:endParaRPr sz="25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rgbClr val="333333"/>
                </a:solidFill>
                <a:highlight>
                  <a:schemeClr val="lt1"/>
                </a:highlight>
              </a:rPr>
              <a:t>More information will be given out at our next meeting</a:t>
            </a:r>
            <a:endParaRPr sz="25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Lato Light"/>
              <a:buChar char="●"/>
            </a:pPr>
            <a:r>
              <a:rPr lang="en" sz="2500">
                <a:solidFill>
                  <a:srgbClr val="333333"/>
                </a:solidFill>
                <a:highlight>
                  <a:schemeClr val="lt1"/>
                </a:highlight>
              </a:rPr>
              <a:t>Applications open 9/2 and </a:t>
            </a:r>
            <a:endParaRPr sz="25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33333"/>
                </a:solidFill>
                <a:highlight>
                  <a:schemeClr val="lt1"/>
                </a:highlight>
              </a:rPr>
              <a:t>close 9/19</a:t>
            </a:r>
            <a:endParaRPr sz="25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792" name="Google Shape;1792;p252"/>
          <p:cNvPicPr preferRelativeResize="0"/>
          <p:nvPr/>
        </p:nvPicPr>
        <p:blipFill rotWithShape="1">
          <a:blip r:embed="rId3">
            <a:alphaModFix/>
          </a:blip>
          <a:srcRect b="0" l="16298" r="17581" t="18646"/>
          <a:stretch/>
        </p:blipFill>
        <p:spPr>
          <a:xfrm>
            <a:off x="5790750" y="2234875"/>
            <a:ext cx="2329200" cy="1910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253"/>
          <p:cNvSpPr txBox="1"/>
          <p:nvPr>
            <p:ph type="ctrTitle"/>
          </p:nvPr>
        </p:nvSpPr>
        <p:spPr>
          <a:xfrm>
            <a:off x="713225" y="615700"/>
            <a:ext cx="7717500" cy="43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Point Requirements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98" name="Google Shape;1798;p253"/>
          <p:cNvSpPr txBox="1"/>
          <p:nvPr>
            <p:ph idx="2" type="subTitle"/>
          </p:nvPr>
        </p:nvSpPr>
        <p:spPr>
          <a:xfrm>
            <a:off x="909950" y="1678750"/>
            <a:ext cx="3168900" cy="16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Meetings, 10 points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Socials, 10 points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Volunteering, 20 points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Lato"/>
              <a:buChar char="●"/>
            </a:pPr>
            <a:r>
              <a:rPr lang="en" sz="1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Workshops, 30 points</a:t>
            </a:r>
            <a:endParaRPr sz="19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9" name="Google Shape;1799;p253"/>
          <p:cNvSpPr txBox="1"/>
          <p:nvPr>
            <p:ph idx="4" type="subTitle"/>
          </p:nvPr>
        </p:nvSpPr>
        <p:spPr>
          <a:xfrm>
            <a:off x="4713425" y="1365950"/>
            <a:ext cx="3717300" cy="16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 order to participate in Area, State, and Banquet, you must meet a point requirement every few months to maintain </a:t>
            </a:r>
            <a:r>
              <a:rPr b="1" i="1" lang="en" sz="1700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Active  Member Status</a:t>
            </a:r>
            <a:endParaRPr b="1" i="1" sz="1700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700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***20 points by end of October to sign up for Area</a:t>
            </a:r>
            <a:endParaRPr b="1"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0" name="Google Shape;1800;p253"/>
          <p:cNvSpPr txBox="1"/>
          <p:nvPr>
            <p:ph idx="8" type="subTitle"/>
          </p:nvPr>
        </p:nvSpPr>
        <p:spPr>
          <a:xfrm>
            <a:off x="713227" y="3790200"/>
            <a:ext cx="6704100" cy="3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Lato"/>
                <a:ea typeface="Lato"/>
                <a:cs typeface="Lato"/>
                <a:sym typeface="Lato"/>
              </a:rPr>
              <a:t>*Check your points on the FBLA website!</a:t>
            </a:r>
            <a:endParaRPr b="1" i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1" name="Google Shape;1801;p253"/>
          <p:cNvSpPr/>
          <p:nvPr/>
        </p:nvSpPr>
        <p:spPr>
          <a:xfrm>
            <a:off x="869450" y="1574750"/>
            <a:ext cx="3249900" cy="168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Basic Customizable Company Profile by Slidesgo">
  <a:themeElements>
    <a:clrScheme name="Simple Light">
      <a:dk1>
        <a:srgbClr val="0A2E7F"/>
      </a:dk1>
      <a:lt1>
        <a:srgbClr val="FFFFFF"/>
      </a:lt1>
      <a:dk2>
        <a:srgbClr val="333333"/>
      </a:dk2>
      <a:lt2>
        <a:srgbClr val="FFFFFF"/>
      </a:lt2>
      <a:accent1>
        <a:srgbClr val="1D52BC"/>
      </a:accent1>
      <a:accent2>
        <a:srgbClr val="226ADD"/>
      </a:accent2>
      <a:accent3>
        <a:srgbClr val="1D52BC"/>
      </a:accent3>
      <a:accent4>
        <a:srgbClr val="226ADD"/>
      </a:accent4>
      <a:accent5>
        <a:srgbClr val="F4AB19"/>
      </a:accent5>
      <a:accent6>
        <a:srgbClr val="F4AB19"/>
      </a:accent6>
      <a:hlink>
        <a:srgbClr val="2D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sic Customizable Company Profile by Slidesgo">
  <a:themeElements>
    <a:clrScheme name="Simple Light">
      <a:dk1>
        <a:srgbClr val="0A2E7F"/>
      </a:dk1>
      <a:lt1>
        <a:srgbClr val="FFFFFF"/>
      </a:lt1>
      <a:dk2>
        <a:srgbClr val="333333"/>
      </a:dk2>
      <a:lt2>
        <a:srgbClr val="FFFFFF"/>
      </a:lt2>
      <a:accent1>
        <a:srgbClr val="1D52BC"/>
      </a:accent1>
      <a:accent2>
        <a:srgbClr val="226ADD"/>
      </a:accent2>
      <a:accent3>
        <a:srgbClr val="1D52BC"/>
      </a:accent3>
      <a:accent4>
        <a:srgbClr val="226ADD"/>
      </a:accent4>
      <a:accent5>
        <a:srgbClr val="F4AB19"/>
      </a:accent5>
      <a:accent6>
        <a:srgbClr val="F4AB19"/>
      </a:accent6>
      <a:hlink>
        <a:srgbClr val="2D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asic Customizable Company Profile by Slidesgo">
  <a:themeElements>
    <a:clrScheme name="Simple Light">
      <a:dk1>
        <a:srgbClr val="0A2E7F"/>
      </a:dk1>
      <a:lt1>
        <a:srgbClr val="FFFFFF"/>
      </a:lt1>
      <a:dk2>
        <a:srgbClr val="333333"/>
      </a:dk2>
      <a:lt2>
        <a:srgbClr val="FFFFFF"/>
      </a:lt2>
      <a:accent1>
        <a:srgbClr val="1D52BC"/>
      </a:accent1>
      <a:accent2>
        <a:srgbClr val="226ADD"/>
      </a:accent2>
      <a:accent3>
        <a:srgbClr val="1D52BC"/>
      </a:accent3>
      <a:accent4>
        <a:srgbClr val="226ADD"/>
      </a:accent4>
      <a:accent5>
        <a:srgbClr val="F4AB19"/>
      </a:accent5>
      <a:accent6>
        <a:srgbClr val="F4AB19"/>
      </a:accent6>
      <a:hlink>
        <a:srgbClr val="2D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Basic Customizable Company Profile by Slidesgo">
  <a:themeElements>
    <a:clrScheme name="Simple Light">
      <a:dk1>
        <a:srgbClr val="0A2E7F"/>
      </a:dk1>
      <a:lt1>
        <a:srgbClr val="FFFFFF"/>
      </a:lt1>
      <a:dk2>
        <a:srgbClr val="333333"/>
      </a:dk2>
      <a:lt2>
        <a:srgbClr val="FFFFFF"/>
      </a:lt2>
      <a:accent1>
        <a:srgbClr val="1D52BC"/>
      </a:accent1>
      <a:accent2>
        <a:srgbClr val="226ADD"/>
      </a:accent2>
      <a:accent3>
        <a:srgbClr val="1D52BC"/>
      </a:accent3>
      <a:accent4>
        <a:srgbClr val="226ADD"/>
      </a:accent4>
      <a:accent5>
        <a:srgbClr val="F4AB19"/>
      </a:accent5>
      <a:accent6>
        <a:srgbClr val="F4AB19"/>
      </a:accent6>
      <a:hlink>
        <a:srgbClr val="2D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Basic Customizable Company Profile by Slidesgo">
  <a:themeElements>
    <a:clrScheme name="Simple Light">
      <a:dk1>
        <a:srgbClr val="0A2E7F"/>
      </a:dk1>
      <a:lt1>
        <a:srgbClr val="FFFFFF"/>
      </a:lt1>
      <a:dk2>
        <a:srgbClr val="333333"/>
      </a:dk2>
      <a:lt2>
        <a:srgbClr val="FFFFFF"/>
      </a:lt2>
      <a:accent1>
        <a:srgbClr val="1D52BC"/>
      </a:accent1>
      <a:accent2>
        <a:srgbClr val="226ADD"/>
      </a:accent2>
      <a:accent3>
        <a:srgbClr val="1D52BC"/>
      </a:accent3>
      <a:accent4>
        <a:srgbClr val="226ADD"/>
      </a:accent4>
      <a:accent5>
        <a:srgbClr val="F4AB19"/>
      </a:accent5>
      <a:accent6>
        <a:srgbClr val="F4AB19"/>
      </a:accent6>
      <a:hlink>
        <a:srgbClr val="2D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Basic Customizable Company Profile by Slidesgo">
  <a:themeElements>
    <a:clrScheme name="Simple Light">
      <a:dk1>
        <a:srgbClr val="0A2E7F"/>
      </a:dk1>
      <a:lt1>
        <a:srgbClr val="FFFFFF"/>
      </a:lt1>
      <a:dk2>
        <a:srgbClr val="333333"/>
      </a:dk2>
      <a:lt2>
        <a:srgbClr val="FFFFFF"/>
      </a:lt2>
      <a:accent1>
        <a:srgbClr val="1D52BC"/>
      </a:accent1>
      <a:accent2>
        <a:srgbClr val="226ADD"/>
      </a:accent2>
      <a:accent3>
        <a:srgbClr val="1D52BC"/>
      </a:accent3>
      <a:accent4>
        <a:srgbClr val="226ADD"/>
      </a:accent4>
      <a:accent5>
        <a:srgbClr val="F4AB19"/>
      </a:accent5>
      <a:accent6>
        <a:srgbClr val="F4AB19"/>
      </a:accent6>
      <a:hlink>
        <a:srgbClr val="2D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Basic Customizable Company Profile by Slidesgo">
  <a:themeElements>
    <a:clrScheme name="Simple Light">
      <a:dk1>
        <a:srgbClr val="0A2E7F"/>
      </a:dk1>
      <a:lt1>
        <a:srgbClr val="FFFFFF"/>
      </a:lt1>
      <a:dk2>
        <a:srgbClr val="333333"/>
      </a:dk2>
      <a:lt2>
        <a:srgbClr val="FFFFFF"/>
      </a:lt2>
      <a:accent1>
        <a:srgbClr val="1D52BC"/>
      </a:accent1>
      <a:accent2>
        <a:srgbClr val="226ADD"/>
      </a:accent2>
      <a:accent3>
        <a:srgbClr val="1D52BC"/>
      </a:accent3>
      <a:accent4>
        <a:srgbClr val="226ADD"/>
      </a:accent4>
      <a:accent5>
        <a:srgbClr val="F4AB19"/>
      </a:accent5>
      <a:accent6>
        <a:srgbClr val="F4AB19"/>
      </a:accent6>
      <a:hlink>
        <a:srgbClr val="2D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Basic Customizable Company Profile by Slidesgo">
  <a:themeElements>
    <a:clrScheme name="Simple Light">
      <a:dk1>
        <a:srgbClr val="0A2E7F"/>
      </a:dk1>
      <a:lt1>
        <a:srgbClr val="FFFFFF"/>
      </a:lt1>
      <a:dk2>
        <a:srgbClr val="333333"/>
      </a:dk2>
      <a:lt2>
        <a:srgbClr val="FFFFFF"/>
      </a:lt2>
      <a:accent1>
        <a:srgbClr val="1D52BC"/>
      </a:accent1>
      <a:accent2>
        <a:srgbClr val="226ADD"/>
      </a:accent2>
      <a:accent3>
        <a:srgbClr val="1D52BC"/>
      </a:accent3>
      <a:accent4>
        <a:srgbClr val="226ADD"/>
      </a:accent4>
      <a:accent5>
        <a:srgbClr val="F4AB19"/>
      </a:accent5>
      <a:accent6>
        <a:srgbClr val="F4AB19"/>
      </a:accent6>
      <a:hlink>
        <a:srgbClr val="2D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